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7"/>
  </p:notesMasterIdLst>
  <p:sldIdLst>
    <p:sldId id="256" r:id="rId5"/>
    <p:sldId id="257" r:id="rId6"/>
    <p:sldId id="258" r:id="rId7"/>
    <p:sldId id="316" r:id="rId8"/>
    <p:sldId id="259" r:id="rId9"/>
    <p:sldId id="260"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6" r:id="rId37"/>
    <p:sldId id="307" r:id="rId38"/>
    <p:sldId id="308" r:id="rId39"/>
    <p:sldId id="309" r:id="rId40"/>
    <p:sldId id="310" r:id="rId41"/>
    <p:sldId id="311" r:id="rId42"/>
    <p:sldId id="312" r:id="rId43"/>
    <p:sldId id="315" r:id="rId44"/>
    <p:sldId id="313" r:id="rId45"/>
    <p:sldId id="314"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BB470-9AB8-3772-6CE2-049CC1C01DB3}" name="Downing, Molly" initials="MD" userId="S::downing.211@osu.edu::f0a4fb2e-3241-49dc-80bf-ac6dabc7191a" providerId="AD"/>
  <p188:author id="{07B222EB-FA6C-60D7-D6CD-41D4F8E1951E}" name="Emptage, Ruth" initials="ER" userId="S::emptage.8@osu.edu::55587beb-75ee-4464-8336-c273c1a2203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9FAD"/>
    <a:srgbClr val="3A657F"/>
    <a:srgbClr val="DF7913"/>
    <a:srgbClr val="588B35"/>
    <a:srgbClr val="818385"/>
    <a:srgbClr val="38A7B6"/>
    <a:srgbClr val="3EA495"/>
    <a:srgbClr val="44B2A2"/>
    <a:srgbClr val="6BC6B8"/>
    <a:srgbClr val="ED8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1B9DE9-FF70-41E6-BD89-72852F76355E}" v="45" dt="2026-02-10T17:37:52.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29" autoAdjust="0"/>
  </p:normalViewPr>
  <p:slideViewPr>
    <p:cSldViewPr snapToGrid="0">
      <p:cViewPr varScale="1">
        <p:scale>
          <a:sx n="83" d="100"/>
          <a:sy n="83" d="100"/>
        </p:scale>
        <p:origin x="234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wning, Molly" userId="f0a4fb2e-3241-49dc-80bf-ac6dabc7191a" providerId="ADAL" clId="{6E9DC092-FD91-4A64-A33B-56D48AE2DEC0}"/>
    <pc:docChg chg="undo custSel addSld delSld modSld">
      <pc:chgData name="Downing, Molly" userId="f0a4fb2e-3241-49dc-80bf-ac6dabc7191a" providerId="ADAL" clId="{6E9DC092-FD91-4A64-A33B-56D48AE2DEC0}" dt="2026-01-30T18:18:14.254" v="63" actId="47"/>
      <pc:docMkLst>
        <pc:docMk/>
      </pc:docMkLst>
      <pc:sldChg chg="modSp mod">
        <pc:chgData name="Downing, Molly" userId="f0a4fb2e-3241-49dc-80bf-ac6dabc7191a" providerId="ADAL" clId="{6E9DC092-FD91-4A64-A33B-56D48AE2DEC0}" dt="2026-01-30T18:12:54.489" v="1" actId="1076"/>
        <pc:sldMkLst>
          <pc:docMk/>
          <pc:sldMk cId="47716230" sldId="259"/>
        </pc:sldMkLst>
        <pc:picChg chg="mod">
          <ac:chgData name="Downing, Molly" userId="f0a4fb2e-3241-49dc-80bf-ac6dabc7191a" providerId="ADAL" clId="{6E9DC092-FD91-4A64-A33B-56D48AE2DEC0}" dt="2026-01-30T18:12:54.489" v="1" actId="1076"/>
          <ac:picMkLst>
            <pc:docMk/>
            <pc:sldMk cId="47716230" sldId="259"/>
            <ac:picMk id="10" creationId="{00000000-0000-0000-0000-000000000000}"/>
          </ac:picMkLst>
        </pc:picChg>
      </pc:sldChg>
    </pc:docChg>
  </pc:docChgLst>
  <pc:docChgLst>
    <pc:chgData name="Keber, Brooke" userId="e6ad2df2-1d75-4e6b-856e-3e6d3524dad6" providerId="ADAL" clId="{D146ED3B-14C3-46AC-9ADE-6BAEFB50D109}"/>
    <pc:docChg chg="undo redo custSel modSld modMainMaster">
      <pc:chgData name="Keber, Brooke" userId="e6ad2df2-1d75-4e6b-856e-3e6d3524dad6" providerId="ADAL" clId="{D146ED3B-14C3-46AC-9ADE-6BAEFB50D109}" dt="2026-02-06T15:20:21.094" v="606" actId="113"/>
      <pc:docMkLst>
        <pc:docMk/>
      </pc:docMkLst>
      <pc:sldChg chg="modSp mod">
        <pc:chgData name="Keber, Brooke" userId="e6ad2df2-1d75-4e6b-856e-3e6d3524dad6" providerId="ADAL" clId="{D146ED3B-14C3-46AC-9ADE-6BAEFB50D109}" dt="2026-02-05T19:29:57.757" v="20" actId="13244"/>
        <pc:sldMkLst>
          <pc:docMk/>
          <pc:sldMk cId="76914611" sldId="256"/>
        </pc:sldMkLst>
        <pc:spChg chg="mod">
          <ac:chgData name="Keber, Brooke" userId="e6ad2df2-1d75-4e6b-856e-3e6d3524dad6" providerId="ADAL" clId="{D146ED3B-14C3-46AC-9ADE-6BAEFB50D109}" dt="2026-02-05T19:29:51.514" v="16"/>
          <ac:spMkLst>
            <pc:docMk/>
            <pc:sldMk cId="76914611" sldId="256"/>
            <ac:spMk id="3" creationId="{00000000-0000-0000-0000-000000000000}"/>
          </ac:spMkLst>
        </pc:spChg>
        <pc:spChg chg="ord">
          <ac:chgData name="Keber, Brooke" userId="e6ad2df2-1d75-4e6b-856e-3e6d3524dad6" providerId="ADAL" clId="{D146ED3B-14C3-46AC-9ADE-6BAEFB50D109}" dt="2026-02-05T19:29:57.757" v="20" actId="13244"/>
          <ac:spMkLst>
            <pc:docMk/>
            <pc:sldMk cId="76914611" sldId="256"/>
            <ac:spMk id="16" creationId="{00000000-0000-0000-0000-000000000000}"/>
          </ac:spMkLst>
        </pc:spChg>
      </pc:sldChg>
      <pc:sldChg chg="addSp delSp modSp mod">
        <pc:chgData name="Keber, Brooke" userId="e6ad2df2-1d75-4e6b-856e-3e6d3524dad6" providerId="ADAL" clId="{D146ED3B-14C3-46AC-9ADE-6BAEFB50D109}" dt="2026-02-05T20:17:09.674" v="602" actId="13244"/>
        <pc:sldMkLst>
          <pc:docMk/>
          <pc:sldMk cId="47716230" sldId="259"/>
        </pc:sldMkLst>
        <pc:spChg chg="add mod ord">
          <ac:chgData name="Keber, Brooke" userId="e6ad2df2-1d75-4e6b-856e-3e6d3524dad6" providerId="ADAL" clId="{D146ED3B-14C3-46AC-9ADE-6BAEFB50D109}" dt="2026-02-05T20:17:08.461" v="601" actId="13244"/>
          <ac:spMkLst>
            <pc:docMk/>
            <pc:sldMk cId="47716230" sldId="259"/>
            <ac:spMk id="5" creationId="{5B86D34B-B4E4-496A-B96A-C80BFD977BB6}"/>
          </ac:spMkLst>
        </pc:spChg>
        <pc:spChg chg="add mod ord">
          <ac:chgData name="Keber, Brooke" userId="e6ad2df2-1d75-4e6b-856e-3e6d3524dad6" providerId="ADAL" clId="{D146ED3B-14C3-46AC-9ADE-6BAEFB50D109}" dt="2026-02-05T20:17:09.674" v="602" actId="13244"/>
          <ac:spMkLst>
            <pc:docMk/>
            <pc:sldMk cId="47716230" sldId="259"/>
            <ac:spMk id="8" creationId="{8D0AE98B-3810-C781-DE0F-42B4D2A68178}"/>
          </ac:spMkLst>
        </pc:spChg>
      </pc:sldChg>
      <pc:sldChg chg="addSp delSp modSp mod">
        <pc:chgData name="Keber, Brooke" userId="e6ad2df2-1d75-4e6b-856e-3e6d3524dad6" providerId="ADAL" clId="{D146ED3B-14C3-46AC-9ADE-6BAEFB50D109}" dt="2026-02-05T19:43:39.120" v="107" actId="13244"/>
        <pc:sldMkLst>
          <pc:docMk/>
          <pc:sldMk cId="566370034" sldId="260"/>
        </pc:sldMkLst>
        <pc:spChg chg="add mod ord">
          <ac:chgData name="Keber, Brooke" userId="e6ad2df2-1d75-4e6b-856e-3e6d3524dad6" providerId="ADAL" clId="{D146ED3B-14C3-46AC-9ADE-6BAEFB50D109}" dt="2026-02-05T19:43:34.456" v="106" actId="13244"/>
          <ac:spMkLst>
            <pc:docMk/>
            <pc:sldMk cId="566370034" sldId="260"/>
            <ac:spMk id="4" creationId="{588D47EA-5344-E308-9EF8-163DF82B7F40}"/>
          </ac:spMkLst>
        </pc:spChg>
        <pc:spChg chg="add mod ord">
          <ac:chgData name="Keber, Brooke" userId="e6ad2df2-1d75-4e6b-856e-3e6d3524dad6" providerId="ADAL" clId="{D146ED3B-14C3-46AC-9ADE-6BAEFB50D109}" dt="2026-02-05T19:43:39.120" v="107" actId="13244"/>
          <ac:spMkLst>
            <pc:docMk/>
            <pc:sldMk cId="566370034" sldId="260"/>
            <ac:spMk id="5" creationId="{8197522A-2C10-C723-DCF7-589A3D9B43F2}"/>
          </ac:spMkLst>
        </pc:spChg>
        <pc:spChg chg="mod">
          <ac:chgData name="Keber, Brooke" userId="e6ad2df2-1d75-4e6b-856e-3e6d3524dad6" providerId="ADAL" clId="{D146ED3B-14C3-46AC-9ADE-6BAEFB50D109}" dt="2026-02-05T19:39:07.523" v="56" actId="1076"/>
          <ac:spMkLst>
            <pc:docMk/>
            <pc:sldMk cId="566370034" sldId="260"/>
            <ac:spMk id="12" creationId="{00000000-0000-0000-0000-000000000000}"/>
          </ac:spMkLst>
        </pc:spChg>
      </pc:sldChg>
      <pc:sldChg chg="addSp delSp modSp mod">
        <pc:chgData name="Keber, Brooke" userId="e6ad2df2-1d75-4e6b-856e-3e6d3524dad6" providerId="ADAL" clId="{D146ED3B-14C3-46AC-9ADE-6BAEFB50D109}" dt="2026-02-05T19:59:36.493" v="280" actId="14100"/>
        <pc:sldMkLst>
          <pc:docMk/>
          <pc:sldMk cId="750711979" sldId="279"/>
        </pc:sldMkLst>
        <pc:spChg chg="add mod ord">
          <ac:chgData name="Keber, Brooke" userId="e6ad2df2-1d75-4e6b-856e-3e6d3524dad6" providerId="ADAL" clId="{D146ED3B-14C3-46AC-9ADE-6BAEFB50D109}" dt="2026-02-05T19:59:36.493" v="280" actId="14100"/>
          <ac:spMkLst>
            <pc:docMk/>
            <pc:sldMk cId="750711979" sldId="279"/>
            <ac:spMk id="2" creationId="{8B99EA69-B06D-44BC-E983-6A21737F2A7E}"/>
          </ac:spMkLst>
        </pc:spChg>
        <pc:spChg chg="add mod ord">
          <ac:chgData name="Keber, Brooke" userId="e6ad2df2-1d75-4e6b-856e-3e6d3524dad6" providerId="ADAL" clId="{D146ED3B-14C3-46AC-9ADE-6BAEFB50D109}" dt="2026-02-05T19:46:15.844" v="151" actId="13244"/>
          <ac:spMkLst>
            <pc:docMk/>
            <pc:sldMk cId="750711979" sldId="279"/>
            <ac:spMk id="4" creationId="{F5F63D55-E15B-F171-20D9-683B66111EC4}"/>
          </ac:spMkLst>
        </pc:spChg>
        <pc:spChg chg="ord">
          <ac:chgData name="Keber, Brooke" userId="e6ad2df2-1d75-4e6b-856e-3e6d3524dad6" providerId="ADAL" clId="{D146ED3B-14C3-46AC-9ADE-6BAEFB50D109}" dt="2026-02-05T19:46:18.868" v="152" actId="13244"/>
          <ac:spMkLst>
            <pc:docMk/>
            <pc:sldMk cId="750711979" sldId="279"/>
            <ac:spMk id="15" creationId="{00000000-0000-0000-0000-000000000000}"/>
          </ac:spMkLst>
        </pc:spChg>
      </pc:sldChg>
      <pc:sldChg chg="addSp delSp modSp mod">
        <pc:chgData name="Keber, Brooke" userId="e6ad2df2-1d75-4e6b-856e-3e6d3524dad6" providerId="ADAL" clId="{D146ED3B-14C3-46AC-9ADE-6BAEFB50D109}" dt="2026-02-05T19:47:03.935" v="160" actId="13244"/>
        <pc:sldMkLst>
          <pc:docMk/>
          <pc:sldMk cId="1774129420" sldId="280"/>
        </pc:sldMkLst>
        <pc:spChg chg="add mod ord">
          <ac:chgData name="Keber, Brooke" userId="e6ad2df2-1d75-4e6b-856e-3e6d3524dad6" providerId="ADAL" clId="{D146ED3B-14C3-46AC-9ADE-6BAEFB50D109}" dt="2026-02-05T19:47:03.935" v="160" actId="13244"/>
          <ac:spMkLst>
            <pc:docMk/>
            <pc:sldMk cId="1774129420" sldId="280"/>
            <ac:spMk id="2" creationId="{477819EA-E3A0-67DE-D0E0-DBED25CD55CF}"/>
          </ac:spMkLst>
        </pc:spChg>
        <pc:spChg chg="add mod ord">
          <ac:chgData name="Keber, Brooke" userId="e6ad2df2-1d75-4e6b-856e-3e6d3524dad6" providerId="ADAL" clId="{D146ED3B-14C3-46AC-9ADE-6BAEFB50D109}" dt="2026-02-05T19:46:58.662" v="158" actId="13244"/>
          <ac:spMkLst>
            <pc:docMk/>
            <pc:sldMk cId="1774129420" sldId="280"/>
            <ac:spMk id="4" creationId="{FFBE9E7F-30D4-45A0-8FE2-05BD64F6FEF5}"/>
          </ac:spMkLst>
        </pc:spChg>
        <pc:spChg chg="ord">
          <ac:chgData name="Keber, Brooke" userId="e6ad2df2-1d75-4e6b-856e-3e6d3524dad6" providerId="ADAL" clId="{D146ED3B-14C3-46AC-9ADE-6BAEFB50D109}" dt="2026-02-05T19:47:00.673" v="159" actId="13244"/>
          <ac:spMkLst>
            <pc:docMk/>
            <pc:sldMk cId="1774129420" sldId="280"/>
            <ac:spMk id="15" creationId="{00000000-0000-0000-0000-000000000000}"/>
          </ac:spMkLst>
        </pc:spChg>
      </pc:sldChg>
      <pc:sldChg chg="addSp delSp modSp mod">
        <pc:chgData name="Keber, Brooke" userId="e6ad2df2-1d75-4e6b-856e-3e6d3524dad6" providerId="ADAL" clId="{D146ED3B-14C3-46AC-9ADE-6BAEFB50D109}" dt="2026-02-05T20:14:21.498" v="564" actId="33553"/>
        <pc:sldMkLst>
          <pc:docMk/>
          <pc:sldMk cId="4038653237" sldId="281"/>
        </pc:sldMkLst>
        <pc:spChg chg="add mod ord">
          <ac:chgData name="Keber, Brooke" userId="e6ad2df2-1d75-4e6b-856e-3e6d3524dad6" providerId="ADAL" clId="{D146ED3B-14C3-46AC-9ADE-6BAEFB50D109}" dt="2026-02-05T20:14:21.498" v="564" actId="33553"/>
          <ac:spMkLst>
            <pc:docMk/>
            <pc:sldMk cId="4038653237" sldId="281"/>
            <ac:spMk id="2" creationId="{B440228E-A100-31AB-F8F3-FEDD17F57014}"/>
          </ac:spMkLst>
        </pc:spChg>
        <pc:spChg chg="mod">
          <ac:chgData name="Keber, Brooke" userId="e6ad2df2-1d75-4e6b-856e-3e6d3524dad6" providerId="ADAL" clId="{D146ED3B-14C3-46AC-9ADE-6BAEFB50D109}" dt="2026-01-30T17:40:55.512" v="3" actId="207"/>
          <ac:spMkLst>
            <pc:docMk/>
            <pc:sldMk cId="4038653237" sldId="281"/>
            <ac:spMk id="3" creationId="{00000000-0000-0000-0000-000000000000}"/>
          </ac:spMkLst>
        </pc:spChg>
        <pc:spChg chg="add mod ord">
          <ac:chgData name="Keber, Brooke" userId="e6ad2df2-1d75-4e6b-856e-3e6d3524dad6" providerId="ADAL" clId="{D146ED3B-14C3-46AC-9ADE-6BAEFB50D109}" dt="2026-02-05T19:59:18.089" v="278" actId="2711"/>
          <ac:spMkLst>
            <pc:docMk/>
            <pc:sldMk cId="4038653237" sldId="281"/>
            <ac:spMk id="6" creationId="{8CD82740-D378-3510-6352-67230C2EF579}"/>
          </ac:spMkLst>
        </pc:spChg>
        <pc:picChg chg="add del">
          <ac:chgData name="Keber, Brooke" userId="e6ad2df2-1d75-4e6b-856e-3e6d3524dad6" providerId="ADAL" clId="{D146ED3B-14C3-46AC-9ADE-6BAEFB50D109}" dt="2026-02-05T19:47:39.929" v="168" actId="478"/>
          <ac:picMkLst>
            <pc:docMk/>
            <pc:sldMk cId="4038653237" sldId="281"/>
            <ac:picMk id="13" creationId="{00000000-0000-0000-0000-000000000000}"/>
          </ac:picMkLst>
        </pc:picChg>
      </pc:sldChg>
      <pc:sldChg chg="addSp delSp modSp mod">
        <pc:chgData name="Keber, Brooke" userId="e6ad2df2-1d75-4e6b-856e-3e6d3524dad6" providerId="ADAL" clId="{D146ED3B-14C3-46AC-9ADE-6BAEFB50D109}" dt="2026-02-05T20:14:26.703" v="565" actId="33553"/>
        <pc:sldMkLst>
          <pc:docMk/>
          <pc:sldMk cId="1472681907" sldId="282"/>
        </pc:sldMkLst>
        <pc:spChg chg="add mod ord">
          <ac:chgData name="Keber, Brooke" userId="e6ad2df2-1d75-4e6b-856e-3e6d3524dad6" providerId="ADAL" clId="{D146ED3B-14C3-46AC-9ADE-6BAEFB50D109}" dt="2026-02-05T19:51:07.729" v="211" actId="13244"/>
          <ac:spMkLst>
            <pc:docMk/>
            <pc:sldMk cId="1472681907" sldId="282"/>
            <ac:spMk id="2" creationId="{410CB5E7-D073-E6AB-ED00-C78980E82385}"/>
          </ac:spMkLst>
        </pc:spChg>
        <pc:spChg chg="ord">
          <ac:chgData name="Keber, Brooke" userId="e6ad2df2-1d75-4e6b-856e-3e6d3524dad6" providerId="ADAL" clId="{D146ED3B-14C3-46AC-9ADE-6BAEFB50D109}" dt="2026-02-05T19:51:04.142" v="210" actId="13244"/>
          <ac:spMkLst>
            <pc:docMk/>
            <pc:sldMk cId="1472681907" sldId="282"/>
            <ac:spMk id="3" creationId="{00000000-0000-0000-0000-000000000000}"/>
          </ac:spMkLst>
        </pc:spChg>
        <pc:spChg chg="add mod ord">
          <ac:chgData name="Keber, Brooke" userId="e6ad2df2-1d75-4e6b-856e-3e6d3524dad6" providerId="ADAL" clId="{D146ED3B-14C3-46AC-9ADE-6BAEFB50D109}" dt="2026-02-05T20:14:26.703" v="565" actId="33553"/>
          <ac:spMkLst>
            <pc:docMk/>
            <pc:sldMk cId="1472681907" sldId="282"/>
            <ac:spMk id="5" creationId="{2254501D-BDFD-4621-F3B0-BE8914E3018A}"/>
          </ac:spMkLst>
        </pc:spChg>
        <pc:spChg chg="add del">
          <ac:chgData name="Keber, Brooke" userId="e6ad2df2-1d75-4e6b-856e-3e6d3524dad6" providerId="ADAL" clId="{D146ED3B-14C3-46AC-9ADE-6BAEFB50D109}" dt="2026-02-05T19:50:34.623" v="202" actId="21"/>
          <ac:spMkLst>
            <pc:docMk/>
            <pc:sldMk cId="1472681907" sldId="282"/>
            <ac:spMk id="21" creationId="{00000000-0000-0000-0000-000000000000}"/>
          </ac:spMkLst>
        </pc:spChg>
      </pc:sldChg>
      <pc:sldChg chg="addSp delSp modSp mod">
        <pc:chgData name="Keber, Brooke" userId="e6ad2df2-1d75-4e6b-856e-3e6d3524dad6" providerId="ADAL" clId="{D146ED3B-14C3-46AC-9ADE-6BAEFB50D109}" dt="2026-02-05T20:14:31.055" v="566" actId="33553"/>
        <pc:sldMkLst>
          <pc:docMk/>
          <pc:sldMk cId="2958800203" sldId="283"/>
        </pc:sldMkLst>
        <pc:spChg chg="add mod ord">
          <ac:chgData name="Keber, Brooke" userId="e6ad2df2-1d75-4e6b-856e-3e6d3524dad6" providerId="ADAL" clId="{D146ED3B-14C3-46AC-9ADE-6BAEFB50D109}" dt="2026-02-05T20:14:31.055" v="566" actId="33553"/>
          <ac:spMkLst>
            <pc:docMk/>
            <pc:sldMk cId="2958800203" sldId="283"/>
            <ac:spMk id="2" creationId="{1C8D606F-77DA-3809-2B8C-1245585A8F97}"/>
          </ac:spMkLst>
        </pc:spChg>
        <pc:spChg chg="add mod ord">
          <ac:chgData name="Keber, Brooke" userId="e6ad2df2-1d75-4e6b-856e-3e6d3524dad6" providerId="ADAL" clId="{D146ED3B-14C3-46AC-9ADE-6BAEFB50D109}" dt="2026-02-05T19:59:07.204" v="277" actId="14100"/>
          <ac:spMkLst>
            <pc:docMk/>
            <pc:sldMk cId="2958800203" sldId="283"/>
            <ac:spMk id="4" creationId="{982DF54F-D2AB-1F45-E416-6AD34258E620}"/>
          </ac:spMkLst>
        </pc:spChg>
      </pc:sldChg>
      <pc:sldChg chg="addSp delSp modSp mod">
        <pc:chgData name="Keber, Brooke" userId="e6ad2df2-1d75-4e6b-856e-3e6d3524dad6" providerId="ADAL" clId="{D146ED3B-14C3-46AC-9ADE-6BAEFB50D109}" dt="2026-02-05T20:14:34.765" v="567" actId="33553"/>
        <pc:sldMkLst>
          <pc:docMk/>
          <pc:sldMk cId="1585664051" sldId="284"/>
        </pc:sldMkLst>
        <pc:spChg chg="add mod ord">
          <ac:chgData name="Keber, Brooke" userId="e6ad2df2-1d75-4e6b-856e-3e6d3524dad6" providerId="ADAL" clId="{D146ED3B-14C3-46AC-9ADE-6BAEFB50D109}" dt="2026-02-05T19:52:55.195" v="227" actId="13244"/>
          <ac:spMkLst>
            <pc:docMk/>
            <pc:sldMk cId="1585664051" sldId="284"/>
            <ac:spMk id="2" creationId="{C8E32C87-B509-E1F3-28FD-44034BC238E5}"/>
          </ac:spMkLst>
        </pc:spChg>
        <pc:spChg chg="add mod ord">
          <ac:chgData name="Keber, Brooke" userId="e6ad2df2-1d75-4e6b-856e-3e6d3524dad6" providerId="ADAL" clId="{D146ED3B-14C3-46AC-9ADE-6BAEFB50D109}" dt="2026-02-05T20:14:34.765" v="567" actId="33553"/>
          <ac:spMkLst>
            <pc:docMk/>
            <pc:sldMk cId="1585664051" sldId="284"/>
            <ac:spMk id="4" creationId="{D1979357-925F-10BD-6161-B260F83E3499}"/>
          </ac:spMkLst>
        </pc:spChg>
      </pc:sldChg>
      <pc:sldChg chg="addSp delSp modSp mod">
        <pc:chgData name="Keber, Brooke" userId="e6ad2df2-1d75-4e6b-856e-3e6d3524dad6" providerId="ADAL" clId="{D146ED3B-14C3-46AC-9ADE-6BAEFB50D109}" dt="2026-02-05T20:14:38.137" v="568" actId="33553"/>
        <pc:sldMkLst>
          <pc:docMk/>
          <pc:sldMk cId="4118473650" sldId="285"/>
        </pc:sldMkLst>
        <pc:spChg chg="add mod ord">
          <ac:chgData name="Keber, Brooke" userId="e6ad2df2-1d75-4e6b-856e-3e6d3524dad6" providerId="ADAL" clId="{D146ED3B-14C3-46AC-9ADE-6BAEFB50D109}" dt="2026-02-05T20:14:38.137" v="568" actId="33553"/>
          <ac:spMkLst>
            <pc:docMk/>
            <pc:sldMk cId="4118473650" sldId="285"/>
            <ac:spMk id="2" creationId="{3E0692B3-C3B3-259C-8BB0-0EA167152AAD}"/>
          </ac:spMkLst>
        </pc:spChg>
        <pc:spChg chg="add mod ord">
          <ac:chgData name="Keber, Brooke" userId="e6ad2df2-1d75-4e6b-856e-3e6d3524dad6" providerId="ADAL" clId="{D146ED3B-14C3-46AC-9ADE-6BAEFB50D109}" dt="2026-02-05T19:58:52.469" v="275" actId="2711"/>
          <ac:spMkLst>
            <pc:docMk/>
            <pc:sldMk cId="4118473650" sldId="285"/>
            <ac:spMk id="6" creationId="{890E3B23-62E6-1DC5-FE9B-05AB6FCAB3BD}"/>
          </ac:spMkLst>
        </pc:spChg>
        <pc:spChg chg="ord">
          <ac:chgData name="Keber, Brooke" userId="e6ad2df2-1d75-4e6b-856e-3e6d3524dad6" providerId="ADAL" clId="{D146ED3B-14C3-46AC-9ADE-6BAEFB50D109}" dt="2026-02-05T19:54:22.054" v="237" actId="13244"/>
          <ac:spMkLst>
            <pc:docMk/>
            <pc:sldMk cId="4118473650" sldId="285"/>
            <ac:spMk id="15" creationId="{00000000-0000-0000-0000-000000000000}"/>
          </ac:spMkLst>
        </pc:spChg>
      </pc:sldChg>
      <pc:sldChg chg="addSp delSp modSp mod">
        <pc:chgData name="Keber, Brooke" userId="e6ad2df2-1d75-4e6b-856e-3e6d3524dad6" providerId="ADAL" clId="{D146ED3B-14C3-46AC-9ADE-6BAEFB50D109}" dt="2026-02-05T20:14:41.101" v="569" actId="33553"/>
        <pc:sldMkLst>
          <pc:docMk/>
          <pc:sldMk cId="3436211441" sldId="286"/>
        </pc:sldMkLst>
        <pc:spChg chg="add mod ord">
          <ac:chgData name="Keber, Brooke" userId="e6ad2df2-1d75-4e6b-856e-3e6d3524dad6" providerId="ADAL" clId="{D146ED3B-14C3-46AC-9ADE-6BAEFB50D109}" dt="2026-02-05T19:54:59.256" v="243" actId="13244"/>
          <ac:spMkLst>
            <pc:docMk/>
            <pc:sldMk cId="3436211441" sldId="286"/>
            <ac:spMk id="2" creationId="{61056B65-7C86-A7B0-BDCC-04AC5F5070C0}"/>
          </ac:spMkLst>
        </pc:spChg>
        <pc:spChg chg="ord">
          <ac:chgData name="Keber, Brooke" userId="e6ad2df2-1d75-4e6b-856e-3e6d3524dad6" providerId="ADAL" clId="{D146ED3B-14C3-46AC-9ADE-6BAEFB50D109}" dt="2026-02-05T19:54:57.949" v="242" actId="13244"/>
          <ac:spMkLst>
            <pc:docMk/>
            <pc:sldMk cId="3436211441" sldId="286"/>
            <ac:spMk id="3" creationId="{00000000-0000-0000-0000-000000000000}"/>
          </ac:spMkLst>
        </pc:spChg>
        <pc:spChg chg="add mod ord">
          <ac:chgData name="Keber, Brooke" userId="e6ad2df2-1d75-4e6b-856e-3e6d3524dad6" providerId="ADAL" clId="{D146ED3B-14C3-46AC-9ADE-6BAEFB50D109}" dt="2026-02-05T20:14:41.101" v="569" actId="33553"/>
          <ac:spMkLst>
            <pc:docMk/>
            <pc:sldMk cId="3436211441" sldId="286"/>
            <ac:spMk id="4" creationId="{8B51B19D-419E-89DF-E3EF-3F115AB611D3}"/>
          </ac:spMkLst>
        </pc:spChg>
      </pc:sldChg>
      <pc:sldChg chg="addSp delSp modSp mod">
        <pc:chgData name="Keber, Brooke" userId="e6ad2df2-1d75-4e6b-856e-3e6d3524dad6" providerId="ADAL" clId="{D146ED3B-14C3-46AC-9ADE-6BAEFB50D109}" dt="2026-02-05T20:14:43.937" v="570" actId="33553"/>
        <pc:sldMkLst>
          <pc:docMk/>
          <pc:sldMk cId="3526610573" sldId="287"/>
        </pc:sldMkLst>
        <pc:spChg chg="add mod ord">
          <ac:chgData name="Keber, Brooke" userId="e6ad2df2-1d75-4e6b-856e-3e6d3524dad6" providerId="ADAL" clId="{D146ED3B-14C3-46AC-9ADE-6BAEFB50D109}" dt="2026-02-05T20:14:43.937" v="570" actId="33553"/>
          <ac:spMkLst>
            <pc:docMk/>
            <pc:sldMk cId="3526610573" sldId="287"/>
            <ac:spMk id="2" creationId="{7CF5173C-B34B-A5B6-8158-25CC2CDD6751}"/>
          </ac:spMkLst>
        </pc:spChg>
        <pc:spChg chg="add mod ord">
          <ac:chgData name="Keber, Brooke" userId="e6ad2df2-1d75-4e6b-856e-3e6d3524dad6" providerId="ADAL" clId="{D146ED3B-14C3-46AC-9ADE-6BAEFB50D109}" dt="2026-02-05T19:58:41.548" v="274" actId="2711"/>
          <ac:spMkLst>
            <pc:docMk/>
            <pc:sldMk cId="3526610573" sldId="287"/>
            <ac:spMk id="6" creationId="{05F2E815-BD6D-2C6D-609F-94D43E4B2900}"/>
          </ac:spMkLst>
        </pc:spChg>
      </pc:sldChg>
      <pc:sldChg chg="addSp delSp modSp mod">
        <pc:chgData name="Keber, Brooke" userId="e6ad2df2-1d75-4e6b-856e-3e6d3524dad6" providerId="ADAL" clId="{D146ED3B-14C3-46AC-9ADE-6BAEFB50D109}" dt="2026-02-05T20:14:46.854" v="571" actId="33553"/>
        <pc:sldMkLst>
          <pc:docMk/>
          <pc:sldMk cId="1844954153" sldId="288"/>
        </pc:sldMkLst>
        <pc:spChg chg="add mod ord">
          <ac:chgData name="Keber, Brooke" userId="e6ad2df2-1d75-4e6b-856e-3e6d3524dad6" providerId="ADAL" clId="{D146ED3B-14C3-46AC-9ADE-6BAEFB50D109}" dt="2026-02-05T19:56:18.551" v="256" actId="13244"/>
          <ac:spMkLst>
            <pc:docMk/>
            <pc:sldMk cId="1844954153" sldId="288"/>
            <ac:spMk id="2" creationId="{CDB19E71-1813-2495-69C9-819A0701A7F6}"/>
          </ac:spMkLst>
        </pc:spChg>
        <pc:spChg chg="ord">
          <ac:chgData name="Keber, Brooke" userId="e6ad2df2-1d75-4e6b-856e-3e6d3524dad6" providerId="ADAL" clId="{D146ED3B-14C3-46AC-9ADE-6BAEFB50D109}" dt="2026-02-05T19:56:20.870" v="257" actId="13244"/>
          <ac:spMkLst>
            <pc:docMk/>
            <pc:sldMk cId="1844954153" sldId="288"/>
            <ac:spMk id="3" creationId="{00000000-0000-0000-0000-000000000000}"/>
          </ac:spMkLst>
        </pc:spChg>
        <pc:spChg chg="add mod ord">
          <ac:chgData name="Keber, Brooke" userId="e6ad2df2-1d75-4e6b-856e-3e6d3524dad6" providerId="ADAL" clId="{D146ED3B-14C3-46AC-9ADE-6BAEFB50D109}" dt="2026-02-05T20:14:46.854" v="571" actId="33553"/>
          <ac:spMkLst>
            <pc:docMk/>
            <pc:sldMk cId="1844954153" sldId="288"/>
            <ac:spMk id="4" creationId="{39A12EC4-3A81-4B8C-B332-BC3BA37844A8}"/>
          </ac:spMkLst>
        </pc:spChg>
      </pc:sldChg>
      <pc:sldChg chg="addSp delSp modSp mod">
        <pc:chgData name="Keber, Brooke" userId="e6ad2df2-1d75-4e6b-856e-3e6d3524dad6" providerId="ADAL" clId="{D146ED3B-14C3-46AC-9ADE-6BAEFB50D109}" dt="2026-02-05T20:14:49.831" v="572" actId="33553"/>
        <pc:sldMkLst>
          <pc:docMk/>
          <pc:sldMk cId="1570098765" sldId="289"/>
        </pc:sldMkLst>
        <pc:spChg chg="add mod ord">
          <ac:chgData name="Keber, Brooke" userId="e6ad2df2-1d75-4e6b-856e-3e6d3524dad6" providerId="ADAL" clId="{D146ED3B-14C3-46AC-9ADE-6BAEFB50D109}" dt="2026-02-05T20:14:49.831" v="572" actId="33553"/>
          <ac:spMkLst>
            <pc:docMk/>
            <pc:sldMk cId="1570098765" sldId="289"/>
            <ac:spMk id="2" creationId="{6D592BBB-6DB9-8BF3-10B7-B55E736F704F}"/>
          </ac:spMkLst>
        </pc:spChg>
        <pc:spChg chg="add mod ord">
          <ac:chgData name="Keber, Brooke" userId="e6ad2df2-1d75-4e6b-856e-3e6d3524dad6" providerId="ADAL" clId="{D146ED3B-14C3-46AC-9ADE-6BAEFB50D109}" dt="2026-02-05T19:58:27.928" v="273" actId="2711"/>
          <ac:spMkLst>
            <pc:docMk/>
            <pc:sldMk cId="1570098765" sldId="289"/>
            <ac:spMk id="6" creationId="{2B37D505-F5A2-5096-F438-80BD8CE5BA45}"/>
          </ac:spMkLst>
        </pc:spChg>
        <pc:picChg chg="mod">
          <ac:chgData name="Keber, Brooke" userId="e6ad2df2-1d75-4e6b-856e-3e6d3524dad6" providerId="ADAL" clId="{D146ED3B-14C3-46AC-9ADE-6BAEFB50D109}" dt="2026-02-05T19:26:50.430" v="4" actId="2085"/>
          <ac:picMkLst>
            <pc:docMk/>
            <pc:sldMk cId="1570098765" sldId="289"/>
            <ac:picMk id="12" creationId="{00000000-0000-0000-0000-000000000000}"/>
          </ac:picMkLst>
        </pc:picChg>
      </pc:sldChg>
      <pc:sldChg chg="addSp delSp modSp mod">
        <pc:chgData name="Keber, Brooke" userId="e6ad2df2-1d75-4e6b-856e-3e6d3524dad6" providerId="ADAL" clId="{D146ED3B-14C3-46AC-9ADE-6BAEFB50D109}" dt="2026-02-05T20:14:52.135" v="573" actId="33553"/>
        <pc:sldMkLst>
          <pc:docMk/>
          <pc:sldMk cId="836683790" sldId="290"/>
        </pc:sldMkLst>
        <pc:spChg chg="add mod ord">
          <ac:chgData name="Keber, Brooke" userId="e6ad2df2-1d75-4e6b-856e-3e6d3524dad6" providerId="ADAL" clId="{D146ED3B-14C3-46AC-9ADE-6BAEFB50D109}" dt="2026-02-05T19:57:57.668" v="272" actId="13244"/>
          <ac:spMkLst>
            <pc:docMk/>
            <pc:sldMk cId="836683790" sldId="290"/>
            <ac:spMk id="2" creationId="{F9040731-9E30-E708-E57F-0E932B7D9881}"/>
          </ac:spMkLst>
        </pc:spChg>
        <pc:spChg chg="add mod ord">
          <ac:chgData name="Keber, Brooke" userId="e6ad2df2-1d75-4e6b-856e-3e6d3524dad6" providerId="ADAL" clId="{D146ED3B-14C3-46AC-9ADE-6BAEFB50D109}" dt="2026-02-05T20:14:52.135" v="573" actId="33553"/>
          <ac:spMkLst>
            <pc:docMk/>
            <pc:sldMk cId="836683790" sldId="290"/>
            <ac:spMk id="4" creationId="{3EA566EC-5F99-6C34-7B32-6E258D333DDE}"/>
          </ac:spMkLst>
        </pc:spChg>
        <pc:spChg chg="ord">
          <ac:chgData name="Keber, Brooke" userId="e6ad2df2-1d75-4e6b-856e-3e6d3524dad6" providerId="ADAL" clId="{D146ED3B-14C3-46AC-9ADE-6BAEFB50D109}" dt="2026-02-05T19:57:54.007" v="270" actId="13244"/>
          <ac:spMkLst>
            <pc:docMk/>
            <pc:sldMk cId="836683790" sldId="290"/>
            <ac:spMk id="23" creationId="{00000000-0000-0000-0000-000000000000}"/>
          </ac:spMkLst>
        </pc:spChg>
      </pc:sldChg>
      <pc:sldChg chg="addSp delSp modSp mod">
        <pc:chgData name="Keber, Brooke" userId="e6ad2df2-1d75-4e6b-856e-3e6d3524dad6" providerId="ADAL" clId="{D146ED3B-14C3-46AC-9ADE-6BAEFB50D109}" dt="2026-02-05T20:14:54.409" v="574" actId="33553"/>
        <pc:sldMkLst>
          <pc:docMk/>
          <pc:sldMk cId="3506136411" sldId="291"/>
        </pc:sldMkLst>
        <pc:spChg chg="add mod ord">
          <ac:chgData name="Keber, Brooke" userId="e6ad2df2-1d75-4e6b-856e-3e6d3524dad6" providerId="ADAL" clId="{D146ED3B-14C3-46AC-9ADE-6BAEFB50D109}" dt="2026-02-05T20:00:45.948" v="289" actId="13244"/>
          <ac:spMkLst>
            <pc:docMk/>
            <pc:sldMk cId="3506136411" sldId="291"/>
            <ac:spMk id="5" creationId="{20332B7E-19E1-77EB-566B-2E9270E4EC0D}"/>
          </ac:spMkLst>
        </pc:spChg>
        <pc:spChg chg="add mod ord">
          <ac:chgData name="Keber, Brooke" userId="e6ad2df2-1d75-4e6b-856e-3e6d3524dad6" providerId="ADAL" clId="{D146ED3B-14C3-46AC-9ADE-6BAEFB50D109}" dt="2026-02-05T20:14:54.409" v="574" actId="33553"/>
          <ac:spMkLst>
            <pc:docMk/>
            <pc:sldMk cId="3506136411" sldId="291"/>
            <ac:spMk id="6" creationId="{7FDBFE11-92E4-5148-5904-B9FA9932D18B}"/>
          </ac:spMkLst>
        </pc:spChg>
      </pc:sldChg>
      <pc:sldChg chg="addSp delSp modSp mod">
        <pc:chgData name="Keber, Brooke" userId="e6ad2df2-1d75-4e6b-856e-3e6d3524dad6" providerId="ADAL" clId="{D146ED3B-14C3-46AC-9ADE-6BAEFB50D109}" dt="2026-02-05T20:14:57.013" v="575" actId="33553"/>
        <pc:sldMkLst>
          <pc:docMk/>
          <pc:sldMk cId="1182399476" sldId="292"/>
        </pc:sldMkLst>
        <pc:spChg chg="add mod ord">
          <ac:chgData name="Keber, Brooke" userId="e6ad2df2-1d75-4e6b-856e-3e6d3524dad6" providerId="ADAL" clId="{D146ED3B-14C3-46AC-9ADE-6BAEFB50D109}" dt="2026-02-05T20:01:09.308" v="295" actId="13244"/>
          <ac:spMkLst>
            <pc:docMk/>
            <pc:sldMk cId="1182399476" sldId="292"/>
            <ac:spMk id="2" creationId="{EA6458FE-D261-EC59-36AF-32FB9FA07D5A}"/>
          </ac:spMkLst>
        </pc:spChg>
        <pc:spChg chg="ord">
          <ac:chgData name="Keber, Brooke" userId="e6ad2df2-1d75-4e6b-856e-3e6d3524dad6" providerId="ADAL" clId="{D146ED3B-14C3-46AC-9ADE-6BAEFB50D109}" dt="2026-02-05T20:01:11.541" v="296" actId="13244"/>
          <ac:spMkLst>
            <pc:docMk/>
            <pc:sldMk cId="1182399476" sldId="292"/>
            <ac:spMk id="3" creationId="{00000000-0000-0000-0000-000000000000}"/>
          </ac:spMkLst>
        </pc:spChg>
        <pc:spChg chg="add mod ord">
          <ac:chgData name="Keber, Brooke" userId="e6ad2df2-1d75-4e6b-856e-3e6d3524dad6" providerId="ADAL" clId="{D146ED3B-14C3-46AC-9ADE-6BAEFB50D109}" dt="2026-02-05T20:14:57.013" v="575" actId="33553"/>
          <ac:spMkLst>
            <pc:docMk/>
            <pc:sldMk cId="1182399476" sldId="292"/>
            <ac:spMk id="4" creationId="{8CE1FD20-961C-8113-F95B-7665083A4B49}"/>
          </ac:spMkLst>
        </pc:spChg>
      </pc:sldChg>
      <pc:sldChg chg="addSp delSp modSp mod">
        <pc:chgData name="Keber, Brooke" userId="e6ad2df2-1d75-4e6b-856e-3e6d3524dad6" providerId="ADAL" clId="{D146ED3B-14C3-46AC-9ADE-6BAEFB50D109}" dt="2026-02-05T20:14:59.236" v="576" actId="33553"/>
        <pc:sldMkLst>
          <pc:docMk/>
          <pc:sldMk cId="3657181281" sldId="293"/>
        </pc:sldMkLst>
        <pc:spChg chg="add mod ord">
          <ac:chgData name="Keber, Brooke" userId="e6ad2df2-1d75-4e6b-856e-3e6d3524dad6" providerId="ADAL" clId="{D146ED3B-14C3-46AC-9ADE-6BAEFB50D109}" dt="2026-02-05T20:14:59.236" v="576" actId="33553"/>
          <ac:spMkLst>
            <pc:docMk/>
            <pc:sldMk cId="3657181281" sldId="293"/>
            <ac:spMk id="2" creationId="{1933182C-B3D7-A50A-6775-0F9EBBB50016}"/>
          </ac:spMkLst>
        </pc:spChg>
        <pc:spChg chg="add mod ord">
          <ac:chgData name="Keber, Brooke" userId="e6ad2df2-1d75-4e6b-856e-3e6d3524dad6" providerId="ADAL" clId="{D146ED3B-14C3-46AC-9ADE-6BAEFB50D109}" dt="2026-02-05T20:04:21.904" v="362" actId="13244"/>
          <ac:spMkLst>
            <pc:docMk/>
            <pc:sldMk cId="3657181281" sldId="293"/>
            <ac:spMk id="6" creationId="{81441A76-88DC-BB13-A8FE-6C3264346F9D}"/>
          </ac:spMkLst>
        </pc:spChg>
      </pc:sldChg>
      <pc:sldChg chg="addSp delSp modSp mod">
        <pc:chgData name="Keber, Brooke" userId="e6ad2df2-1d75-4e6b-856e-3e6d3524dad6" providerId="ADAL" clId="{D146ED3B-14C3-46AC-9ADE-6BAEFB50D109}" dt="2026-02-05T20:15:02.038" v="577" actId="33553"/>
        <pc:sldMkLst>
          <pc:docMk/>
          <pc:sldMk cId="3856353782" sldId="294"/>
        </pc:sldMkLst>
        <pc:spChg chg="add mod ord">
          <ac:chgData name="Keber, Brooke" userId="e6ad2df2-1d75-4e6b-856e-3e6d3524dad6" providerId="ADAL" clId="{D146ED3B-14C3-46AC-9ADE-6BAEFB50D109}" dt="2026-02-05T20:04:44.696" v="366" actId="13244"/>
          <ac:spMkLst>
            <pc:docMk/>
            <pc:sldMk cId="3856353782" sldId="294"/>
            <ac:spMk id="4" creationId="{3A6FAA3C-0C9D-FC7C-CF7D-5E53CF92C158}"/>
          </ac:spMkLst>
        </pc:spChg>
        <pc:spChg chg="add mod ord">
          <ac:chgData name="Keber, Brooke" userId="e6ad2df2-1d75-4e6b-856e-3e6d3524dad6" providerId="ADAL" clId="{D146ED3B-14C3-46AC-9ADE-6BAEFB50D109}" dt="2026-02-05T20:15:02.038" v="577" actId="33553"/>
          <ac:spMkLst>
            <pc:docMk/>
            <pc:sldMk cId="3856353782" sldId="294"/>
            <ac:spMk id="5" creationId="{F22F4B47-368A-1929-91D3-861E72998D68}"/>
          </ac:spMkLst>
        </pc:spChg>
      </pc:sldChg>
      <pc:sldChg chg="addSp delSp modSp mod">
        <pc:chgData name="Keber, Brooke" userId="e6ad2df2-1d75-4e6b-856e-3e6d3524dad6" providerId="ADAL" clId="{D146ED3B-14C3-46AC-9ADE-6BAEFB50D109}" dt="2026-02-05T20:15:04.570" v="578" actId="33553"/>
        <pc:sldMkLst>
          <pc:docMk/>
          <pc:sldMk cId="2940609778" sldId="295"/>
        </pc:sldMkLst>
        <pc:spChg chg="add mod ord">
          <ac:chgData name="Keber, Brooke" userId="e6ad2df2-1d75-4e6b-856e-3e6d3524dad6" providerId="ADAL" clId="{D146ED3B-14C3-46AC-9ADE-6BAEFB50D109}" dt="2026-02-05T20:05:03.385" v="372" actId="13244"/>
          <ac:spMkLst>
            <pc:docMk/>
            <pc:sldMk cId="2940609778" sldId="295"/>
            <ac:spMk id="5" creationId="{1FFA889F-78E6-CDE9-83E6-8C213FB8755F}"/>
          </ac:spMkLst>
        </pc:spChg>
        <pc:spChg chg="add mod ord">
          <ac:chgData name="Keber, Brooke" userId="e6ad2df2-1d75-4e6b-856e-3e6d3524dad6" providerId="ADAL" clId="{D146ED3B-14C3-46AC-9ADE-6BAEFB50D109}" dt="2026-02-05T20:15:04.570" v="578" actId="33553"/>
          <ac:spMkLst>
            <pc:docMk/>
            <pc:sldMk cId="2940609778" sldId="295"/>
            <ac:spMk id="6" creationId="{15EAF874-6475-0196-E941-22935980036A}"/>
          </ac:spMkLst>
        </pc:spChg>
      </pc:sldChg>
      <pc:sldChg chg="addSp delSp modSp mod">
        <pc:chgData name="Keber, Brooke" userId="e6ad2df2-1d75-4e6b-856e-3e6d3524dad6" providerId="ADAL" clId="{D146ED3B-14C3-46AC-9ADE-6BAEFB50D109}" dt="2026-02-05T20:15:07.242" v="579" actId="33553"/>
        <pc:sldMkLst>
          <pc:docMk/>
          <pc:sldMk cId="657751020" sldId="296"/>
        </pc:sldMkLst>
        <pc:spChg chg="add mod ord">
          <ac:chgData name="Keber, Brooke" userId="e6ad2df2-1d75-4e6b-856e-3e6d3524dad6" providerId="ADAL" clId="{D146ED3B-14C3-46AC-9ADE-6BAEFB50D109}" dt="2026-02-05T20:05:26.813" v="378" actId="13244"/>
          <ac:spMkLst>
            <pc:docMk/>
            <pc:sldMk cId="657751020" sldId="296"/>
            <ac:spMk id="2" creationId="{ED87EC91-23BE-F70D-BCFF-FAE8BBBB07D6}"/>
          </ac:spMkLst>
        </pc:spChg>
        <pc:spChg chg="add mod ord">
          <ac:chgData name="Keber, Brooke" userId="e6ad2df2-1d75-4e6b-856e-3e6d3524dad6" providerId="ADAL" clId="{D146ED3B-14C3-46AC-9ADE-6BAEFB50D109}" dt="2026-02-05T20:15:07.242" v="579" actId="33553"/>
          <ac:spMkLst>
            <pc:docMk/>
            <pc:sldMk cId="657751020" sldId="296"/>
            <ac:spMk id="4" creationId="{0DE28CB2-8ABD-4FB8-CFED-921573BA4F89}"/>
          </ac:spMkLst>
        </pc:spChg>
      </pc:sldChg>
      <pc:sldChg chg="modSp mod">
        <pc:chgData name="Keber, Brooke" userId="e6ad2df2-1d75-4e6b-856e-3e6d3524dad6" providerId="ADAL" clId="{D146ED3B-14C3-46AC-9ADE-6BAEFB50D109}" dt="2026-02-05T20:05:41.065" v="379" actId="962"/>
        <pc:sldMkLst>
          <pc:docMk/>
          <pc:sldMk cId="872957627" sldId="297"/>
        </pc:sldMkLst>
        <pc:spChg chg="mod">
          <ac:chgData name="Keber, Brooke" userId="e6ad2df2-1d75-4e6b-856e-3e6d3524dad6" providerId="ADAL" clId="{D146ED3B-14C3-46AC-9ADE-6BAEFB50D109}" dt="2026-02-05T20:05:41.065" v="379" actId="962"/>
          <ac:spMkLst>
            <pc:docMk/>
            <pc:sldMk cId="872957627" sldId="297"/>
            <ac:spMk id="12" creationId="{00000000-0000-0000-0000-000000000000}"/>
          </ac:spMkLst>
        </pc:spChg>
      </pc:sldChg>
      <pc:sldChg chg="addSp delSp modSp mod">
        <pc:chgData name="Keber, Brooke" userId="e6ad2df2-1d75-4e6b-856e-3e6d3524dad6" providerId="ADAL" clId="{D146ED3B-14C3-46AC-9ADE-6BAEFB50D109}" dt="2026-02-05T20:15:09.991" v="580" actId="33553"/>
        <pc:sldMkLst>
          <pc:docMk/>
          <pc:sldMk cId="584156439" sldId="298"/>
        </pc:sldMkLst>
        <pc:spChg chg="add mod ord">
          <ac:chgData name="Keber, Brooke" userId="e6ad2df2-1d75-4e6b-856e-3e6d3524dad6" providerId="ADAL" clId="{D146ED3B-14C3-46AC-9ADE-6BAEFB50D109}" dt="2026-02-05T20:06:04.155" v="385" actId="13244"/>
          <ac:spMkLst>
            <pc:docMk/>
            <pc:sldMk cId="584156439" sldId="298"/>
            <ac:spMk id="5" creationId="{2D8287B9-0DD2-653B-E1EA-25E2DD4DD152}"/>
          </ac:spMkLst>
        </pc:spChg>
        <pc:spChg chg="add mod ord">
          <ac:chgData name="Keber, Brooke" userId="e6ad2df2-1d75-4e6b-856e-3e6d3524dad6" providerId="ADAL" clId="{D146ED3B-14C3-46AC-9ADE-6BAEFB50D109}" dt="2026-02-05T20:15:09.991" v="580" actId="33553"/>
          <ac:spMkLst>
            <pc:docMk/>
            <pc:sldMk cId="584156439" sldId="298"/>
            <ac:spMk id="6" creationId="{32D7F7AD-65B0-5516-C5F1-1B942FE980B1}"/>
          </ac:spMkLst>
        </pc:spChg>
      </pc:sldChg>
      <pc:sldChg chg="addSp delSp modSp mod">
        <pc:chgData name="Keber, Brooke" userId="e6ad2df2-1d75-4e6b-856e-3e6d3524dad6" providerId="ADAL" clId="{D146ED3B-14C3-46AC-9ADE-6BAEFB50D109}" dt="2026-02-05T20:15:12.199" v="581" actId="33553"/>
        <pc:sldMkLst>
          <pc:docMk/>
          <pc:sldMk cId="1142333865" sldId="299"/>
        </pc:sldMkLst>
        <pc:spChg chg="add mod ord">
          <ac:chgData name="Keber, Brooke" userId="e6ad2df2-1d75-4e6b-856e-3e6d3524dad6" providerId="ADAL" clId="{D146ED3B-14C3-46AC-9ADE-6BAEFB50D109}" dt="2026-02-05T20:06:20.967" v="391" actId="13244"/>
          <ac:spMkLst>
            <pc:docMk/>
            <pc:sldMk cId="1142333865" sldId="299"/>
            <ac:spMk id="2" creationId="{CEB270A1-9AE4-19FC-0BBF-C69A033C7A5B}"/>
          </ac:spMkLst>
        </pc:spChg>
        <pc:spChg chg="add mod ord">
          <ac:chgData name="Keber, Brooke" userId="e6ad2df2-1d75-4e6b-856e-3e6d3524dad6" providerId="ADAL" clId="{D146ED3B-14C3-46AC-9ADE-6BAEFB50D109}" dt="2026-02-05T20:15:12.199" v="581" actId="33553"/>
          <ac:spMkLst>
            <pc:docMk/>
            <pc:sldMk cId="1142333865" sldId="299"/>
            <ac:spMk id="4" creationId="{430ACB45-9CDB-3AED-BF0D-FC7A3CBFC9D4}"/>
          </ac:spMkLst>
        </pc:spChg>
      </pc:sldChg>
      <pc:sldChg chg="addSp delSp modSp mod">
        <pc:chgData name="Keber, Brooke" userId="e6ad2df2-1d75-4e6b-856e-3e6d3524dad6" providerId="ADAL" clId="{D146ED3B-14C3-46AC-9ADE-6BAEFB50D109}" dt="2026-02-05T20:15:14.878" v="582" actId="33553"/>
        <pc:sldMkLst>
          <pc:docMk/>
          <pc:sldMk cId="1964084356" sldId="300"/>
        </pc:sldMkLst>
        <pc:spChg chg="add mod ord">
          <ac:chgData name="Keber, Brooke" userId="e6ad2df2-1d75-4e6b-856e-3e6d3524dad6" providerId="ADAL" clId="{D146ED3B-14C3-46AC-9ADE-6BAEFB50D109}" dt="2026-02-05T20:06:39.541" v="396" actId="13244"/>
          <ac:spMkLst>
            <pc:docMk/>
            <pc:sldMk cId="1964084356" sldId="300"/>
            <ac:spMk id="5" creationId="{5FD0A302-669D-BE07-1175-4D469B61690F}"/>
          </ac:spMkLst>
        </pc:spChg>
        <pc:spChg chg="add mod ord">
          <ac:chgData name="Keber, Brooke" userId="e6ad2df2-1d75-4e6b-856e-3e6d3524dad6" providerId="ADAL" clId="{D146ED3B-14C3-46AC-9ADE-6BAEFB50D109}" dt="2026-02-05T20:15:14.878" v="582" actId="33553"/>
          <ac:spMkLst>
            <pc:docMk/>
            <pc:sldMk cId="1964084356" sldId="300"/>
            <ac:spMk id="6" creationId="{8F1636EF-3A88-869D-87F1-C02DBC130952}"/>
          </ac:spMkLst>
        </pc:spChg>
      </pc:sldChg>
      <pc:sldChg chg="addSp delSp modSp mod">
        <pc:chgData name="Keber, Brooke" userId="e6ad2df2-1d75-4e6b-856e-3e6d3524dad6" providerId="ADAL" clId="{D146ED3B-14C3-46AC-9ADE-6BAEFB50D109}" dt="2026-02-05T20:15:17.453" v="583" actId="33553"/>
        <pc:sldMkLst>
          <pc:docMk/>
          <pc:sldMk cId="1308285955" sldId="301"/>
        </pc:sldMkLst>
        <pc:spChg chg="add mod ord">
          <ac:chgData name="Keber, Brooke" userId="e6ad2df2-1d75-4e6b-856e-3e6d3524dad6" providerId="ADAL" clId="{D146ED3B-14C3-46AC-9ADE-6BAEFB50D109}" dt="2026-02-05T20:06:59.757" v="402" actId="13244"/>
          <ac:spMkLst>
            <pc:docMk/>
            <pc:sldMk cId="1308285955" sldId="301"/>
            <ac:spMk id="2" creationId="{72C71B8A-3B4E-8F16-D0C7-DD37A67C72D9}"/>
          </ac:spMkLst>
        </pc:spChg>
        <pc:spChg chg="add mod ord">
          <ac:chgData name="Keber, Brooke" userId="e6ad2df2-1d75-4e6b-856e-3e6d3524dad6" providerId="ADAL" clId="{D146ED3B-14C3-46AC-9ADE-6BAEFB50D109}" dt="2026-02-05T20:15:17.453" v="583" actId="33553"/>
          <ac:spMkLst>
            <pc:docMk/>
            <pc:sldMk cId="1308285955" sldId="301"/>
            <ac:spMk id="4" creationId="{09530AA8-4A1E-9135-9C29-9B56C2D9EAE2}"/>
          </ac:spMkLst>
        </pc:spChg>
      </pc:sldChg>
      <pc:sldChg chg="addSp delSp modSp mod">
        <pc:chgData name="Keber, Brooke" userId="e6ad2df2-1d75-4e6b-856e-3e6d3524dad6" providerId="ADAL" clId="{D146ED3B-14C3-46AC-9ADE-6BAEFB50D109}" dt="2026-02-05T20:15:19.790" v="584" actId="33553"/>
        <pc:sldMkLst>
          <pc:docMk/>
          <pc:sldMk cId="4186166756" sldId="302"/>
        </pc:sldMkLst>
        <pc:spChg chg="add mod ord">
          <ac:chgData name="Keber, Brooke" userId="e6ad2df2-1d75-4e6b-856e-3e6d3524dad6" providerId="ADAL" clId="{D146ED3B-14C3-46AC-9ADE-6BAEFB50D109}" dt="2026-02-05T20:15:19.790" v="584" actId="33553"/>
          <ac:spMkLst>
            <pc:docMk/>
            <pc:sldMk cId="4186166756" sldId="302"/>
            <ac:spMk id="2" creationId="{E1764D42-289D-53F1-4A8A-31D571421D25}"/>
          </ac:spMkLst>
        </pc:spChg>
        <pc:spChg chg="add mod ord">
          <ac:chgData name="Keber, Brooke" userId="e6ad2df2-1d75-4e6b-856e-3e6d3524dad6" providerId="ADAL" clId="{D146ED3B-14C3-46AC-9ADE-6BAEFB50D109}" dt="2026-02-05T20:09:27.829" v="470" actId="13244"/>
          <ac:spMkLst>
            <pc:docMk/>
            <pc:sldMk cId="4186166756" sldId="302"/>
            <ac:spMk id="4" creationId="{DF074264-BDE1-28A2-93A6-A3F9FD7389B6}"/>
          </ac:spMkLst>
        </pc:spChg>
      </pc:sldChg>
      <pc:sldChg chg="addSp delSp modSp mod">
        <pc:chgData name="Keber, Brooke" userId="e6ad2df2-1d75-4e6b-856e-3e6d3524dad6" providerId="ADAL" clId="{D146ED3B-14C3-46AC-9ADE-6BAEFB50D109}" dt="2026-02-05T20:15:22.113" v="585" actId="33553"/>
        <pc:sldMkLst>
          <pc:docMk/>
          <pc:sldMk cId="561242514" sldId="303"/>
        </pc:sldMkLst>
        <pc:spChg chg="add mod ord">
          <ac:chgData name="Keber, Brooke" userId="e6ad2df2-1d75-4e6b-856e-3e6d3524dad6" providerId="ADAL" clId="{D146ED3B-14C3-46AC-9ADE-6BAEFB50D109}" dt="2026-02-05T20:09:35.993" v="472" actId="13244"/>
          <ac:spMkLst>
            <pc:docMk/>
            <pc:sldMk cId="561242514" sldId="303"/>
            <ac:spMk id="2" creationId="{35C26F0E-2F51-E478-A978-B33FB8E7FD83}"/>
          </ac:spMkLst>
        </pc:spChg>
        <pc:spChg chg="add mod ord">
          <ac:chgData name="Keber, Brooke" userId="e6ad2df2-1d75-4e6b-856e-3e6d3524dad6" providerId="ADAL" clId="{D146ED3B-14C3-46AC-9ADE-6BAEFB50D109}" dt="2026-02-05T20:15:22.113" v="585" actId="33553"/>
          <ac:spMkLst>
            <pc:docMk/>
            <pc:sldMk cId="561242514" sldId="303"/>
            <ac:spMk id="4" creationId="{8C0D8F0C-D075-304B-5223-8991630BC6EA}"/>
          </ac:spMkLst>
        </pc:spChg>
      </pc:sldChg>
      <pc:sldChg chg="addSp delSp modSp mod">
        <pc:chgData name="Keber, Brooke" userId="e6ad2df2-1d75-4e6b-856e-3e6d3524dad6" providerId="ADAL" clId="{D146ED3B-14C3-46AC-9ADE-6BAEFB50D109}" dt="2026-02-05T20:15:24.088" v="586" actId="33553"/>
        <pc:sldMkLst>
          <pc:docMk/>
          <pc:sldMk cId="3941114801" sldId="304"/>
        </pc:sldMkLst>
        <pc:spChg chg="add mod ord">
          <ac:chgData name="Keber, Brooke" userId="e6ad2df2-1d75-4e6b-856e-3e6d3524dad6" providerId="ADAL" clId="{D146ED3B-14C3-46AC-9ADE-6BAEFB50D109}" dt="2026-02-05T20:09:45.096" v="474" actId="13244"/>
          <ac:spMkLst>
            <pc:docMk/>
            <pc:sldMk cId="3941114801" sldId="304"/>
            <ac:spMk id="5" creationId="{7ED6DEF3-F2F2-C170-9BD2-62317DB1F9A3}"/>
          </ac:spMkLst>
        </pc:spChg>
        <pc:spChg chg="add mod ord">
          <ac:chgData name="Keber, Brooke" userId="e6ad2df2-1d75-4e6b-856e-3e6d3524dad6" providerId="ADAL" clId="{D146ED3B-14C3-46AC-9ADE-6BAEFB50D109}" dt="2026-02-05T20:15:24.088" v="586" actId="33553"/>
          <ac:spMkLst>
            <pc:docMk/>
            <pc:sldMk cId="3941114801" sldId="304"/>
            <ac:spMk id="6" creationId="{6C8EC94A-3B04-AEB5-9550-85F79C4A799B}"/>
          </ac:spMkLst>
        </pc:spChg>
      </pc:sldChg>
      <pc:sldChg chg="addSp delSp modSp mod">
        <pc:chgData name="Keber, Brooke" userId="e6ad2df2-1d75-4e6b-856e-3e6d3524dad6" providerId="ADAL" clId="{D146ED3B-14C3-46AC-9ADE-6BAEFB50D109}" dt="2026-02-05T20:15:27.403" v="587" actId="33553"/>
        <pc:sldMkLst>
          <pc:docMk/>
          <pc:sldMk cId="3399209128" sldId="306"/>
        </pc:sldMkLst>
        <pc:spChg chg="add mod ord">
          <ac:chgData name="Keber, Brooke" userId="e6ad2df2-1d75-4e6b-856e-3e6d3524dad6" providerId="ADAL" clId="{D146ED3B-14C3-46AC-9ADE-6BAEFB50D109}" dt="2026-02-05T20:09:52.195" v="476" actId="13244"/>
          <ac:spMkLst>
            <pc:docMk/>
            <pc:sldMk cId="3399209128" sldId="306"/>
            <ac:spMk id="2" creationId="{EB271A0C-7432-6BD6-0F81-0DD73C7572C3}"/>
          </ac:spMkLst>
        </pc:spChg>
        <pc:spChg chg="add mod ord">
          <ac:chgData name="Keber, Brooke" userId="e6ad2df2-1d75-4e6b-856e-3e6d3524dad6" providerId="ADAL" clId="{D146ED3B-14C3-46AC-9ADE-6BAEFB50D109}" dt="2026-02-05T20:15:27.403" v="587" actId="33553"/>
          <ac:spMkLst>
            <pc:docMk/>
            <pc:sldMk cId="3399209128" sldId="306"/>
            <ac:spMk id="3" creationId="{6FDF0017-2DE6-D351-E4B4-C0256C907125}"/>
          </ac:spMkLst>
        </pc:spChg>
      </pc:sldChg>
      <pc:sldChg chg="addSp delSp modSp mod">
        <pc:chgData name="Keber, Brooke" userId="e6ad2df2-1d75-4e6b-856e-3e6d3524dad6" providerId="ADAL" clId="{D146ED3B-14C3-46AC-9ADE-6BAEFB50D109}" dt="2026-02-05T20:15:29.278" v="588" actId="33553"/>
        <pc:sldMkLst>
          <pc:docMk/>
          <pc:sldMk cId="2580863679" sldId="307"/>
        </pc:sldMkLst>
        <pc:spChg chg="add mod ord">
          <ac:chgData name="Keber, Brooke" userId="e6ad2df2-1d75-4e6b-856e-3e6d3524dad6" providerId="ADAL" clId="{D146ED3B-14C3-46AC-9ADE-6BAEFB50D109}" dt="2026-02-05T20:10:01.511" v="478" actId="13244"/>
          <ac:spMkLst>
            <pc:docMk/>
            <pc:sldMk cId="2580863679" sldId="307"/>
            <ac:spMk id="5" creationId="{79D60C02-2B6E-6F6B-E0B5-2396A1F10AB8}"/>
          </ac:spMkLst>
        </pc:spChg>
        <pc:spChg chg="add mod ord">
          <ac:chgData name="Keber, Brooke" userId="e6ad2df2-1d75-4e6b-856e-3e6d3524dad6" providerId="ADAL" clId="{D146ED3B-14C3-46AC-9ADE-6BAEFB50D109}" dt="2026-02-05T20:15:29.278" v="588" actId="33553"/>
          <ac:spMkLst>
            <pc:docMk/>
            <pc:sldMk cId="2580863679" sldId="307"/>
            <ac:spMk id="6" creationId="{95AAAF76-6780-E9D2-9EFE-7F9CF741B484}"/>
          </ac:spMkLst>
        </pc:spChg>
      </pc:sldChg>
      <pc:sldChg chg="addSp delSp modSp mod">
        <pc:chgData name="Keber, Brooke" userId="e6ad2df2-1d75-4e6b-856e-3e6d3524dad6" providerId="ADAL" clId="{D146ED3B-14C3-46AC-9ADE-6BAEFB50D109}" dt="2026-02-05T20:15:32.046" v="589" actId="33553"/>
        <pc:sldMkLst>
          <pc:docMk/>
          <pc:sldMk cId="2036252483" sldId="308"/>
        </pc:sldMkLst>
        <pc:spChg chg="add mod ord">
          <ac:chgData name="Keber, Brooke" userId="e6ad2df2-1d75-4e6b-856e-3e6d3524dad6" providerId="ADAL" clId="{D146ED3B-14C3-46AC-9ADE-6BAEFB50D109}" dt="2026-02-05T20:10:09.555" v="480" actId="13244"/>
          <ac:spMkLst>
            <pc:docMk/>
            <pc:sldMk cId="2036252483" sldId="308"/>
            <ac:spMk id="4" creationId="{D8205D1E-26FA-FF5E-A690-2384AAF24795}"/>
          </ac:spMkLst>
        </pc:spChg>
        <pc:spChg chg="add mod ord">
          <ac:chgData name="Keber, Brooke" userId="e6ad2df2-1d75-4e6b-856e-3e6d3524dad6" providerId="ADAL" clId="{D146ED3B-14C3-46AC-9ADE-6BAEFB50D109}" dt="2026-02-05T20:15:32.046" v="589" actId="33553"/>
          <ac:spMkLst>
            <pc:docMk/>
            <pc:sldMk cId="2036252483" sldId="308"/>
            <ac:spMk id="5" creationId="{46BF4373-9283-4480-AA10-27FC70AECCB2}"/>
          </ac:spMkLst>
        </pc:spChg>
      </pc:sldChg>
      <pc:sldChg chg="addSp delSp modSp mod">
        <pc:chgData name="Keber, Brooke" userId="e6ad2df2-1d75-4e6b-856e-3e6d3524dad6" providerId="ADAL" clId="{D146ED3B-14C3-46AC-9ADE-6BAEFB50D109}" dt="2026-02-05T20:15:34.334" v="590" actId="33553"/>
        <pc:sldMkLst>
          <pc:docMk/>
          <pc:sldMk cId="1713049890" sldId="309"/>
        </pc:sldMkLst>
        <pc:spChg chg="add mod ord">
          <ac:chgData name="Keber, Brooke" userId="e6ad2df2-1d75-4e6b-856e-3e6d3524dad6" providerId="ADAL" clId="{D146ED3B-14C3-46AC-9ADE-6BAEFB50D109}" dt="2026-02-05T20:10:18.425" v="482" actId="13244"/>
          <ac:spMkLst>
            <pc:docMk/>
            <pc:sldMk cId="1713049890" sldId="309"/>
            <ac:spMk id="5" creationId="{F06FA66A-8627-8A54-D852-2FFF88375E85}"/>
          </ac:spMkLst>
        </pc:spChg>
        <pc:spChg chg="add mod ord">
          <ac:chgData name="Keber, Brooke" userId="e6ad2df2-1d75-4e6b-856e-3e6d3524dad6" providerId="ADAL" clId="{D146ED3B-14C3-46AC-9ADE-6BAEFB50D109}" dt="2026-02-05T20:15:34.334" v="590" actId="33553"/>
          <ac:spMkLst>
            <pc:docMk/>
            <pc:sldMk cId="1713049890" sldId="309"/>
            <ac:spMk id="6" creationId="{8C39BFAE-2F09-5C0F-1EB4-B87DF984898B}"/>
          </ac:spMkLst>
        </pc:spChg>
      </pc:sldChg>
      <pc:sldChg chg="addSp delSp modSp mod">
        <pc:chgData name="Keber, Brooke" userId="e6ad2df2-1d75-4e6b-856e-3e6d3524dad6" providerId="ADAL" clId="{D146ED3B-14C3-46AC-9ADE-6BAEFB50D109}" dt="2026-02-05T20:15:37.106" v="591" actId="33553"/>
        <pc:sldMkLst>
          <pc:docMk/>
          <pc:sldMk cId="247514633" sldId="310"/>
        </pc:sldMkLst>
        <pc:spChg chg="add mod ord">
          <ac:chgData name="Keber, Brooke" userId="e6ad2df2-1d75-4e6b-856e-3e6d3524dad6" providerId="ADAL" clId="{D146ED3B-14C3-46AC-9ADE-6BAEFB50D109}" dt="2026-02-05T20:10:25.706" v="484" actId="13244"/>
          <ac:spMkLst>
            <pc:docMk/>
            <pc:sldMk cId="247514633" sldId="310"/>
            <ac:spMk id="2" creationId="{8ACFD999-9339-F37C-04F1-BEE689D42F54}"/>
          </ac:spMkLst>
        </pc:spChg>
        <pc:spChg chg="add mod ord">
          <ac:chgData name="Keber, Brooke" userId="e6ad2df2-1d75-4e6b-856e-3e6d3524dad6" providerId="ADAL" clId="{D146ED3B-14C3-46AC-9ADE-6BAEFB50D109}" dt="2026-02-05T20:15:37.106" v="591" actId="33553"/>
          <ac:spMkLst>
            <pc:docMk/>
            <pc:sldMk cId="247514633" sldId="310"/>
            <ac:spMk id="4" creationId="{9D46E949-B411-3F2B-CDA9-182F21F85667}"/>
          </ac:spMkLst>
        </pc:spChg>
      </pc:sldChg>
      <pc:sldChg chg="addSp delSp modSp mod">
        <pc:chgData name="Keber, Brooke" userId="e6ad2df2-1d75-4e6b-856e-3e6d3524dad6" providerId="ADAL" clId="{D146ED3B-14C3-46AC-9ADE-6BAEFB50D109}" dt="2026-02-05T20:16:02.126" v="593" actId="33553"/>
        <pc:sldMkLst>
          <pc:docMk/>
          <pc:sldMk cId="2704662339" sldId="311"/>
        </pc:sldMkLst>
        <pc:spChg chg="add mod ord">
          <ac:chgData name="Keber, Brooke" userId="e6ad2df2-1d75-4e6b-856e-3e6d3524dad6" providerId="ADAL" clId="{D146ED3B-14C3-46AC-9ADE-6BAEFB50D109}" dt="2026-02-05T20:16:02.126" v="593" actId="33553"/>
          <ac:spMkLst>
            <pc:docMk/>
            <pc:sldMk cId="2704662339" sldId="311"/>
            <ac:spMk id="4" creationId="{2433BE66-C697-5D64-26F5-305273B8AFA3}"/>
          </ac:spMkLst>
        </pc:spChg>
        <pc:spChg chg="add mod ord">
          <ac:chgData name="Keber, Brooke" userId="e6ad2df2-1d75-4e6b-856e-3e6d3524dad6" providerId="ADAL" clId="{D146ED3B-14C3-46AC-9ADE-6BAEFB50D109}" dt="2026-02-05T20:13:08.658" v="559" actId="13244"/>
          <ac:spMkLst>
            <pc:docMk/>
            <pc:sldMk cId="2704662339" sldId="311"/>
            <ac:spMk id="5" creationId="{393FAC93-E680-47BB-3D53-75B34C3A46DE}"/>
          </ac:spMkLst>
        </pc:spChg>
        <pc:spChg chg="ord">
          <ac:chgData name="Keber, Brooke" userId="e6ad2df2-1d75-4e6b-856e-3e6d3524dad6" providerId="ADAL" clId="{D146ED3B-14C3-46AC-9ADE-6BAEFB50D109}" dt="2026-02-05T20:15:53.480" v="592" actId="13244"/>
          <ac:spMkLst>
            <pc:docMk/>
            <pc:sldMk cId="2704662339" sldId="311"/>
            <ac:spMk id="11" creationId="{00000000-0000-0000-0000-000000000000}"/>
          </ac:spMkLst>
        </pc:spChg>
      </pc:sldChg>
      <pc:sldChg chg="addSp delSp modSp mod">
        <pc:chgData name="Keber, Brooke" userId="e6ad2df2-1d75-4e6b-856e-3e6d3524dad6" providerId="ADAL" clId="{D146ED3B-14C3-46AC-9ADE-6BAEFB50D109}" dt="2026-02-05T20:16:05.373" v="594" actId="33553"/>
        <pc:sldMkLst>
          <pc:docMk/>
          <pc:sldMk cId="838475772" sldId="312"/>
        </pc:sldMkLst>
        <pc:spChg chg="add mod ord">
          <ac:chgData name="Keber, Brooke" userId="e6ad2df2-1d75-4e6b-856e-3e6d3524dad6" providerId="ADAL" clId="{D146ED3B-14C3-46AC-9ADE-6BAEFB50D109}" dt="2026-02-05T20:16:05.373" v="594" actId="33553"/>
          <ac:spMkLst>
            <pc:docMk/>
            <pc:sldMk cId="838475772" sldId="312"/>
            <ac:spMk id="2" creationId="{D18F3230-689B-7F3B-8B0E-0A08CEE6C75A}"/>
          </ac:spMkLst>
        </pc:spChg>
        <pc:spChg chg="add mod ord">
          <ac:chgData name="Keber, Brooke" userId="e6ad2df2-1d75-4e6b-856e-3e6d3524dad6" providerId="ADAL" clId="{D146ED3B-14C3-46AC-9ADE-6BAEFB50D109}" dt="2026-02-05T20:13:32.537" v="563" actId="13244"/>
          <ac:spMkLst>
            <pc:docMk/>
            <pc:sldMk cId="838475772" sldId="312"/>
            <ac:spMk id="4" creationId="{E9A8C24B-2FF4-313F-0DB8-40A997015E63}"/>
          </ac:spMkLst>
        </pc:spChg>
      </pc:sldChg>
      <pc:sldChg chg="modNotesTx">
        <pc:chgData name="Keber, Brooke" userId="e6ad2df2-1d75-4e6b-856e-3e6d3524dad6" providerId="ADAL" clId="{D146ED3B-14C3-46AC-9ADE-6BAEFB50D109}" dt="2026-02-06T15:20:21.094" v="606" actId="113"/>
        <pc:sldMkLst>
          <pc:docMk/>
          <pc:sldMk cId="2482009470" sldId="313"/>
        </pc:sldMkLst>
      </pc:sldChg>
      <pc:sldChg chg="modNotesTx">
        <pc:chgData name="Keber, Brooke" userId="e6ad2df2-1d75-4e6b-856e-3e6d3524dad6" providerId="ADAL" clId="{D146ED3B-14C3-46AC-9ADE-6BAEFB50D109}" dt="2026-02-05T19:29:57.259" v="19" actId="20577"/>
        <pc:sldMkLst>
          <pc:docMk/>
          <pc:sldMk cId="2985261255" sldId="314"/>
        </pc:sldMkLst>
      </pc:sldChg>
      <pc:sldChg chg="modSp mod">
        <pc:chgData name="Keber, Brooke" userId="e6ad2df2-1d75-4e6b-856e-3e6d3524dad6" providerId="ADAL" clId="{D146ED3B-14C3-46AC-9ADE-6BAEFB50D109}" dt="2026-02-05T20:16:09.945" v="595" actId="33553"/>
        <pc:sldMkLst>
          <pc:docMk/>
          <pc:sldMk cId="676765787" sldId="315"/>
        </pc:sldMkLst>
        <pc:spChg chg="mod">
          <ac:chgData name="Keber, Brooke" userId="e6ad2df2-1d75-4e6b-856e-3e6d3524dad6" providerId="ADAL" clId="{D146ED3B-14C3-46AC-9ADE-6BAEFB50D109}" dt="2026-02-05T20:16:09.945" v="595" actId="33553"/>
          <ac:spMkLst>
            <pc:docMk/>
            <pc:sldMk cId="676765787" sldId="315"/>
            <ac:spMk id="7" creationId="{00000000-0000-0000-0000-000000000000}"/>
          </ac:spMkLst>
        </pc:spChg>
      </pc:sldChg>
      <pc:sldMasterChg chg="modSldLayout">
        <pc:chgData name="Keber, Brooke" userId="e6ad2df2-1d75-4e6b-856e-3e6d3524dad6" providerId="ADAL" clId="{D146ED3B-14C3-46AC-9ADE-6BAEFB50D109}" dt="2026-02-05T19:34:05.468" v="37" actId="962"/>
        <pc:sldMasterMkLst>
          <pc:docMk/>
          <pc:sldMasterMk cId="753150340" sldId="2147483660"/>
        </pc:sldMasterMkLst>
        <pc:sldLayoutChg chg="modSp mod">
          <pc:chgData name="Keber, Brooke" userId="e6ad2df2-1d75-4e6b-856e-3e6d3524dad6" providerId="ADAL" clId="{D146ED3B-14C3-46AC-9ADE-6BAEFB50D109}" dt="2026-02-05T19:32:23.550" v="28" actId="962"/>
          <pc:sldLayoutMkLst>
            <pc:docMk/>
            <pc:sldMasterMk cId="753150340" sldId="2147483660"/>
            <pc:sldLayoutMk cId="0" sldId="2147483664"/>
          </pc:sldLayoutMkLst>
          <pc:spChg chg="mod">
            <ac:chgData name="Keber, Brooke" userId="e6ad2df2-1d75-4e6b-856e-3e6d3524dad6" providerId="ADAL" clId="{D146ED3B-14C3-46AC-9ADE-6BAEFB50D109}" dt="2026-02-05T19:31:44.997" v="23" actId="962"/>
            <ac:spMkLst>
              <pc:docMk/>
              <pc:sldMasterMk cId="753150340" sldId="2147483660"/>
              <pc:sldLayoutMk cId="0" sldId="2147483664"/>
              <ac:spMk id="2" creationId="{00000000-0000-0000-0000-000000000000}"/>
            </ac:spMkLst>
          </pc:spChg>
          <pc:spChg chg="ord">
            <ac:chgData name="Keber, Brooke" userId="e6ad2df2-1d75-4e6b-856e-3e6d3524dad6" providerId="ADAL" clId="{D146ED3B-14C3-46AC-9ADE-6BAEFB50D109}" dt="2026-02-05T19:31:57.103" v="25" actId="13244"/>
            <ac:spMkLst>
              <pc:docMk/>
              <pc:sldMasterMk cId="753150340" sldId="2147483660"/>
              <pc:sldLayoutMk cId="0" sldId="2147483664"/>
              <ac:spMk id="14" creationId="{00000000-0000-0000-0000-000000000000}"/>
            </ac:spMkLst>
          </pc:spChg>
          <pc:spChg chg="mod">
            <ac:chgData name="Keber, Brooke" userId="e6ad2df2-1d75-4e6b-856e-3e6d3524dad6" providerId="ADAL" clId="{D146ED3B-14C3-46AC-9ADE-6BAEFB50D109}" dt="2026-02-05T19:32:23.550" v="28" actId="962"/>
            <ac:spMkLst>
              <pc:docMk/>
              <pc:sldMasterMk cId="753150340" sldId="2147483660"/>
              <pc:sldLayoutMk cId="0" sldId="2147483664"/>
              <ac:spMk id="20" creationId="{00000000-0000-0000-0000-000000000000}"/>
            </ac:spMkLst>
          </pc:spChg>
          <pc:picChg chg="mod">
            <ac:chgData name="Keber, Brooke" userId="e6ad2df2-1d75-4e6b-856e-3e6d3524dad6" providerId="ADAL" clId="{D146ED3B-14C3-46AC-9ADE-6BAEFB50D109}" dt="2026-02-05T19:31:38.910" v="21" actId="962"/>
            <ac:picMkLst>
              <pc:docMk/>
              <pc:sldMasterMk cId="753150340" sldId="2147483660"/>
              <pc:sldLayoutMk cId="0" sldId="2147483664"/>
              <ac:picMk id="3" creationId="{00000000-0000-0000-0000-000000000000}"/>
            </ac:picMkLst>
          </pc:picChg>
          <pc:picChg chg="mod">
            <ac:chgData name="Keber, Brooke" userId="e6ad2df2-1d75-4e6b-856e-3e6d3524dad6" providerId="ADAL" clId="{D146ED3B-14C3-46AC-9ADE-6BAEFB50D109}" dt="2026-02-05T19:31:54.320" v="24" actId="962"/>
            <ac:picMkLst>
              <pc:docMk/>
              <pc:sldMasterMk cId="753150340" sldId="2147483660"/>
              <pc:sldLayoutMk cId="0" sldId="2147483664"/>
              <ac:picMk id="9" creationId="{00000000-0000-0000-0000-000000000000}"/>
            </ac:picMkLst>
          </pc:picChg>
          <pc:picChg chg="mod">
            <ac:chgData name="Keber, Brooke" userId="e6ad2df2-1d75-4e6b-856e-3e6d3524dad6" providerId="ADAL" clId="{D146ED3B-14C3-46AC-9ADE-6BAEFB50D109}" dt="2026-02-05T19:32:12.881" v="26" actId="962"/>
            <ac:picMkLst>
              <pc:docMk/>
              <pc:sldMasterMk cId="753150340" sldId="2147483660"/>
              <pc:sldLayoutMk cId="0" sldId="2147483664"/>
              <ac:picMk id="12" creationId="{00000000-0000-0000-0000-000000000000}"/>
            </ac:picMkLst>
          </pc:picChg>
          <pc:picChg chg="mod">
            <ac:chgData name="Keber, Brooke" userId="e6ad2df2-1d75-4e6b-856e-3e6d3524dad6" providerId="ADAL" clId="{D146ED3B-14C3-46AC-9ADE-6BAEFB50D109}" dt="2026-02-05T19:32:21.389" v="27" actId="962"/>
            <ac:picMkLst>
              <pc:docMk/>
              <pc:sldMasterMk cId="753150340" sldId="2147483660"/>
              <pc:sldLayoutMk cId="0" sldId="2147483664"/>
              <ac:picMk id="13" creationId="{00000000-0000-0000-0000-000000000000}"/>
            </ac:picMkLst>
          </pc:picChg>
          <pc:picChg chg="mod">
            <ac:chgData name="Keber, Brooke" userId="e6ad2df2-1d75-4e6b-856e-3e6d3524dad6" providerId="ADAL" clId="{D146ED3B-14C3-46AC-9ADE-6BAEFB50D109}" dt="2026-02-05T19:31:40.697" v="22" actId="962"/>
            <ac:picMkLst>
              <pc:docMk/>
              <pc:sldMasterMk cId="753150340" sldId="2147483660"/>
              <pc:sldLayoutMk cId="0" sldId="2147483664"/>
              <ac:picMk id="15" creationId="{00000000-0000-0000-0000-000000000000}"/>
            </ac:picMkLst>
          </pc:picChg>
        </pc:sldLayoutChg>
        <pc:sldLayoutChg chg="modSp mod">
          <pc:chgData name="Keber, Brooke" userId="e6ad2df2-1d75-4e6b-856e-3e6d3524dad6" providerId="ADAL" clId="{D146ED3B-14C3-46AC-9ADE-6BAEFB50D109}" dt="2026-02-05T19:32:33.564" v="31" actId="962"/>
          <pc:sldLayoutMkLst>
            <pc:docMk/>
            <pc:sldMasterMk cId="753150340" sldId="2147483660"/>
            <pc:sldLayoutMk cId="0" sldId="2147483665"/>
          </pc:sldLayoutMkLst>
          <pc:picChg chg="mod">
            <ac:chgData name="Keber, Brooke" userId="e6ad2df2-1d75-4e6b-856e-3e6d3524dad6" providerId="ADAL" clId="{D146ED3B-14C3-46AC-9ADE-6BAEFB50D109}" dt="2026-02-05T19:32:33.564" v="31" actId="962"/>
            <ac:picMkLst>
              <pc:docMk/>
              <pc:sldMasterMk cId="753150340" sldId="2147483660"/>
              <pc:sldLayoutMk cId="0" sldId="2147483665"/>
              <ac:picMk id="7" creationId="{00000000-0000-0000-0000-000000000000}"/>
            </ac:picMkLst>
          </pc:picChg>
          <pc:picChg chg="mod">
            <ac:chgData name="Keber, Brooke" userId="e6ad2df2-1d75-4e6b-856e-3e6d3524dad6" providerId="ADAL" clId="{D146ED3B-14C3-46AC-9ADE-6BAEFB50D109}" dt="2026-02-05T19:32:28.072" v="29" actId="962"/>
            <ac:picMkLst>
              <pc:docMk/>
              <pc:sldMasterMk cId="753150340" sldId="2147483660"/>
              <pc:sldLayoutMk cId="0" sldId="2147483665"/>
              <ac:picMk id="10" creationId="{00000000-0000-0000-0000-000000000000}"/>
            </ac:picMkLst>
          </pc:picChg>
        </pc:sldLayoutChg>
        <pc:sldLayoutChg chg="modSp mod">
          <pc:chgData name="Keber, Brooke" userId="e6ad2df2-1d75-4e6b-856e-3e6d3524dad6" providerId="ADAL" clId="{D146ED3B-14C3-46AC-9ADE-6BAEFB50D109}" dt="2026-02-05T19:34:05.468" v="37" actId="962"/>
          <pc:sldLayoutMkLst>
            <pc:docMk/>
            <pc:sldMasterMk cId="753150340" sldId="2147483660"/>
            <pc:sldLayoutMk cId="0" sldId="2147483669"/>
          </pc:sldLayoutMkLst>
          <pc:spChg chg="mod">
            <ac:chgData name="Keber, Brooke" userId="e6ad2df2-1d75-4e6b-856e-3e6d3524dad6" providerId="ADAL" clId="{D146ED3B-14C3-46AC-9ADE-6BAEFB50D109}" dt="2026-02-05T19:32:52.363" v="32" actId="962"/>
            <ac:spMkLst>
              <pc:docMk/>
              <pc:sldMasterMk cId="753150340" sldId="2147483660"/>
              <pc:sldLayoutMk cId="0" sldId="2147483669"/>
              <ac:spMk id="20" creationId="{00000000-0000-0000-0000-000000000000}"/>
            </ac:spMkLst>
          </pc:spChg>
          <pc:picChg chg="mod">
            <ac:chgData name="Keber, Brooke" userId="e6ad2df2-1d75-4e6b-856e-3e6d3524dad6" providerId="ADAL" clId="{D146ED3B-14C3-46AC-9ADE-6BAEFB50D109}" dt="2026-02-05T19:34:05.468" v="37" actId="962"/>
            <ac:picMkLst>
              <pc:docMk/>
              <pc:sldMasterMk cId="753150340" sldId="2147483660"/>
              <pc:sldLayoutMk cId="0" sldId="2147483669"/>
              <ac:picMk id="2" creationId="{00000000-0000-0000-0000-000000000000}"/>
            </ac:picMkLst>
          </pc:picChg>
          <pc:picChg chg="mod">
            <ac:chgData name="Keber, Brooke" userId="e6ad2df2-1d75-4e6b-856e-3e6d3524dad6" providerId="ADAL" clId="{D146ED3B-14C3-46AC-9ADE-6BAEFB50D109}" dt="2026-02-05T19:32:56.123" v="36" actId="962"/>
            <ac:picMkLst>
              <pc:docMk/>
              <pc:sldMasterMk cId="753150340" sldId="2147483660"/>
              <pc:sldLayoutMk cId="0" sldId="2147483669"/>
              <ac:picMk id="10" creationId="{00000000-0000-0000-0000-000000000000}"/>
            </ac:picMkLst>
          </pc:picChg>
          <pc:picChg chg="mod">
            <ac:chgData name="Keber, Brooke" userId="e6ad2df2-1d75-4e6b-856e-3e6d3524dad6" providerId="ADAL" clId="{D146ED3B-14C3-46AC-9ADE-6BAEFB50D109}" dt="2026-02-05T19:32:55.312" v="35" actId="962"/>
            <ac:picMkLst>
              <pc:docMk/>
              <pc:sldMasterMk cId="753150340" sldId="2147483660"/>
              <pc:sldLayoutMk cId="0" sldId="2147483669"/>
              <ac:picMk id="11" creationId="{00000000-0000-0000-0000-000000000000}"/>
            </ac:picMkLst>
          </pc:picChg>
          <pc:picChg chg="mod">
            <ac:chgData name="Keber, Brooke" userId="e6ad2df2-1d75-4e6b-856e-3e6d3524dad6" providerId="ADAL" clId="{D146ED3B-14C3-46AC-9ADE-6BAEFB50D109}" dt="2026-02-05T19:32:54.179" v="34" actId="962"/>
            <ac:picMkLst>
              <pc:docMk/>
              <pc:sldMasterMk cId="753150340" sldId="2147483660"/>
              <pc:sldLayoutMk cId="0" sldId="2147483669"/>
              <ac:picMk id="12" creationId="{00000000-0000-0000-0000-000000000000}"/>
            </ac:picMkLst>
          </pc:picChg>
          <pc:picChg chg="mod">
            <ac:chgData name="Keber, Brooke" userId="e6ad2df2-1d75-4e6b-856e-3e6d3524dad6" providerId="ADAL" clId="{D146ED3B-14C3-46AC-9ADE-6BAEFB50D109}" dt="2026-02-05T19:32:53.336" v="33" actId="962"/>
            <ac:picMkLst>
              <pc:docMk/>
              <pc:sldMasterMk cId="753150340" sldId="2147483660"/>
              <pc:sldLayoutMk cId="0" sldId="2147483669"/>
              <ac:picMk id="19" creationId="{00000000-0000-0000-0000-000000000000}"/>
            </ac:picMkLst>
          </pc:picChg>
        </pc:sldLayoutChg>
      </pc:sldMasterChg>
    </pc:docChg>
  </pc:docChgLst>
  <pc:docChgLst>
    <pc:chgData name="Downing, Molly" userId="f0a4fb2e-3241-49dc-80bf-ac6dabc7191a" providerId="ADAL" clId="{72C3D65E-B2FC-4B6D-9F47-CF41C2CC8520}"/>
    <pc:docChg chg="custSel modSld">
      <pc:chgData name="Downing, Molly" userId="f0a4fb2e-3241-49dc-80bf-ac6dabc7191a" providerId="ADAL" clId="{72C3D65E-B2FC-4B6D-9F47-CF41C2CC8520}" dt="2026-02-06T21:01:28.396" v="58" actId="20577"/>
      <pc:docMkLst>
        <pc:docMk/>
      </pc:docMkLst>
      <pc:sldChg chg="modNotesTx">
        <pc:chgData name="Downing, Molly" userId="f0a4fb2e-3241-49dc-80bf-ac6dabc7191a" providerId="ADAL" clId="{72C3D65E-B2FC-4B6D-9F47-CF41C2CC8520}" dt="2026-02-06T20:54:51.093" v="0" actId="20577"/>
        <pc:sldMkLst>
          <pc:docMk/>
          <pc:sldMk cId="76914611" sldId="256"/>
        </pc:sldMkLst>
      </pc:sldChg>
      <pc:sldChg chg="modSp mod modNotesTx">
        <pc:chgData name="Downing, Molly" userId="f0a4fb2e-3241-49dc-80bf-ac6dabc7191a" providerId="ADAL" clId="{72C3D65E-B2FC-4B6D-9F47-CF41C2CC8520}" dt="2026-02-06T20:55:55.483" v="26" actId="20577"/>
        <pc:sldMkLst>
          <pc:docMk/>
          <pc:sldMk cId="82312558" sldId="258"/>
        </pc:sldMkLst>
        <pc:spChg chg="mod">
          <ac:chgData name="Downing, Molly" userId="f0a4fb2e-3241-49dc-80bf-ac6dabc7191a" providerId="ADAL" clId="{72C3D65E-B2FC-4B6D-9F47-CF41C2CC8520}" dt="2026-02-06T20:55:17.588" v="4" actId="5793"/>
          <ac:spMkLst>
            <pc:docMk/>
            <pc:sldMk cId="82312558" sldId="258"/>
            <ac:spMk id="2" creationId="{434DDBEB-E352-CA3F-C48E-94E37D91A770}"/>
          </ac:spMkLst>
        </pc:spChg>
        <pc:spChg chg="mod">
          <ac:chgData name="Downing, Molly" userId="f0a4fb2e-3241-49dc-80bf-ac6dabc7191a" providerId="ADAL" clId="{72C3D65E-B2FC-4B6D-9F47-CF41C2CC8520}" dt="2026-02-06T20:55:31.652" v="7" actId="1076"/>
          <ac:spMkLst>
            <pc:docMk/>
            <pc:sldMk cId="82312558" sldId="258"/>
            <ac:spMk id="3" creationId="{00000000-0000-0000-0000-000000000000}"/>
          </ac:spMkLst>
        </pc:spChg>
      </pc:sldChg>
      <pc:sldChg chg="modNotesTx">
        <pc:chgData name="Downing, Molly" userId="f0a4fb2e-3241-49dc-80bf-ac6dabc7191a" providerId="ADAL" clId="{72C3D65E-B2FC-4B6D-9F47-CF41C2CC8520}" dt="2026-02-06T20:57:05.346" v="28" actId="115"/>
        <pc:sldMkLst>
          <pc:docMk/>
          <pc:sldMk cId="1585664051" sldId="284"/>
        </pc:sldMkLst>
      </pc:sldChg>
      <pc:sldChg chg="modSp mod modNotesTx">
        <pc:chgData name="Downing, Molly" userId="f0a4fb2e-3241-49dc-80bf-ac6dabc7191a" providerId="ADAL" clId="{72C3D65E-B2FC-4B6D-9F47-CF41C2CC8520}" dt="2026-02-06T21:00:32.252" v="56" actId="20577"/>
        <pc:sldMkLst>
          <pc:docMk/>
          <pc:sldMk cId="2482009470" sldId="313"/>
        </pc:sldMkLst>
        <pc:spChg chg="mod">
          <ac:chgData name="Downing, Molly" userId="f0a4fb2e-3241-49dc-80bf-ac6dabc7191a" providerId="ADAL" clId="{72C3D65E-B2FC-4B6D-9F47-CF41C2CC8520}" dt="2026-02-06T20:59:58.846" v="41" actId="6549"/>
          <ac:spMkLst>
            <pc:docMk/>
            <pc:sldMk cId="2482009470" sldId="313"/>
            <ac:spMk id="3" creationId="{00000000-0000-0000-0000-000000000000}"/>
          </ac:spMkLst>
        </pc:spChg>
      </pc:sldChg>
      <pc:sldChg chg="modNotesTx">
        <pc:chgData name="Downing, Molly" userId="f0a4fb2e-3241-49dc-80bf-ac6dabc7191a" providerId="ADAL" clId="{72C3D65E-B2FC-4B6D-9F47-CF41C2CC8520}" dt="2026-02-06T21:01:28.396" v="58" actId="20577"/>
        <pc:sldMkLst>
          <pc:docMk/>
          <pc:sldMk cId="2985261255" sldId="314"/>
        </pc:sldMkLst>
      </pc:sldChg>
      <pc:sldChg chg="modNotesTx">
        <pc:chgData name="Downing, Molly" userId="f0a4fb2e-3241-49dc-80bf-ac6dabc7191a" providerId="ADAL" clId="{72C3D65E-B2FC-4B6D-9F47-CF41C2CC8520}" dt="2026-02-06T20:56:05.825" v="27" actId="115"/>
        <pc:sldMkLst>
          <pc:docMk/>
          <pc:sldMk cId="1974581579" sldId="316"/>
        </pc:sldMkLst>
      </pc:sldChg>
    </pc:docChg>
  </pc:docChgLst>
  <pc:docChgLst>
    <pc:chgData name="Emptage, Ruth" userId="S::emptage.8@osu.edu::55587beb-75ee-4464-8336-c273c1a22030" providerId="AD" clId="Web-{7BEF2F83-67D8-473C-B364-E9D6C4F46AF1}"/>
    <pc:docChg chg="mod modSld">
      <pc:chgData name="Emptage, Ruth" userId="S::emptage.8@osu.edu::55587beb-75ee-4464-8336-c273c1a22030" providerId="AD" clId="Web-{7BEF2F83-67D8-473C-B364-E9D6C4F46AF1}" dt="2026-02-05T18:21:04.322" v="129"/>
      <pc:docMkLst>
        <pc:docMk/>
      </pc:docMkLst>
      <pc:sldChg chg="modSp">
        <pc:chgData name="Emptage, Ruth" userId="S::emptage.8@osu.edu::55587beb-75ee-4464-8336-c273c1a22030" providerId="AD" clId="Web-{7BEF2F83-67D8-473C-B364-E9D6C4F46AF1}" dt="2026-02-05T18:11:27.571" v="37" actId="1076"/>
        <pc:sldMkLst>
          <pc:docMk/>
          <pc:sldMk cId="82312558" sldId="258"/>
        </pc:sldMkLst>
        <pc:spChg chg="mod">
          <ac:chgData name="Emptage, Ruth" userId="S::emptage.8@osu.edu::55587beb-75ee-4464-8336-c273c1a22030" providerId="AD" clId="Web-{7BEF2F83-67D8-473C-B364-E9D6C4F46AF1}" dt="2026-02-05T18:10:47.634" v="2" actId="1076"/>
          <ac:spMkLst>
            <pc:docMk/>
            <pc:sldMk cId="82312558" sldId="258"/>
            <ac:spMk id="2" creationId="{434DDBEB-E352-CA3F-C48E-94E37D91A770}"/>
          </ac:spMkLst>
        </pc:spChg>
        <pc:spChg chg="mod">
          <ac:chgData name="Emptage, Ruth" userId="S::emptage.8@osu.edu::55587beb-75ee-4464-8336-c273c1a22030" providerId="AD" clId="Web-{7BEF2F83-67D8-473C-B364-E9D6C4F46AF1}" dt="2026-02-05T18:11:27.571" v="37" actId="1076"/>
          <ac:spMkLst>
            <pc:docMk/>
            <pc:sldMk cId="82312558" sldId="258"/>
            <ac:spMk id="3" creationId="{00000000-0000-0000-0000-000000000000}"/>
          </ac:spMkLst>
        </pc:spChg>
        <pc:picChg chg="mod">
          <ac:chgData name="Emptage, Ruth" userId="S::emptage.8@osu.edu::55587beb-75ee-4464-8336-c273c1a22030" providerId="AD" clId="Web-{7BEF2F83-67D8-473C-B364-E9D6C4F46AF1}" dt="2026-02-05T18:10:41.009" v="1" actId="1076"/>
          <ac:picMkLst>
            <pc:docMk/>
            <pc:sldMk cId="82312558" sldId="258"/>
            <ac:picMk id="8" creationId="{00000000-0000-0000-0000-000000000000}"/>
          </ac:picMkLst>
        </pc:picChg>
      </pc:sldChg>
      <pc:sldChg chg="modNotes">
        <pc:chgData name="Emptage, Ruth" userId="S::emptage.8@osu.edu::55587beb-75ee-4464-8336-c273c1a22030" providerId="AD" clId="Web-{7BEF2F83-67D8-473C-B364-E9D6C4F46AF1}" dt="2026-02-05T18:14:28.447" v="90"/>
        <pc:sldMkLst>
          <pc:docMk/>
          <pc:sldMk cId="3399209128" sldId="306"/>
        </pc:sldMkLst>
      </pc:sldChg>
      <pc:sldChg chg="modNotes">
        <pc:chgData name="Emptage, Ruth" userId="S::emptage.8@osu.edu::55587beb-75ee-4464-8336-c273c1a22030" providerId="AD" clId="Web-{7BEF2F83-67D8-473C-B364-E9D6C4F46AF1}" dt="2026-02-05T18:15:10.337" v="93"/>
        <pc:sldMkLst>
          <pc:docMk/>
          <pc:sldMk cId="2580863679" sldId="307"/>
        </pc:sldMkLst>
      </pc:sldChg>
      <pc:sldChg chg="modNotes">
        <pc:chgData name="Emptage, Ruth" userId="S::emptage.8@osu.edu::55587beb-75ee-4464-8336-c273c1a22030" providerId="AD" clId="Web-{7BEF2F83-67D8-473C-B364-E9D6C4F46AF1}" dt="2026-02-05T18:16:20.978" v="99"/>
        <pc:sldMkLst>
          <pc:docMk/>
          <pc:sldMk cId="2704662339" sldId="311"/>
        </pc:sldMkLst>
      </pc:sldChg>
      <pc:sldChg chg="modNotes">
        <pc:chgData name="Emptage, Ruth" userId="S::emptage.8@osu.edu::55587beb-75ee-4464-8336-c273c1a22030" providerId="AD" clId="Web-{7BEF2F83-67D8-473C-B364-E9D6C4F46AF1}" dt="2026-02-05T18:17:34.056" v="117"/>
        <pc:sldMkLst>
          <pc:docMk/>
          <pc:sldMk cId="2482009470" sldId="313"/>
        </pc:sldMkLst>
      </pc:sldChg>
      <pc:sldChg chg="modNotes">
        <pc:chgData name="Emptage, Ruth" userId="S::emptage.8@osu.edu::55587beb-75ee-4464-8336-c273c1a22030" providerId="AD" clId="Web-{7BEF2F83-67D8-473C-B364-E9D6C4F46AF1}" dt="2026-02-05T18:21:04.322" v="129"/>
        <pc:sldMkLst>
          <pc:docMk/>
          <pc:sldMk cId="2985261255"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C1896-0BC9-D74F-8305-2602ED4B7721}" type="datetimeFigureOut">
              <a:rPr lang="en-US" smtClean="0"/>
              <a:t>2/10/2026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13552-640A-0946-A0E1-BA4195B3AF77}" type="slidenum">
              <a:rPr lang="en-US" smtClean="0"/>
              <a:t>‹#›</a:t>
            </a:fld>
            <a:endParaRPr lang="en-US"/>
          </a:p>
        </p:txBody>
      </p:sp>
    </p:spTree>
    <p:extLst>
      <p:ext uri="{BB962C8B-B14F-4D97-AF65-F5344CB8AC3E}">
        <p14:creationId xmlns:p14="http://schemas.microsoft.com/office/powerpoint/2010/main" val="607734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Note to facilitator: Before starting the game, complete these tasks: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Split the participants into teams of 4-6 people.  Ask each team to create a team name.</a:t>
            </a:r>
          </a:p>
          <a:p>
            <a:pPr marL="228600" indent="-228600">
              <a:buFont typeface="+mj-lt"/>
              <a:buAutoNum type="arabicPeriod"/>
            </a:pPr>
            <a:r>
              <a:rPr lang="en-US" sz="1200" kern="1200" dirty="0">
                <a:solidFill>
                  <a:schemeClr val="tx1"/>
                </a:solidFill>
                <a:effectLst/>
                <a:latin typeface="+mn-lt"/>
                <a:ea typeface="+mn-ea"/>
                <a:cs typeface="+mn-cs"/>
              </a:rPr>
              <a:t>Collect the team names and create a space to keep score.</a:t>
            </a:r>
          </a:p>
          <a:p>
            <a:pPr marL="228600" indent="-228600">
              <a:buFont typeface="+mj-lt"/>
              <a:buAutoNum type="arabicPeriod"/>
            </a:pPr>
            <a:r>
              <a:rPr lang="en-US" sz="1200" kern="1200" dirty="0">
                <a:solidFill>
                  <a:schemeClr val="tx1"/>
                </a:solidFill>
                <a:effectLst/>
                <a:latin typeface="+mn-lt"/>
                <a:ea typeface="+mn-ea"/>
                <a:cs typeface="+mn-cs"/>
              </a:rPr>
              <a:t>Distribute a sheet of paper (or ask participants to use their own) to each group to serve as an answer sheet.</a:t>
            </a:r>
          </a:p>
          <a:p>
            <a:pPr marL="228600" indent="-228600">
              <a:buFont typeface="+mj-lt"/>
              <a:buAutoNum type="arabicPeriod"/>
            </a:pPr>
            <a:r>
              <a:rPr lang="en-US" sz="1200" kern="1200" dirty="0">
                <a:solidFill>
                  <a:schemeClr val="tx1"/>
                </a:solidFill>
                <a:effectLst/>
                <a:latin typeface="+mn-lt"/>
                <a:ea typeface="+mn-ea"/>
                <a:cs typeface="+mn-cs"/>
              </a:rPr>
              <a:t>Assign roles among your facilitators.  One person should serve as the “host”, who will ask the questions, advance the slides, and keep score.  A second person should stand among the teams to check answers.  If you are presenting by yourself, consider implementing one of these approaches:</a:t>
            </a:r>
          </a:p>
          <a:p>
            <a:pPr marL="685800" lvl="1" indent="-228600">
              <a:buFont typeface="+mj-lt"/>
              <a:buAutoNum type="alphaLcParenR"/>
            </a:pPr>
            <a:r>
              <a:rPr lang="en-US" sz="1200" kern="1200" dirty="0">
                <a:solidFill>
                  <a:schemeClr val="tx1"/>
                </a:solidFill>
                <a:effectLst/>
                <a:latin typeface="+mn-lt"/>
                <a:ea typeface="+mn-ea"/>
                <a:cs typeface="+mn-cs"/>
              </a:rPr>
              <a:t>Ask a participant to help check answers.</a:t>
            </a:r>
          </a:p>
          <a:p>
            <a:pPr marL="685800" lvl="1" indent="-228600">
              <a:buFont typeface="+mj-lt"/>
              <a:buAutoNum type="alphaLcParenR"/>
            </a:pPr>
            <a:r>
              <a:rPr lang="en-US" sz="1200" kern="1200" dirty="0">
                <a:solidFill>
                  <a:schemeClr val="tx1"/>
                </a:solidFill>
                <a:effectLst/>
                <a:latin typeface="+mn-lt"/>
                <a:ea typeface="+mn-ea"/>
                <a:cs typeface="+mn-cs"/>
              </a:rPr>
              <a:t>Ask groups to “grade and score” their own answers.</a:t>
            </a:r>
          </a:p>
          <a:p>
            <a:pPr marL="228600" indent="-228600">
              <a:buFont typeface="+mj-lt"/>
              <a:buAutoNum type="arabicPeriod"/>
            </a:pPr>
            <a:r>
              <a:rPr lang="en-US" sz="1200" kern="1200" dirty="0">
                <a:solidFill>
                  <a:schemeClr val="tx1"/>
                </a:solidFill>
                <a:effectLst/>
                <a:latin typeface="+mn-lt"/>
                <a:ea typeface="+mn-ea"/>
                <a:cs typeface="+mn-cs"/>
              </a:rPr>
              <a:t>For some questions, answers will vary widely.  We want to ensure we are reinforcing accurate answers that connect with our message, even if they do not exactly match the answers indicated in the slide.  Use your judgment to decide if an answer is accurate and thus deemed acceptable to earn points. </a:t>
            </a:r>
          </a:p>
          <a:p>
            <a:pPr marL="228600" indent="-228600">
              <a:buFont typeface="+mj-lt"/>
              <a:buAutoNum type="arabicPeriod"/>
            </a:pPr>
            <a:r>
              <a:rPr lang="en-US" sz="1200" kern="1200" dirty="0">
                <a:solidFill>
                  <a:schemeClr val="tx1"/>
                </a:solidFill>
                <a:effectLst/>
                <a:latin typeface="+mn-lt"/>
                <a:ea typeface="+mn-ea"/>
                <a:cs typeface="+mn-cs"/>
              </a:rPr>
              <a:t>Once you answer the “Final Question”, simply continue advancing the slides by using the space bar to complete the activity.</a:t>
            </a:r>
          </a:p>
          <a:p>
            <a:endParaRPr lang="en-US" dirty="0"/>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a:t>
            </a:fld>
            <a:endParaRPr lang="en-US"/>
          </a:p>
        </p:txBody>
      </p:sp>
    </p:spTree>
    <p:extLst>
      <p:ext uri="{BB962C8B-B14F-4D97-AF65-F5344CB8AC3E}">
        <p14:creationId xmlns:p14="http://schemas.microsoft.com/office/powerpoint/2010/main" val="41088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Keeping, updating and sharing your complete medication record is a very important way of communicating with your health care team about ALL the medications that you are taking, including over-the-counter and prescription medications.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also useful as it allows your pharmacist to help screen your unique combination of medications for potential drug interactions. When you share your list with your pharmacist, be sure to ask about any drug interactions.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10</a:t>
            </a:fld>
            <a:endParaRPr lang="en-US"/>
          </a:p>
        </p:txBody>
      </p:sp>
    </p:spTree>
    <p:extLst>
      <p:ext uri="{BB962C8B-B14F-4D97-AF65-F5344CB8AC3E}">
        <p14:creationId xmlns:p14="http://schemas.microsoft.com/office/powerpoint/2010/main" val="23368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400pts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11</a:t>
            </a:fld>
            <a:endParaRPr lang="en-US"/>
          </a:p>
        </p:txBody>
      </p:sp>
    </p:spTree>
    <p:extLst>
      <p:ext uri="{BB962C8B-B14F-4D97-AF65-F5344CB8AC3E}">
        <p14:creationId xmlns:p14="http://schemas.microsoft.com/office/powerpoint/2010/main" val="59876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label can provide you with useful information to see if a product would be safe for you to take with your other medications. It is always wise to first check with your doctor or pharmacist before taking any new medications, including over-the-counter medications.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12</a:t>
            </a:fld>
            <a:endParaRPr lang="en-US"/>
          </a:p>
        </p:txBody>
      </p:sp>
    </p:spTree>
    <p:extLst>
      <p:ext uri="{BB962C8B-B14F-4D97-AF65-F5344CB8AC3E}">
        <p14:creationId xmlns:p14="http://schemas.microsoft.com/office/powerpoint/2010/main" val="32483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13</a:t>
            </a:fld>
            <a:endParaRPr lang="en-US"/>
          </a:p>
        </p:txBody>
      </p:sp>
    </p:spTree>
    <p:extLst>
      <p:ext uri="{BB962C8B-B14F-4D97-AF65-F5344CB8AC3E}">
        <p14:creationId xmlns:p14="http://schemas.microsoft.com/office/powerpoint/2010/main" val="464853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Your pharmacist is a great resource, especially when it comes to picking a specific over-the-counter product and advising on how to use it properly.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your pharmacist will know all the medications you are taking, be sure to share your complete medication record with them as you ask for help picking an over-the-counter product.</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14</a:t>
            </a:fld>
            <a:endParaRPr lang="en-US"/>
          </a:p>
        </p:txBody>
      </p:sp>
    </p:spTree>
    <p:extLst>
      <p:ext uri="{BB962C8B-B14F-4D97-AF65-F5344CB8AC3E}">
        <p14:creationId xmlns:p14="http://schemas.microsoft.com/office/powerpoint/2010/main" val="25272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15</a:t>
            </a:fld>
            <a:endParaRPr lang="en-US"/>
          </a:p>
        </p:txBody>
      </p:sp>
    </p:spTree>
    <p:extLst>
      <p:ext uri="{BB962C8B-B14F-4D97-AF65-F5344CB8AC3E}">
        <p14:creationId xmlns:p14="http://schemas.microsoft.com/office/powerpoint/2010/main" val="60881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Medication side effects are important to catch. Your doctor or pharmacist will ask you about the timing of the new symptom to help you figure out if the new symptom is likely medication related. </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16</a:t>
            </a:fld>
            <a:endParaRPr lang="en-US"/>
          </a:p>
        </p:txBody>
      </p:sp>
    </p:spTree>
    <p:extLst>
      <p:ext uri="{BB962C8B-B14F-4D97-AF65-F5344CB8AC3E}">
        <p14:creationId xmlns:p14="http://schemas.microsoft.com/office/powerpoint/2010/main" val="1702870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300pts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17</a:t>
            </a:fld>
            <a:endParaRPr lang="en-US"/>
          </a:p>
        </p:txBody>
      </p:sp>
    </p:spTree>
    <p:extLst>
      <p:ext uri="{BB962C8B-B14F-4D97-AF65-F5344CB8AC3E}">
        <p14:creationId xmlns:p14="http://schemas.microsoft.com/office/powerpoint/2010/main" val="188639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300pts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Depending on the medication, there might be a few ways the pharmacist could help find a more affordable option:</a:t>
            </a:r>
          </a:p>
          <a:p>
            <a:pPr marL="628650" lvl="1" indent="-171450">
              <a:buFont typeface="Arial" charset="0"/>
              <a:buChar char="•"/>
            </a:pPr>
            <a:r>
              <a:rPr lang="en-US" sz="1200" kern="1200" dirty="0">
                <a:solidFill>
                  <a:schemeClr val="tx1"/>
                </a:solidFill>
                <a:effectLst/>
                <a:latin typeface="+mn-lt"/>
                <a:ea typeface="+mn-ea"/>
                <a:cs typeface="+mn-cs"/>
              </a:rPr>
              <a:t>If your prescription is for a brand-name drug, your pharmacist would know if it is available as a less costly generic.</a:t>
            </a:r>
          </a:p>
          <a:p>
            <a:pPr marL="628650" lvl="1" indent="-171450">
              <a:buFont typeface="Arial" charset="0"/>
              <a:buChar char="•"/>
            </a:pPr>
            <a:r>
              <a:rPr lang="en-US" sz="1200" kern="1200" dirty="0">
                <a:solidFill>
                  <a:schemeClr val="tx1"/>
                </a:solidFill>
                <a:effectLst/>
                <a:latin typeface="+mn-lt"/>
                <a:ea typeface="+mn-ea"/>
                <a:cs typeface="+mn-cs"/>
              </a:rPr>
              <a:t>Insurance would cover a medication very similar to the one prescribed by your doctor but costs less.</a:t>
            </a:r>
          </a:p>
          <a:p>
            <a:pPr marL="628650" lvl="1" indent="-171450">
              <a:buFont typeface="Arial" charset="0"/>
              <a:buChar char="•"/>
            </a:pPr>
            <a:r>
              <a:rPr lang="en-US" sz="1200" kern="1200" dirty="0">
                <a:solidFill>
                  <a:schemeClr val="tx1"/>
                </a:solidFill>
                <a:effectLst/>
                <a:latin typeface="+mn-lt"/>
                <a:ea typeface="+mn-ea"/>
                <a:cs typeface="+mn-cs"/>
              </a:rPr>
              <a:t>Most drug manufacturers have programs for supplying needed medications to those who can’t afford them – your pharmacist may be able to help.</a:t>
            </a:r>
          </a:p>
          <a:p>
            <a:pPr marL="628650" lvl="1" indent="-171450">
              <a:buFont typeface="Arial" charset="0"/>
              <a:buChar char="•"/>
            </a:pPr>
            <a:r>
              <a:rPr lang="en-US" sz="1200" kern="1200" dirty="0">
                <a:solidFill>
                  <a:schemeClr val="tx1"/>
                </a:solidFill>
                <a:effectLst/>
                <a:latin typeface="+mn-lt"/>
                <a:ea typeface="+mn-ea"/>
                <a:cs typeface="+mn-cs"/>
              </a:rPr>
              <a:t>The doctor’s office or manufacturer’s website may have coupons available, usually for brand-name medications.</a:t>
            </a:r>
          </a:p>
          <a:p>
            <a:pPr marL="628650" lvl="1" indent="-171450">
              <a:buFont typeface="Arial" charset="0"/>
              <a:buChar char="•"/>
            </a:pPr>
            <a:r>
              <a:rPr lang="en-US" sz="1200" kern="1200" dirty="0">
                <a:solidFill>
                  <a:schemeClr val="tx1"/>
                </a:solidFill>
                <a:effectLst/>
                <a:latin typeface="+mn-lt"/>
                <a:ea typeface="+mn-ea"/>
                <a:cs typeface="+mn-cs"/>
              </a:rPr>
              <a:t>Special clinics may be available in your area if you can’t afford the care you need. These may have names such as “free clinic” or “charitable pharmacy”.</a:t>
            </a:r>
          </a:p>
          <a:p>
            <a:pPr marL="628650" lvl="1" indent="-171450">
              <a:buFont typeface="Arial" charset="0"/>
              <a:buChar char="•"/>
            </a:pPr>
            <a:r>
              <a:rPr lang="en-US" sz="1200" kern="1200" dirty="0">
                <a:solidFill>
                  <a:schemeClr val="tx1"/>
                </a:solidFill>
                <a:effectLst/>
                <a:latin typeface="+mn-lt"/>
                <a:ea typeface="+mn-ea"/>
                <a:cs typeface="+mn-cs"/>
              </a:rPr>
              <a:t>Your state, county or city health department may also have programs to help with medication costs.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18</a:t>
            </a:fld>
            <a:endParaRPr lang="en-US"/>
          </a:p>
        </p:txBody>
      </p:sp>
    </p:spTree>
    <p:extLst>
      <p:ext uri="{BB962C8B-B14F-4D97-AF65-F5344CB8AC3E}">
        <p14:creationId xmlns:p14="http://schemas.microsoft.com/office/powerpoint/2010/main" val="1324154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Medication Scenarios, 400pts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19</a:t>
            </a:fld>
            <a:endParaRPr lang="en-US"/>
          </a:p>
        </p:txBody>
      </p:sp>
    </p:spTree>
    <p:extLst>
      <p:ext uri="{BB962C8B-B14F-4D97-AF65-F5344CB8AC3E}">
        <p14:creationId xmlns:p14="http://schemas.microsoft.com/office/powerpoint/2010/main" val="185682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C13552-640A-0946-A0E1-BA4195B3AF77}" type="slidenum">
              <a:rPr lang="en-US" smtClean="0"/>
              <a:t>2</a:t>
            </a:fld>
            <a:endParaRPr lang="en-US"/>
          </a:p>
        </p:txBody>
      </p:sp>
    </p:spTree>
    <p:extLst>
      <p:ext uri="{BB962C8B-B14F-4D97-AF65-F5344CB8AC3E}">
        <p14:creationId xmlns:p14="http://schemas.microsoft.com/office/powerpoint/2010/main" val="1921795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Medication Scenarios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and other questions about the timing of medications are wonderful questions to discuss with your pharmacist either when you are at the pharmacy or via phone.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you tell with this Trivia Game category, we want you to realize what a great resource you have in your community pharmacist?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Facilitator’s note: the presentation handout resource has a list of good questions to ask your pharmacist. If you are providing this resource to your audience for this game, it would be good to direct them to this section on the handout at this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20</a:t>
            </a:fld>
            <a:endParaRPr lang="en-US"/>
          </a:p>
        </p:txBody>
      </p:sp>
    </p:spTree>
    <p:extLst>
      <p:ext uri="{BB962C8B-B14F-4D97-AF65-F5344CB8AC3E}">
        <p14:creationId xmlns:p14="http://schemas.microsoft.com/office/powerpoint/2010/main" val="493317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21</a:t>
            </a:fld>
            <a:endParaRPr lang="en-US"/>
          </a:p>
        </p:txBody>
      </p:sp>
    </p:spTree>
    <p:extLst>
      <p:ext uri="{BB962C8B-B14F-4D97-AF65-F5344CB8AC3E}">
        <p14:creationId xmlns:p14="http://schemas.microsoft.com/office/powerpoint/2010/main" val="110052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When prescribed any medication, store it in secure locations such as lock-boxes, medication safes, or other lockable spaces.  </a:t>
            </a:r>
          </a:p>
          <a:p>
            <a:pPr marL="228600" indent="-228600">
              <a:buFont typeface="+mj-lt"/>
              <a:buAutoNum type="arabicPeriod"/>
            </a:pPr>
            <a:r>
              <a:rPr lang="en-US" sz="1200" kern="1200" dirty="0">
                <a:solidFill>
                  <a:schemeClr val="tx1"/>
                </a:solidFill>
                <a:effectLst/>
                <a:latin typeface="+mn-lt"/>
                <a:ea typeface="+mn-ea"/>
                <a:cs typeface="+mn-cs"/>
              </a:rPr>
              <a:t>Avoid storage places which children and others can easily access, such as purses, backpacks, un-locked drawers, nightstands, or counters.</a:t>
            </a:r>
          </a:p>
          <a:p>
            <a:pPr marL="228600" indent="-228600">
              <a:buFont typeface="+mj-lt"/>
              <a:buAutoNum type="arabicPeriod"/>
            </a:pPr>
            <a:r>
              <a:rPr lang="en-US" sz="1200" kern="1200" dirty="0">
                <a:solidFill>
                  <a:schemeClr val="tx1"/>
                </a:solidFill>
                <a:effectLst/>
                <a:latin typeface="+mn-lt"/>
                <a:ea typeface="+mn-ea"/>
                <a:cs typeface="+mn-cs"/>
              </a:rPr>
              <a:t>Medicine cabinets in the bathroom are not a good place for medications as they are not secure and the heat and humidity from a bath or shower can break down tablets or capsules.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22</a:t>
            </a:fld>
            <a:endParaRPr lang="en-US"/>
          </a:p>
        </p:txBody>
      </p:sp>
    </p:spTree>
    <p:extLst>
      <p:ext uri="{BB962C8B-B14F-4D97-AF65-F5344CB8AC3E}">
        <p14:creationId xmlns:p14="http://schemas.microsoft.com/office/powerpoint/2010/main" val="268536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23</a:t>
            </a:fld>
            <a:endParaRPr lang="en-US"/>
          </a:p>
        </p:txBody>
      </p:sp>
    </p:spTree>
    <p:extLst>
      <p:ext uri="{BB962C8B-B14F-4D97-AF65-F5344CB8AC3E}">
        <p14:creationId xmlns:p14="http://schemas.microsoft.com/office/powerpoint/2010/main" val="1089252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Once you are finished with a prescription, it is important to safely dispose of the medication.  The majority of individuals that misuse prescription medications access them from their family members or friends.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finished with a prescription medication, the best options for safe disposal include:</a:t>
            </a:r>
          </a:p>
          <a:p>
            <a:r>
              <a:rPr lang="en-US" sz="1200" kern="1200" dirty="0">
                <a:solidFill>
                  <a:schemeClr val="tx1"/>
                </a:solidFill>
                <a:effectLst/>
                <a:latin typeface="+mn-lt"/>
                <a:ea typeface="+mn-ea"/>
                <a:cs typeface="+mn-cs"/>
              </a:rPr>
              <a:t>Option #1: place the medication in a drug drop box.  To find a drop box in your area, visit: rxdrugdropbox.org</a:t>
            </a:r>
          </a:p>
          <a:p>
            <a:r>
              <a:rPr lang="en-US" sz="1200" kern="1200" dirty="0">
                <a:solidFill>
                  <a:schemeClr val="tx1"/>
                </a:solidFill>
                <a:effectLst/>
                <a:latin typeface="+mn-lt"/>
                <a:ea typeface="+mn-ea"/>
                <a:cs typeface="+mn-cs"/>
              </a:rPr>
              <a:t>Option #2: take advantage of community drug take-back programs that allow the public to bring unused drugs to a central location for proper disposal. Call your local law enforcement agency or ask your pharmacist to see if a take-back program is available in your community.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Facilitator’s Note: Click to following slide for Option #3</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C13552-640A-0946-A0E1-BA4195B3AF77}" type="slidenum">
              <a:rPr lang="en-US" smtClean="0"/>
              <a:t>24</a:t>
            </a:fld>
            <a:endParaRPr lang="en-US"/>
          </a:p>
        </p:txBody>
      </p:sp>
    </p:spTree>
    <p:extLst>
      <p:ext uri="{BB962C8B-B14F-4D97-AF65-F5344CB8AC3E}">
        <p14:creationId xmlns:p14="http://schemas.microsoft.com/office/powerpoint/2010/main" val="1922194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If a drug drop box or a drug take-back event is not available, you can dispose of the medication at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Option #3: dispose of the medication at home (steps illustrated on this slide).  Before completing these steps, we encourage you to follow any disposal instructions on the prescription label or patient information sheet.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disposal instructions are not given, complete these three steps:</a:t>
            </a:r>
          </a:p>
          <a:p>
            <a:r>
              <a:rPr lang="en-US" sz="1200" kern="1200" dirty="0">
                <a:solidFill>
                  <a:schemeClr val="tx1"/>
                </a:solidFill>
                <a:effectLst/>
                <a:latin typeface="+mn-lt"/>
                <a:ea typeface="+mn-ea"/>
                <a:cs typeface="+mn-cs"/>
              </a:rPr>
              <a:t>	Step 1: Remove the pills from the original container and mix them with an undesirable substance such as used coffee grounds or kitty litter.</a:t>
            </a:r>
          </a:p>
          <a:p>
            <a:r>
              <a:rPr lang="en-US" sz="1200" kern="1200" dirty="0">
                <a:solidFill>
                  <a:schemeClr val="tx1"/>
                </a:solidFill>
                <a:effectLst/>
                <a:latin typeface="+mn-lt"/>
                <a:ea typeface="+mn-ea"/>
                <a:cs typeface="+mn-cs"/>
              </a:rPr>
              <a:t>	Step 2: Throw away the sealed mixture into the trash.</a:t>
            </a:r>
          </a:p>
          <a:p>
            <a:r>
              <a:rPr lang="en-US" sz="1200" kern="1200" dirty="0">
                <a:solidFill>
                  <a:schemeClr val="tx1"/>
                </a:solidFill>
                <a:effectLst/>
                <a:latin typeface="+mn-lt"/>
                <a:ea typeface="+mn-ea"/>
                <a:cs typeface="+mn-cs"/>
              </a:rPr>
              <a:t>	Step 3: Remove the prescription label and dispose of the empty bottle.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In general, you should not flush medications down a toilet or drain; however, the FDA still recommends that certain drugs should be disposed by flushing (for a list, visit: www.fda.gov).]</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25</a:t>
            </a:fld>
            <a:endParaRPr lang="en-US"/>
          </a:p>
        </p:txBody>
      </p:sp>
    </p:spTree>
    <p:extLst>
      <p:ext uri="{BB962C8B-B14F-4D97-AF65-F5344CB8AC3E}">
        <p14:creationId xmlns:p14="http://schemas.microsoft.com/office/powerpoint/2010/main" val="501869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300pts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26</a:t>
            </a:fld>
            <a:endParaRPr lang="en-US"/>
          </a:p>
        </p:txBody>
      </p:sp>
    </p:spTree>
    <p:extLst>
      <p:ext uri="{BB962C8B-B14F-4D97-AF65-F5344CB8AC3E}">
        <p14:creationId xmlns:p14="http://schemas.microsoft.com/office/powerpoint/2010/main" val="1507117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300pts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Medications that require a prescription are safe and effective only when used as instructed and under the supervision of a healthcare provider.  </a:t>
            </a:r>
          </a:p>
          <a:p>
            <a:pPr marL="228600" indent="-228600">
              <a:buFont typeface="+mj-lt"/>
              <a:buAutoNum type="arabicPeriod"/>
            </a:pPr>
            <a:r>
              <a:rPr lang="en-US" sz="1200" kern="1200" dirty="0">
                <a:solidFill>
                  <a:schemeClr val="tx1"/>
                </a:solidFill>
                <a:effectLst/>
                <a:latin typeface="+mn-lt"/>
                <a:ea typeface="+mn-ea"/>
                <a:cs typeface="+mn-cs"/>
              </a:rPr>
              <a:t>Instructions are provided to keep us safe. When we don’t follow instructions, we increase the likelihood that negative side effects, including developing a dependency on and addiction to some medications, can occur.</a:t>
            </a:r>
          </a:p>
          <a:p>
            <a:pPr marL="228600" indent="-228600">
              <a:buFont typeface="+mj-lt"/>
              <a:buAutoNum type="arabicPeriod"/>
            </a:pPr>
            <a:r>
              <a:rPr lang="en-US" sz="1200" kern="1200" dirty="0">
                <a:solidFill>
                  <a:schemeClr val="tx1"/>
                </a:solidFill>
                <a:effectLst/>
                <a:latin typeface="+mn-lt"/>
                <a:ea typeface="+mn-ea"/>
                <a:cs typeface="+mn-cs"/>
              </a:rPr>
              <a:t>We should always avoid tendencies to self-diagnose and self-prescribe.  This includes making decisions related to how much and how often (dose and frequency) you take the medication, as well as the reason for taking the medication.</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27</a:t>
            </a:fld>
            <a:endParaRPr lang="en-US"/>
          </a:p>
        </p:txBody>
      </p:sp>
    </p:spTree>
    <p:extLst>
      <p:ext uri="{BB962C8B-B14F-4D97-AF65-F5344CB8AC3E}">
        <p14:creationId xmlns:p14="http://schemas.microsoft.com/office/powerpoint/2010/main" val="552138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Safe Medication Practices, 400pts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28</a:t>
            </a:fld>
            <a:endParaRPr lang="en-US"/>
          </a:p>
        </p:txBody>
      </p:sp>
    </p:spTree>
    <p:extLst>
      <p:ext uri="{BB962C8B-B14F-4D97-AF65-F5344CB8AC3E}">
        <p14:creationId xmlns:p14="http://schemas.microsoft.com/office/powerpoint/2010/main" val="1354791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Safe Medication Practices,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Two primary reasons NOT to take a medication prescribed to someone else:</a:t>
            </a:r>
          </a:p>
          <a:p>
            <a:pPr marL="628650" lvl="1" indent="-171450">
              <a:buFont typeface="Arial" charset="0"/>
              <a:buChar char="•"/>
            </a:pPr>
            <a:r>
              <a:rPr lang="en-US" sz="1200" kern="1200" dirty="0">
                <a:solidFill>
                  <a:schemeClr val="tx1"/>
                </a:solidFill>
                <a:effectLst/>
                <a:latin typeface="+mn-lt"/>
                <a:ea typeface="+mn-ea"/>
                <a:cs typeface="+mn-cs"/>
              </a:rPr>
              <a:t>May interact with other medications you are taking</a:t>
            </a:r>
          </a:p>
          <a:p>
            <a:pPr marL="628650" lvl="1" indent="-171450">
              <a:buFont typeface="Arial" charset="0"/>
              <a:buChar char="•"/>
            </a:pPr>
            <a:r>
              <a:rPr lang="en-US" sz="1200" kern="1200" dirty="0">
                <a:solidFill>
                  <a:schemeClr val="tx1"/>
                </a:solidFill>
                <a:effectLst/>
                <a:latin typeface="+mn-lt"/>
                <a:ea typeface="+mn-ea"/>
                <a:cs typeface="+mn-cs"/>
              </a:rPr>
              <a:t>May interact with another medical issue you are having</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if it might seem like a good idea, it is never okay to take another person’s prescription medications. This is actually an illegal act in the United States. It would be better for the person to discuss their particular sleep issues with their own doctor to determine the best intervention.</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29</a:t>
            </a:fld>
            <a:endParaRPr lang="en-US"/>
          </a:p>
        </p:txBody>
      </p:sp>
    </p:spTree>
    <p:extLst>
      <p:ext uri="{BB962C8B-B14F-4D97-AF65-F5344CB8AC3E}">
        <p14:creationId xmlns:p14="http://schemas.microsoft.com/office/powerpoint/2010/main" val="21596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By playing this trivia game we are going to have fun while discussing how you can get the most from your medications and do so safely. This program was developed by Generation Rx at The Ohio State University College of Pharmacy, in partnership with The Cardinal Health Foundation.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Be sure each group has an answer sheet and an appointed person to write the answers on the sheet.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a:t>
            </a:fld>
            <a:endParaRPr lang="en-US"/>
          </a:p>
        </p:txBody>
      </p:sp>
    </p:spTree>
    <p:extLst>
      <p:ext uri="{BB962C8B-B14F-4D97-AF65-F5344CB8AC3E}">
        <p14:creationId xmlns:p14="http://schemas.microsoft.com/office/powerpoint/2010/main" val="188201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30</a:t>
            </a:fld>
            <a:endParaRPr lang="en-US"/>
          </a:p>
        </p:txBody>
      </p:sp>
    </p:spTree>
    <p:extLst>
      <p:ext uri="{BB962C8B-B14F-4D97-AF65-F5344CB8AC3E}">
        <p14:creationId xmlns:p14="http://schemas.microsoft.com/office/powerpoint/2010/main" val="85742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Often, interactions with prescription medications and alcohol are due to the sedating effects of alcohol. This can be compounded by medications which also have sedating effects.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drink alcohol such as wine, beer or mixed drinks, discuss the possible affects this might have on your medications with your doctor or pharmacist.</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31</a:t>
            </a:fld>
            <a:endParaRPr lang="en-US"/>
          </a:p>
        </p:txBody>
      </p:sp>
    </p:spTree>
    <p:extLst>
      <p:ext uri="{BB962C8B-B14F-4D97-AF65-F5344CB8AC3E}">
        <p14:creationId xmlns:p14="http://schemas.microsoft.com/office/powerpoint/2010/main" val="113285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32</a:t>
            </a:fld>
            <a:endParaRPr lang="en-US"/>
          </a:p>
        </p:txBody>
      </p:sp>
    </p:spTree>
    <p:extLst>
      <p:ext uri="{BB962C8B-B14F-4D97-AF65-F5344CB8AC3E}">
        <p14:creationId xmlns:p14="http://schemas.microsoft.com/office/powerpoint/2010/main" val="1023115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200pts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We define prescription drug misuse as engaging in three key behaviors:</a:t>
            </a:r>
            <a:endParaRPr lang="en-US" sz="1200" kern="1200" dirty="0">
              <a:solidFill>
                <a:schemeClr val="tx1"/>
              </a:solidFill>
              <a:effectLst/>
              <a:latin typeface="+mn-lt"/>
              <a:ea typeface="Calibri"/>
              <a:cs typeface="Calibri"/>
            </a:endParaRPr>
          </a:p>
          <a:p>
            <a:pPr marL="171450" indent="-171450">
              <a:buFont typeface="Arial" charset="0"/>
              <a:buChar char="•"/>
            </a:pPr>
            <a:r>
              <a:rPr lang="en-US" sz="1200" kern="1200" dirty="0">
                <a:solidFill>
                  <a:schemeClr val="tx1"/>
                </a:solidFill>
                <a:effectLst/>
                <a:latin typeface="+mn-lt"/>
                <a:ea typeface="+mn-ea"/>
                <a:cs typeface="+mn-cs"/>
              </a:rPr>
              <a:t>Taking more of a prescription medication than prescribed</a:t>
            </a:r>
            <a:endParaRPr lang="en-US" sz="1200" kern="1200" dirty="0">
              <a:solidFill>
                <a:schemeClr val="tx1"/>
              </a:solidFill>
              <a:effectLst/>
              <a:latin typeface="+mn-lt"/>
              <a:ea typeface="Calibri"/>
              <a:cs typeface="Calibri"/>
            </a:endParaRPr>
          </a:p>
          <a:p>
            <a:pPr marL="171450" indent="-171450">
              <a:buFont typeface="Arial" charset="0"/>
              <a:buChar char="•"/>
            </a:pPr>
            <a:r>
              <a:rPr lang="en-US" sz="1200" kern="1200" dirty="0">
                <a:solidFill>
                  <a:schemeClr val="tx1"/>
                </a:solidFill>
                <a:effectLst/>
                <a:latin typeface="+mn-lt"/>
                <a:ea typeface="+mn-ea"/>
                <a:cs typeface="+mn-cs"/>
              </a:rPr>
              <a:t>Taking a prescription medication for a reason different than prescribed</a:t>
            </a:r>
            <a:endParaRPr lang="en-US" sz="1200" kern="1200" dirty="0">
              <a:solidFill>
                <a:schemeClr val="tx1"/>
              </a:solidFill>
              <a:effectLst/>
              <a:latin typeface="+mn-lt"/>
              <a:ea typeface="Calibri"/>
              <a:cs typeface="Calibri"/>
            </a:endParaRPr>
          </a:p>
          <a:p>
            <a:pPr marL="171450" indent="-171450">
              <a:buFont typeface="Arial" charset="0"/>
              <a:buChar char="•"/>
            </a:pPr>
            <a:r>
              <a:rPr lang="en-US" sz="1200" kern="1200" dirty="0">
                <a:solidFill>
                  <a:schemeClr val="tx1"/>
                </a:solidFill>
                <a:effectLst/>
                <a:latin typeface="+mn-lt"/>
                <a:ea typeface="+mn-ea"/>
                <a:cs typeface="+mn-cs"/>
              </a:rPr>
              <a:t>Sharing or taking someone else’s prescription medication</a:t>
            </a:r>
            <a:endParaRPr lang="en-US" sz="1200" kern="1200" dirty="0">
              <a:solidFill>
                <a:schemeClr val="tx1"/>
              </a:solidFill>
              <a:effectLst/>
              <a:latin typeface="+mn-lt"/>
              <a:ea typeface="Calibri"/>
              <a:cs typeface="Calibri"/>
            </a:endParaRPr>
          </a:p>
          <a:p>
            <a:pPr marL="171450"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Regardless of the intention or reason, engaging in any of these behaviors is misuse.</a:t>
            </a:r>
            <a:endParaRPr lang="en-US" sz="1200" kern="1200" dirty="0">
              <a:solidFill>
                <a:schemeClr val="tx1"/>
              </a:solidFill>
              <a:effectLst/>
              <a:latin typeface="+mn-lt"/>
              <a:ea typeface="Calibri"/>
              <a:cs typeface="Calibri"/>
            </a:endParaRPr>
          </a:p>
          <a:p>
            <a:endParaRPr lang="en-US" dirty="0"/>
          </a:p>
          <a:p>
            <a:r>
              <a:rPr lang="en-US" i="1" dirty="0">
                <a:ea typeface="Calibri"/>
                <a:cs typeface="Calibri"/>
              </a:rPr>
              <a:t>Facilitator's Note: For scoring purposes, if a team or individual gets one of the 3 answers correct we recommend awarding them the 200 points.</a:t>
            </a:r>
          </a:p>
        </p:txBody>
      </p:sp>
      <p:sp>
        <p:nvSpPr>
          <p:cNvPr id="4" name="Slide Number Placeholder 3"/>
          <p:cNvSpPr>
            <a:spLocks noGrp="1"/>
          </p:cNvSpPr>
          <p:nvPr>
            <p:ph type="sldNum" sz="quarter" idx="10"/>
          </p:nvPr>
        </p:nvSpPr>
        <p:spPr/>
        <p:txBody>
          <a:bodyPr/>
          <a:lstStyle/>
          <a:p>
            <a:fld id="{EAC13552-640A-0946-A0E1-BA4195B3AF77}" type="slidenum">
              <a:rPr lang="en-US" smtClean="0"/>
              <a:t>33</a:t>
            </a:fld>
            <a:endParaRPr lang="en-US"/>
          </a:p>
        </p:txBody>
      </p:sp>
    </p:spTree>
    <p:extLst>
      <p:ext uri="{BB962C8B-B14F-4D97-AF65-F5344CB8AC3E}">
        <p14:creationId xmlns:p14="http://schemas.microsoft.com/office/powerpoint/2010/main" val="592781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300pts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Drug overdose is the leading cause of accidental death in the United States. </a:t>
            </a:r>
            <a:endParaRPr lang="en-US" sz="1200" kern="1200" dirty="0">
              <a:solidFill>
                <a:schemeClr val="tx1"/>
              </a:solidFill>
              <a:effectLst/>
              <a:latin typeface="+mn-lt"/>
              <a:ea typeface="Calibri"/>
              <a:cs typeface="Calibri"/>
            </a:endParaRPr>
          </a:p>
          <a:p>
            <a:r>
              <a:rPr lang="en-US" sz="1200" kern="1200" dirty="0">
                <a:solidFill>
                  <a:schemeClr val="tx1"/>
                </a:solidFill>
                <a:effectLst/>
                <a:latin typeface="+mn-lt"/>
                <a:ea typeface="+mn-ea"/>
                <a:cs typeface="+mn-cs"/>
              </a:rPr>
              <a:t>Misuse of prescription medications is often the first step toward the use of illegal drugs.</a:t>
            </a:r>
            <a:endParaRPr lang="en-US" sz="1200" kern="1200" dirty="0">
              <a:solidFill>
                <a:schemeClr val="tx1"/>
              </a:solidFill>
              <a:effectLst/>
              <a:latin typeface="+mn-lt"/>
              <a:ea typeface="Calibri"/>
              <a:cs typeface="Calibri"/>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34</a:t>
            </a:fld>
            <a:endParaRPr lang="en-US"/>
          </a:p>
        </p:txBody>
      </p:sp>
    </p:spTree>
    <p:extLst>
      <p:ext uri="{BB962C8B-B14F-4D97-AF65-F5344CB8AC3E}">
        <p14:creationId xmlns:p14="http://schemas.microsoft.com/office/powerpoint/2010/main" val="546558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300pts</a:t>
            </a: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is the main reason it is important to safely secure all medications in a lockable space and away from others.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35</a:t>
            </a:fld>
            <a:endParaRPr lang="en-US"/>
          </a:p>
        </p:txBody>
      </p:sp>
    </p:spTree>
    <p:extLst>
      <p:ext uri="{BB962C8B-B14F-4D97-AF65-F5344CB8AC3E}">
        <p14:creationId xmlns:p14="http://schemas.microsoft.com/office/powerpoint/2010/main" val="1725969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Prescription Drug Misuse, 400pts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36</a:t>
            </a:fld>
            <a:endParaRPr lang="en-US"/>
          </a:p>
        </p:txBody>
      </p:sp>
    </p:spTree>
    <p:extLst>
      <p:ext uri="{BB962C8B-B14F-4D97-AF65-F5344CB8AC3E}">
        <p14:creationId xmlns:p14="http://schemas.microsoft.com/office/powerpoint/2010/main" val="166266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Prescription Drug Misuse, 400pts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Some of the reasons for this trend may be:</a:t>
            </a:r>
          </a:p>
          <a:p>
            <a:pPr marL="628650" lvl="1" indent="-171450">
              <a:buFont typeface="Arial" charset="0"/>
              <a:buChar char="•"/>
            </a:pPr>
            <a:r>
              <a:rPr lang="en-US" sz="1200" kern="1200" dirty="0">
                <a:solidFill>
                  <a:schemeClr val="tx1"/>
                </a:solidFill>
                <a:effectLst/>
                <a:latin typeface="+mn-lt"/>
                <a:ea typeface="+mn-ea"/>
                <a:cs typeface="+mn-cs"/>
              </a:rPr>
              <a:t>aging of the Baby Boomer population who grew up with a different perspective on medication use. They are more likely to take medications.</a:t>
            </a:r>
          </a:p>
          <a:p>
            <a:pPr marL="628650" lvl="1" indent="-171450">
              <a:buFont typeface="Arial" charset="0"/>
              <a:buChar char="•"/>
            </a:pPr>
            <a:r>
              <a:rPr lang="en-US" sz="1200" kern="1200" dirty="0">
                <a:solidFill>
                  <a:schemeClr val="tx1"/>
                </a:solidFill>
                <a:effectLst/>
                <a:latin typeface="+mn-lt"/>
                <a:ea typeface="+mn-ea"/>
                <a:cs typeface="+mn-cs"/>
              </a:rPr>
              <a:t>harder to recognize and screen for medication misuse so it goes unaddressed</a:t>
            </a:r>
          </a:p>
          <a:p>
            <a:pPr marL="628650" lvl="1" indent="-171450">
              <a:buFont typeface="Arial" charset="0"/>
              <a:buChar char="•"/>
            </a:pPr>
            <a:r>
              <a:rPr lang="en-US" sz="1200" kern="1200" dirty="0">
                <a:solidFill>
                  <a:schemeClr val="tx1"/>
                </a:solidFill>
                <a:effectLst/>
                <a:latin typeface="+mn-lt"/>
                <a:ea typeface="+mn-ea"/>
                <a:cs typeface="+mn-cs"/>
              </a:rPr>
              <a:t>frequently prescribed medications for an original good reason but not re-evaluated or stopped</a:t>
            </a:r>
          </a:p>
          <a:p>
            <a:pPr marL="628650" lvl="1" indent="-171450">
              <a:buFont typeface="Arial" charset="0"/>
              <a:buChar char="•"/>
            </a:pPr>
            <a:r>
              <a:rPr lang="en-US" sz="1200" kern="1200" dirty="0">
                <a:solidFill>
                  <a:schemeClr val="tx1"/>
                </a:solidFill>
                <a:effectLst/>
                <a:latin typeface="+mn-lt"/>
                <a:ea typeface="+mn-ea"/>
                <a:cs typeface="+mn-cs"/>
              </a:rPr>
              <a:t>various other physical, mental and social issues elevating the risk for misuse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Programs to help older adults with addiction or dependence are available and important as the treatment needs for older adults may be different.</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37</a:t>
            </a:fld>
            <a:endParaRPr lang="en-US"/>
          </a:p>
        </p:txBody>
      </p:sp>
    </p:spTree>
    <p:extLst>
      <p:ext uri="{BB962C8B-B14F-4D97-AF65-F5344CB8AC3E}">
        <p14:creationId xmlns:p14="http://schemas.microsoft.com/office/powerpoint/2010/main" val="558386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for the final trivia round, complete this statement.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read the statement and encourage participants to share their thoughts with the larger group.  Advance the slide to summarize the safe medication practices as well as identify</a:t>
            </a:r>
            <a:r>
              <a:rPr lang="en-US" i="1" dirty="0"/>
              <a:t> </a:t>
            </a:r>
            <a:r>
              <a:rPr lang="en-US" sz="1200" i="1" kern="1200" dirty="0">
                <a:solidFill>
                  <a:schemeClr val="tx1"/>
                </a:solidFill>
                <a:effectLst/>
                <a:latin typeface="+mn-lt"/>
                <a:ea typeface="+mn-ea"/>
                <a:cs typeface="+mn-cs"/>
              </a:rPr>
              <a:t>resources where </a:t>
            </a:r>
            <a:r>
              <a:rPr lang="en-US" i="1" dirty="0"/>
              <a:t>individuals</a:t>
            </a:r>
            <a:r>
              <a:rPr lang="en-US" sz="1200" i="1" kern="1200" dirty="0">
                <a:solidFill>
                  <a:schemeClr val="tx1"/>
                </a:solidFill>
                <a:effectLst/>
                <a:latin typeface="+mn-lt"/>
                <a:ea typeface="+mn-ea"/>
                <a:cs typeface="+mn-cs"/>
              </a:rPr>
              <a:t> can find help.</a:t>
            </a:r>
            <a:endParaRPr lang="en-US" sz="1200" kern="1200" dirty="0">
              <a:solidFill>
                <a:schemeClr val="tx1"/>
              </a:solidFill>
              <a:effectLst/>
              <a:latin typeface="+mn-lt"/>
              <a:ea typeface="+mn-ea"/>
              <a:cs typeface="+mn-cs"/>
            </a:endParaRPr>
          </a:p>
          <a:p>
            <a:br>
              <a:rPr lang="en-US" sz="1200" kern="1200" dirty="0">
                <a:effectLst/>
                <a:cs typeface="+mn-lt"/>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38</a:t>
            </a:fld>
            <a:endParaRPr lang="en-US"/>
          </a:p>
        </p:txBody>
      </p:sp>
    </p:spTree>
    <p:extLst>
      <p:ext uri="{BB962C8B-B14F-4D97-AF65-F5344CB8AC3E}">
        <p14:creationId xmlns:p14="http://schemas.microsoft.com/office/powerpoint/2010/main" val="305316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You are certainly the most important member of your healthcare team.</a:t>
            </a:r>
          </a:p>
          <a:p>
            <a:pPr marL="628650" lvl="1" indent="-171450">
              <a:buFont typeface="Arial" charset="0"/>
              <a:buChar char="•"/>
            </a:pPr>
            <a:r>
              <a:rPr lang="en-US" sz="1200" kern="1200" dirty="0">
                <a:solidFill>
                  <a:schemeClr val="tx1"/>
                </a:solidFill>
                <a:effectLst/>
                <a:latin typeface="+mn-lt"/>
                <a:ea typeface="+mn-ea"/>
                <a:cs typeface="+mn-cs"/>
              </a:rPr>
              <a:t>Becoming informed about the medications you take</a:t>
            </a:r>
          </a:p>
          <a:p>
            <a:pPr marL="628650" lvl="1" indent="-171450">
              <a:buFont typeface="Arial" charset="0"/>
              <a:buChar char="•"/>
            </a:pPr>
            <a:r>
              <a:rPr lang="en-US" sz="1200" kern="1200" dirty="0">
                <a:solidFill>
                  <a:schemeClr val="tx1"/>
                </a:solidFill>
                <a:effectLst/>
                <a:latin typeface="+mn-lt"/>
                <a:ea typeface="+mn-ea"/>
                <a:cs typeface="+mn-cs"/>
              </a:rPr>
              <a:t>Following safe medication practices for life</a:t>
            </a:r>
          </a:p>
          <a:p>
            <a:pPr marL="628650" lvl="1" indent="-171450">
              <a:buFont typeface="Arial" charset="0"/>
              <a:buChar char="•"/>
            </a:pPr>
            <a:r>
              <a:rPr lang="en-US" sz="1200" kern="1200" dirty="0">
                <a:solidFill>
                  <a:schemeClr val="tx1"/>
                </a:solidFill>
                <a:effectLst/>
                <a:latin typeface="+mn-lt"/>
                <a:ea typeface="+mn-ea"/>
                <a:cs typeface="+mn-cs"/>
              </a:rPr>
              <a:t>Being informed about prescription drug misuse</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all things you can do to help with safe and effective medication use. It starts with you!!</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39</a:t>
            </a:fld>
            <a:endParaRPr lang="en-US"/>
          </a:p>
        </p:txBody>
      </p:sp>
    </p:spTree>
    <p:extLst>
      <p:ext uri="{BB962C8B-B14F-4D97-AF65-F5344CB8AC3E}">
        <p14:creationId xmlns:p14="http://schemas.microsoft.com/office/powerpoint/2010/main" val="181946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7572-B002-6651-111B-4519ADD27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AD276-8FA9-C03B-D6E2-2E50D4DBE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37E93-BE1D-FC18-C93E-4FE669078B59}"/>
              </a:ext>
            </a:extLst>
          </p:cNvPr>
          <p:cNvSpPr>
            <a:spLocks noGrp="1"/>
          </p:cNvSpPr>
          <p:nvPr>
            <p:ph type="body" idx="1"/>
          </p:nvPr>
        </p:nvSpPr>
        <p:spPr/>
        <p:txBody>
          <a:bodyPr/>
          <a:lstStyle/>
          <a:p>
            <a:r>
              <a:rPr lang="en-US" sz="1200" i="1" u="sng" kern="1200" dirty="0">
                <a:solidFill>
                  <a:schemeClr val="tx1"/>
                </a:solidFill>
                <a:effectLst/>
                <a:latin typeface="+mn-lt"/>
                <a:ea typeface="+mn-ea"/>
                <a:cs typeface="+mn-cs"/>
              </a:rPr>
              <a:t>Note to facilitator</a:t>
            </a:r>
            <a:r>
              <a:rPr lang="en-US" sz="1200" i="1" kern="1200" dirty="0">
                <a:solidFill>
                  <a:schemeClr val="tx1"/>
                </a:solidFill>
                <a:effectLst/>
                <a:latin typeface="+mn-lt"/>
                <a:ea typeface="+mn-ea"/>
                <a:cs typeface="+mn-cs"/>
              </a:rPr>
              <a:t>: when the slides are in “presentation mode”, clicking on a point value will trigger that specific question to appear.  After asking the question, reveal the answer by simply clicking the space bar.  When you are ready to return to this game board, click the link in the upper right corner of each answer slide.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Own Advocate</a:t>
            </a:r>
            <a:r>
              <a:rPr lang="en-US" sz="1200" kern="1200" dirty="0">
                <a:solidFill>
                  <a:schemeClr val="tx1"/>
                </a:solidFill>
                <a:effectLst/>
                <a:latin typeface="+mn-lt"/>
                <a:ea typeface="+mn-ea"/>
                <a:cs typeface="+mn-cs"/>
              </a:rPr>
              <a:t> - questions about being an informed user of medications</a:t>
            </a:r>
          </a:p>
          <a:p>
            <a:r>
              <a:rPr lang="en-US" sz="1200" b="1" kern="1200" dirty="0">
                <a:solidFill>
                  <a:schemeClr val="tx1"/>
                </a:solidFill>
                <a:effectLst/>
                <a:latin typeface="+mn-lt"/>
                <a:ea typeface="+mn-ea"/>
                <a:cs typeface="+mn-cs"/>
              </a:rPr>
              <a:t>Medication Scenarios</a:t>
            </a:r>
            <a:r>
              <a:rPr lang="en-US" sz="1200" kern="1200" dirty="0">
                <a:solidFill>
                  <a:schemeClr val="tx1"/>
                </a:solidFill>
                <a:effectLst/>
                <a:latin typeface="+mn-lt"/>
                <a:ea typeface="+mn-ea"/>
                <a:cs typeface="+mn-cs"/>
              </a:rPr>
              <a:t>- common questions about medication use</a:t>
            </a:r>
          </a:p>
          <a:p>
            <a:r>
              <a:rPr lang="en-US" sz="1200" b="1" kern="1200" dirty="0">
                <a:solidFill>
                  <a:schemeClr val="tx1"/>
                </a:solidFill>
                <a:effectLst/>
                <a:latin typeface="+mn-lt"/>
                <a:ea typeface="+mn-ea"/>
                <a:cs typeface="+mn-cs"/>
              </a:rPr>
              <a:t>Safe Medication Practices</a:t>
            </a:r>
            <a:r>
              <a:rPr lang="en-US" sz="1200" kern="1200" dirty="0">
                <a:solidFill>
                  <a:schemeClr val="tx1"/>
                </a:solidFill>
                <a:effectLst/>
                <a:latin typeface="+mn-lt"/>
                <a:ea typeface="+mn-ea"/>
                <a:cs typeface="+mn-cs"/>
              </a:rPr>
              <a:t>- important information about “safe medication practices for life”</a:t>
            </a:r>
          </a:p>
          <a:p>
            <a:r>
              <a:rPr lang="en-US" sz="1200" b="1" kern="1200" dirty="0">
                <a:solidFill>
                  <a:schemeClr val="tx1"/>
                </a:solidFill>
                <a:effectLst/>
                <a:latin typeface="+mn-lt"/>
                <a:ea typeface="+mn-ea"/>
                <a:cs typeface="+mn-cs"/>
              </a:rPr>
              <a:t>Prescription Drug Misuse</a:t>
            </a:r>
            <a:r>
              <a:rPr lang="en-US" sz="1200" kern="1200" dirty="0">
                <a:solidFill>
                  <a:schemeClr val="tx1"/>
                </a:solidFill>
                <a:effectLst/>
                <a:latin typeface="+mn-lt"/>
                <a:ea typeface="+mn-ea"/>
                <a:cs typeface="+mn-cs"/>
              </a:rPr>
              <a:t>- facts about medication misuse in our country and what you can do about it</a:t>
            </a:r>
          </a:p>
          <a:p>
            <a:endParaRPr lang="en-US" dirty="0"/>
          </a:p>
        </p:txBody>
      </p:sp>
      <p:sp>
        <p:nvSpPr>
          <p:cNvPr id="4" name="Slide Number Placeholder 3">
            <a:extLst>
              <a:ext uri="{FF2B5EF4-FFF2-40B4-BE49-F238E27FC236}">
                <a16:creationId xmlns:a16="http://schemas.microsoft.com/office/drawing/2014/main" id="{6A8F8965-3721-6C83-984B-CB51ACC05860}"/>
              </a:ext>
            </a:extLst>
          </p:cNvPr>
          <p:cNvSpPr>
            <a:spLocks noGrp="1"/>
          </p:cNvSpPr>
          <p:nvPr>
            <p:ph type="sldNum" sz="quarter" idx="10"/>
          </p:nvPr>
        </p:nvSpPr>
        <p:spPr/>
        <p:txBody>
          <a:bodyPr/>
          <a:lstStyle/>
          <a:p>
            <a:fld id="{EAC13552-640A-0946-A0E1-BA4195B3AF77}" type="slidenum">
              <a:rPr lang="en-US" smtClean="0"/>
              <a:t>4</a:t>
            </a:fld>
            <a:endParaRPr lang="en-US"/>
          </a:p>
        </p:txBody>
      </p:sp>
    </p:spTree>
    <p:extLst>
      <p:ext uri="{BB962C8B-B14F-4D97-AF65-F5344CB8AC3E}">
        <p14:creationId xmlns:p14="http://schemas.microsoft.com/office/powerpoint/2010/main" val="3207062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C13552-640A-0946-A0E1-BA4195B3AF77}" type="slidenum">
              <a:rPr lang="en-US" smtClean="0"/>
              <a:t>40</a:t>
            </a:fld>
            <a:endParaRPr lang="en-US"/>
          </a:p>
        </p:txBody>
      </p:sp>
    </p:spTree>
    <p:extLst>
      <p:ext uri="{BB962C8B-B14F-4D97-AF65-F5344CB8AC3E}">
        <p14:creationId xmlns:p14="http://schemas.microsoft.com/office/powerpoint/2010/main" val="1742520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How can you help others?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First, you can share these messages with others.  This may consist of discussing these messages with family members and friends or sharing these messages through peer-to-peer education.  Visit our website, </a:t>
            </a:r>
            <a:r>
              <a:rPr lang="en-US" dirty="0"/>
              <a:t>generationrx.osu.edu,</a:t>
            </a:r>
            <a:r>
              <a:rPr lang="en-US" sz="1200" kern="1200" dirty="0">
                <a:solidFill>
                  <a:schemeClr val="tx1"/>
                </a:solidFill>
                <a:effectLst/>
                <a:latin typeface="+mn-lt"/>
                <a:ea typeface="+mn-ea"/>
                <a:cs typeface="+mn-cs"/>
              </a:rPr>
              <a:t> to access free, ready-to-use resources designed to educate others.  You could present this program or a different activity.  You could also present similar educational programs to other audiences, like teens, using our age-appropriate resources. </a:t>
            </a:r>
            <a:endParaRPr lang="en-US" sz="1200" kern="1200" dirty="0">
              <a:solidFill>
                <a:schemeClr val="tx1"/>
              </a:solidFill>
              <a:effectLst/>
              <a:latin typeface="+mn-lt"/>
              <a:ea typeface="Calibri"/>
              <a:cs typeface="Calibri"/>
            </a:endParaRPr>
          </a:p>
          <a:p>
            <a:pPr marL="228600" indent="-228600">
              <a:buFont typeface="+mj-lt"/>
              <a:buAutoNum type="arabicPeriod"/>
            </a:pPr>
            <a:r>
              <a:rPr lang="en-US" sz="1200" kern="1200" dirty="0">
                <a:solidFill>
                  <a:schemeClr val="tx1"/>
                </a:solidFill>
                <a:effectLst/>
                <a:latin typeface="+mn-lt"/>
                <a:ea typeface="+mn-ea"/>
                <a:cs typeface="+mn-cs"/>
              </a:rPr>
              <a:t>Lastly, if you are concerned about someone you care about, we encourage you start a conversation.  In addition, we’ve identified resources for helping others at </a:t>
            </a:r>
            <a:r>
              <a:rPr lang="en-US" dirty="0"/>
              <a:t>generationrx</a:t>
            </a:r>
            <a:r>
              <a:rPr lang="en-US" sz="1200" kern="1200" dirty="0">
                <a:solidFill>
                  <a:schemeClr val="tx1"/>
                </a:solidFill>
                <a:effectLst/>
                <a:latin typeface="+mn-lt"/>
                <a:ea typeface="+mn-ea"/>
                <a:cs typeface="+mn-cs"/>
              </a:rPr>
              <a:t>.</a:t>
            </a:r>
            <a:r>
              <a:rPr lang="en-US" dirty="0"/>
              <a:t>osu.edu.</a:t>
            </a:r>
            <a:endParaRPr lang="en-US" sz="1200" kern="1200" dirty="0">
              <a:solidFill>
                <a:schemeClr val="tx1"/>
              </a:solidFill>
              <a:effectLst/>
              <a:latin typeface="+mn-lt"/>
              <a:ea typeface="Calibri"/>
              <a:cs typeface="Calibri"/>
            </a:endParaRPr>
          </a:p>
          <a:p>
            <a:br>
              <a:rPr lang="en-US" sz="1200" kern="1200" dirty="0">
                <a:effectLst/>
                <a:cs typeface="+mn-lt"/>
              </a:rPr>
            </a:br>
            <a:endParaRPr lang="en-US" sz="1200" kern="1200" dirty="0">
              <a:solidFill>
                <a:schemeClr val="tx1"/>
              </a:solidFill>
              <a:effectLst/>
              <a:latin typeface="+mn-lt"/>
              <a:ea typeface="+mn-ea"/>
              <a:cs typeface="+mn-cs"/>
            </a:endParaRPr>
          </a:p>
          <a:p>
            <a:br>
              <a:rPr lang="en-US" sz="1200" kern="1200" dirty="0">
                <a:effectLst/>
                <a:cs typeface="+mn-lt"/>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41</a:t>
            </a:fld>
            <a:endParaRPr lang="en-US"/>
          </a:p>
        </p:txBody>
      </p:sp>
    </p:spTree>
    <p:extLst>
      <p:ext uri="{BB962C8B-B14F-4D97-AF65-F5344CB8AC3E}">
        <p14:creationId xmlns:p14="http://schemas.microsoft.com/office/powerpoint/2010/main" val="336739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Does anyone have any questions or comments?</a:t>
            </a:r>
          </a:p>
          <a:p>
            <a:pPr marL="0" indent="0">
              <a:buFont typeface="Arial"/>
              <a:buNone/>
            </a:pPr>
            <a:endParaRPr lang="en-US" sz="1200" kern="1200" dirty="0">
              <a:solidFill>
                <a:schemeClr val="tx1"/>
              </a:solidFill>
              <a:effectLst/>
              <a:latin typeface="+mn-lt"/>
              <a:ea typeface="+mn-ea"/>
              <a:cs typeface="+mn-cs"/>
            </a:endParaRPr>
          </a:p>
          <a:p>
            <a:pPr marL="0" indent="0">
              <a:buFont typeface="Arial"/>
              <a:buNone/>
            </a:pPr>
            <a:r>
              <a:rPr lang="en-US" sz="1200" kern="1200" dirty="0">
                <a:solidFill>
                  <a:schemeClr val="tx1"/>
                </a:solidFill>
                <a:effectLst/>
                <a:latin typeface="+mn-lt"/>
                <a:ea typeface="+mn-ea"/>
                <a:cs typeface="+mn-cs"/>
              </a:rPr>
              <a:t>Before we end, we encourage you to stay connected by following us @TheGenRx on Instagram and Facebook.</a:t>
            </a:r>
            <a:endParaRPr lang="en-US" sz="1200" kern="1200" dirty="0">
              <a:solidFill>
                <a:schemeClr val="tx1"/>
              </a:solidFill>
              <a:effectLst/>
              <a:latin typeface="+mn-lt"/>
              <a:ea typeface="Calibri" panose="020F0502020204030204"/>
              <a:cs typeface="Calibri" panose="020F0502020204030204"/>
            </a:endParaRPr>
          </a:p>
          <a:p>
            <a:pPr marL="285750" indent="-285750">
              <a:buFont typeface="Arial"/>
              <a:buChar char="•"/>
            </a:pPr>
            <a:endParaRPr lang="en-US" dirty="0"/>
          </a:p>
          <a:p>
            <a:r>
              <a:rPr lang="en-US" sz="1200" i="1" kern="1200" dirty="0">
                <a:solidFill>
                  <a:schemeClr val="tx1"/>
                </a:solidFill>
                <a:effectLst/>
                <a:latin typeface="+mn-lt"/>
                <a:ea typeface="+mn-ea"/>
                <a:cs typeface="+mn-cs"/>
              </a:rPr>
              <a:t>Note to facilitator: We also encourage you to share your experience with us.  Consider submitting your tips and personal experiences about how you advocate safe medication practices at home or in your community.  To do this, visit the ‘Contact’ section of </a:t>
            </a:r>
            <a:r>
              <a:rPr lang="en-US" i="1" dirty="0"/>
              <a:t>generationrx.osu.edu</a:t>
            </a:r>
            <a:r>
              <a:rPr lang="en-US" sz="1200" i="1" kern="1200" dirty="0">
                <a:solidFill>
                  <a:schemeClr val="tx1"/>
                </a:solidFill>
                <a:effectLst/>
                <a:latin typeface="+mn-lt"/>
                <a:ea typeface="+mn-ea"/>
                <a:cs typeface="+mn-cs"/>
              </a:rPr>
              <a:t>.  In this same section, you can also submit any questions you may have regarding how to use these educational resources. </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a typeface="Calibri"/>
              <a:cs typeface="Calibri"/>
            </a:endParaRPr>
          </a:p>
          <a:p>
            <a:br>
              <a:rPr lang="en-US" sz="1200" kern="1200" dirty="0">
                <a:effectLst/>
                <a:cs typeface="+mn-lt"/>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42</a:t>
            </a:fld>
            <a:endParaRPr lang="en-US"/>
          </a:p>
        </p:txBody>
      </p:sp>
    </p:spTree>
    <p:extLst>
      <p:ext uri="{BB962C8B-B14F-4D97-AF65-F5344CB8AC3E}">
        <p14:creationId xmlns:p14="http://schemas.microsoft.com/office/powerpoint/2010/main" val="203216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100pts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5</a:t>
            </a:fld>
            <a:endParaRPr lang="en-US"/>
          </a:p>
        </p:txBody>
      </p:sp>
    </p:spTree>
    <p:extLst>
      <p:ext uri="{BB962C8B-B14F-4D97-AF65-F5344CB8AC3E}">
        <p14:creationId xmlns:p14="http://schemas.microsoft.com/office/powerpoint/2010/main" val="82349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100pts</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For the purpose of the trivia game, count your answer as correct if you have any one of these listed to describe an Adverse Drug Event. Most of you probably thought about medication side effects, also called adverse drug reaction.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Facilitator’s note:  ask the participants, “How many of you thought about the other 4 types of adverse drug event categories?”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Medication errors </a:t>
            </a:r>
            <a:r>
              <a:rPr lang="en-US" sz="1200" kern="1200" dirty="0">
                <a:solidFill>
                  <a:schemeClr val="tx1"/>
                </a:solidFill>
                <a:effectLst/>
                <a:latin typeface="+mn-lt"/>
                <a:ea typeface="+mn-ea"/>
                <a:cs typeface="+mn-cs"/>
              </a:rPr>
              <a:t>– either taking the wrong drug, too much of a drug, doubling the daily dose are examples of medication errors</a:t>
            </a:r>
          </a:p>
          <a:p>
            <a:r>
              <a:rPr lang="en-US" sz="1200" b="1" kern="1200" dirty="0">
                <a:solidFill>
                  <a:schemeClr val="tx1"/>
                </a:solidFill>
                <a:effectLst/>
                <a:latin typeface="+mn-lt"/>
                <a:ea typeface="+mn-ea"/>
                <a:cs typeface="+mn-cs"/>
              </a:rPr>
              <a:t>Drug doesn’t work properly</a:t>
            </a:r>
            <a:r>
              <a:rPr lang="en-US" sz="1200" kern="1200" dirty="0">
                <a:solidFill>
                  <a:schemeClr val="tx1"/>
                </a:solidFill>
                <a:effectLst/>
                <a:latin typeface="+mn-lt"/>
                <a:ea typeface="+mn-ea"/>
                <a:cs typeface="+mn-cs"/>
              </a:rPr>
              <a:t>– drug does not have the desired effect</a:t>
            </a:r>
          </a:p>
          <a:p>
            <a:r>
              <a:rPr lang="en-US" sz="1200" b="1" kern="1200" dirty="0">
                <a:solidFill>
                  <a:schemeClr val="tx1"/>
                </a:solidFill>
                <a:effectLst/>
                <a:latin typeface="+mn-lt"/>
                <a:ea typeface="+mn-ea"/>
                <a:cs typeface="+mn-cs"/>
              </a:rPr>
              <a:t>Problems when stopping medications</a:t>
            </a:r>
            <a:r>
              <a:rPr lang="en-US" sz="1200" kern="1200" dirty="0">
                <a:solidFill>
                  <a:schemeClr val="tx1"/>
                </a:solidFill>
                <a:effectLst/>
                <a:latin typeface="+mn-lt"/>
                <a:ea typeface="+mn-ea"/>
                <a:cs typeface="+mn-cs"/>
              </a:rPr>
              <a:t>– side effects that happen when a drug is stopped suddenly Certain medications cannot be stopped suddenly.</a:t>
            </a:r>
          </a:p>
          <a:p>
            <a:r>
              <a:rPr lang="en-US" sz="1200" b="1" kern="1200" dirty="0">
                <a:solidFill>
                  <a:schemeClr val="tx1"/>
                </a:solidFill>
                <a:effectLst/>
                <a:latin typeface="+mn-lt"/>
                <a:ea typeface="+mn-ea"/>
                <a:cs typeface="+mn-cs"/>
              </a:rPr>
              <a:t>Overdose</a:t>
            </a:r>
            <a:r>
              <a:rPr lang="en-US" sz="1200" kern="1200" dirty="0">
                <a:solidFill>
                  <a:schemeClr val="tx1"/>
                </a:solidFill>
                <a:effectLst/>
                <a:latin typeface="+mn-lt"/>
                <a:ea typeface="+mn-ea"/>
                <a:cs typeface="+mn-cs"/>
              </a:rPr>
              <a:t> – taking too much medication either on accident or on purpose</a:t>
            </a:r>
          </a:p>
          <a:p>
            <a:r>
              <a:rPr lang="en-US" sz="1200" kern="1200" dirty="0">
                <a:solidFill>
                  <a:schemeClr val="tx1"/>
                </a:solidFill>
                <a:effectLst/>
                <a:latin typeface="+mn-lt"/>
                <a:ea typeface="+mn-ea"/>
                <a:cs typeface="+mn-cs"/>
              </a:rPr>
              <a:t>All of these medication related issues are considered Adverse Drug Events.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6</a:t>
            </a:fld>
            <a:endParaRPr lang="en-US"/>
          </a:p>
        </p:txBody>
      </p:sp>
    </p:spTree>
    <p:extLst>
      <p:ext uri="{BB962C8B-B14F-4D97-AF65-F5344CB8AC3E}">
        <p14:creationId xmlns:p14="http://schemas.microsoft.com/office/powerpoint/2010/main" val="2122970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200pts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7</a:t>
            </a:fld>
            <a:endParaRPr lang="en-US"/>
          </a:p>
        </p:txBody>
      </p:sp>
    </p:spTree>
    <p:extLst>
      <p:ext uri="{BB962C8B-B14F-4D97-AF65-F5344CB8AC3E}">
        <p14:creationId xmlns:p14="http://schemas.microsoft.com/office/powerpoint/2010/main" val="117118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Answer:</a:t>
            </a:r>
            <a:r>
              <a:rPr lang="en-US" sz="1200" kern="1200" dirty="0">
                <a:solidFill>
                  <a:schemeClr val="tx1"/>
                </a:solidFill>
                <a:effectLst/>
                <a:latin typeface="+mn-lt"/>
                <a:ea typeface="+mn-ea"/>
                <a:cs typeface="+mn-cs"/>
              </a:rPr>
              <a:t> Advocate, 200pt</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is one reason to make sure to review your medications with your doctor or pharmacist to make sure there is still a good reason for each medication you are taking.</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8</a:t>
            </a:fld>
            <a:endParaRPr lang="en-US"/>
          </a:p>
        </p:txBody>
      </p:sp>
    </p:spTree>
    <p:extLst>
      <p:ext uri="{BB962C8B-B14F-4D97-AF65-F5344CB8AC3E}">
        <p14:creationId xmlns:p14="http://schemas.microsoft.com/office/powerpoint/2010/main" val="34264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Category:</a:t>
            </a:r>
            <a:r>
              <a:rPr lang="en-US" sz="1200" kern="1200" dirty="0">
                <a:solidFill>
                  <a:schemeClr val="tx1"/>
                </a:solidFill>
                <a:effectLst/>
                <a:latin typeface="+mn-lt"/>
                <a:ea typeface="+mn-ea"/>
                <a:cs typeface="+mn-cs"/>
              </a:rPr>
              <a:t> Advocate, 300pts</a:t>
            </a:r>
          </a:p>
          <a:p>
            <a:endParaRPr lang="en-US" dirty="0"/>
          </a:p>
        </p:txBody>
      </p:sp>
      <p:sp>
        <p:nvSpPr>
          <p:cNvPr id="4" name="Slide Number Placeholder 3"/>
          <p:cNvSpPr>
            <a:spLocks noGrp="1"/>
          </p:cNvSpPr>
          <p:nvPr>
            <p:ph type="sldNum" sz="quarter" idx="10"/>
          </p:nvPr>
        </p:nvSpPr>
        <p:spPr/>
        <p:txBody>
          <a:bodyPr/>
          <a:lstStyle/>
          <a:p>
            <a:fld id="{EAC13552-640A-0946-A0E1-BA4195B3AF77}" type="slidenum">
              <a:rPr lang="en-US" smtClean="0"/>
              <a:t>9</a:t>
            </a:fld>
            <a:endParaRPr lang="en-US"/>
          </a:p>
        </p:txBody>
      </p:sp>
    </p:spTree>
    <p:extLst>
      <p:ext uri="{BB962C8B-B14F-4D97-AF65-F5344CB8AC3E}">
        <p14:creationId xmlns:p14="http://schemas.microsoft.com/office/powerpoint/2010/main" val="1514253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large group of people sitting around an outdoor table, sharing a meal and talking together."/>
          <p:cNvPicPr>
            <a:picLocks noChangeAspect="1"/>
          </p:cNvPicPr>
          <p:nvPr userDrawn="1"/>
        </p:nvPicPr>
        <p:blipFill rotWithShape="1">
          <a:blip r:embed="rId2">
            <a:extLst>
              <a:ext uri="{28A0092B-C50C-407E-A947-70E740481C1C}">
                <a14:useLocalDpi xmlns:a14="http://schemas.microsoft.com/office/drawing/2010/main" val="0"/>
              </a:ext>
            </a:extLst>
          </a:blip>
          <a:srcRect t="17428" b="1622"/>
          <a:stretch/>
        </p:blipFill>
        <p:spPr>
          <a:xfrm>
            <a:off x="4969" y="604685"/>
            <a:ext cx="9121870" cy="4922753"/>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96307"/>
            <a:ext cx="9144000" cy="5401056"/>
          </a:xfrm>
          <a:prstGeom prst="rect">
            <a:avLst/>
          </a:prstGeom>
        </p:spPr>
      </p:pic>
      <p:sp>
        <p:nvSpPr>
          <p:cNvPr id="2" name="Rectangle 1">
            <a:extLst>
              <a:ext uri="{C183D7F6-B498-43B3-948B-1728B52AA6E4}">
                <adec:decorative xmlns:adec="http://schemas.microsoft.com/office/drawing/2017/decorative" val="1"/>
              </a:ext>
            </a:extLst>
          </p:cNvPr>
          <p:cNvSpPr/>
          <p:nvPr userDrawn="1"/>
        </p:nvSpPr>
        <p:spPr>
          <a:xfrm>
            <a:off x="0" y="5979889"/>
            <a:ext cx="9144000" cy="87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eneration Rx logo"/>
          <p:cNvPicPr>
            <a:picLocks noChangeAspect="1"/>
          </p:cNvPicPr>
          <p:nvPr userDrawn="1"/>
        </p:nvPicPr>
        <p:blipFill>
          <a:blip r:embed="rId4"/>
          <a:srcRect/>
          <a:stretch/>
        </p:blipFill>
        <p:spPr>
          <a:xfrm>
            <a:off x="356108" y="6093281"/>
            <a:ext cx="2768092" cy="575032"/>
          </a:xfrm>
          <a:prstGeom prst="rect">
            <a:avLst/>
          </a:prstGeom>
        </p:spPr>
      </p:pic>
      <p:sp>
        <p:nvSpPr>
          <p:cNvPr id="14" name="TextBox 13"/>
          <p:cNvSpPr txBox="1"/>
          <p:nvPr userDrawn="1"/>
        </p:nvSpPr>
        <p:spPr>
          <a:xfrm>
            <a:off x="3600619" y="6104196"/>
            <a:ext cx="1189096" cy="584775"/>
          </a:xfrm>
          <a:prstGeom prst="rect">
            <a:avLst/>
          </a:prstGeom>
          <a:noFill/>
        </p:spPr>
        <p:txBody>
          <a:bodyPr wrap="square" rtlCol="0">
            <a:spAutoFit/>
          </a:bodyPr>
          <a:lstStyle/>
          <a:p>
            <a:r>
              <a:rPr lang="en-US" sz="1600" b="1">
                <a:solidFill>
                  <a:srgbClr val="3A657F"/>
                </a:solidFill>
                <a:latin typeface="Arial" charset="0"/>
                <a:ea typeface="Arial" charset="0"/>
                <a:cs typeface="Arial" charset="0"/>
              </a:rPr>
              <a:t>Brought </a:t>
            </a:r>
          </a:p>
          <a:p>
            <a:r>
              <a:rPr lang="en-US" sz="1600" b="1">
                <a:solidFill>
                  <a:srgbClr val="3A657F"/>
                </a:solidFill>
                <a:latin typeface="Arial" charset="0"/>
                <a:ea typeface="Arial" charset="0"/>
                <a:cs typeface="Arial" charset="0"/>
              </a:rPr>
              <a:t>to you by:</a:t>
            </a:r>
          </a:p>
        </p:txBody>
      </p:sp>
      <p:pic>
        <p:nvPicPr>
          <p:cNvPr id="12" name="Picture 11" descr="The Ohio State University College of Pharmacy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3" name="Picture 12" descr="Cardinal Health Foundation logo"/>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Rectangle 19">
            <a:extLst>
              <a:ext uri="{C183D7F6-B498-43B3-948B-1728B52AA6E4}">
                <adec:decorative xmlns:adec="http://schemas.microsoft.com/office/drawing/2017/decorative" val="1"/>
              </a:ext>
            </a:extLst>
          </p:cNvPr>
          <p:cNvSpPr/>
          <p:nvPr userDrawn="1"/>
        </p:nvSpPr>
        <p:spPr>
          <a:xfrm>
            <a:off x="0" y="0"/>
            <a:ext cx="9144000" cy="60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565"/>
            <a:ext cx="9144000" cy="1251911"/>
          </a:xfrm>
          <a:prstGeom prst="rect">
            <a:avLst/>
          </a:prstGeom>
        </p:spPr>
      </p:pic>
      <p:sp>
        <p:nvSpPr>
          <p:cNvPr id="2" name="Title 1"/>
          <p:cNvSpPr>
            <a:spLocks noGrp="1"/>
          </p:cNvSpPr>
          <p:nvPr>
            <p:ph type="title"/>
          </p:nvPr>
        </p:nvSpPr>
        <p:spPr/>
        <p:txBody>
          <a:bodyPr>
            <a:normAutofit/>
          </a:bodyPr>
          <a:lstStyle>
            <a:lvl1pPr>
              <a:defRPr sz="4000" b="1" i="0">
                <a:solidFill>
                  <a:srgbClr val="3A657F"/>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628650" y="1825625"/>
            <a:ext cx="7886700" cy="3125316"/>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17158" y="6212614"/>
            <a:ext cx="2224024" cy="462009"/>
          </a:xfrm>
          <a:prstGeom prst="rect">
            <a:avLst/>
          </a:prstGeom>
        </p:spPr>
      </p:pic>
      <p:sp>
        <p:nvSpPr>
          <p:cNvPr id="4" name="Slide Number Placeholder 5">
            <a:extLst>
              <a:ext uri="{FF2B5EF4-FFF2-40B4-BE49-F238E27FC236}">
                <a16:creationId xmlns:a16="http://schemas.microsoft.com/office/drawing/2014/main" id="{2AA763BC-5173-9E72-5380-F0F7EAE7DD27}"/>
              </a:ext>
            </a:extLst>
          </p:cNvPr>
          <p:cNvSpPr txBox="1">
            <a:spLocks/>
          </p:cNvSpPr>
          <p:nvPr userDrawn="1"/>
        </p:nvSpPr>
        <p:spPr>
          <a:xfrm>
            <a:off x="4407244" y="635111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800" b="0"/>
              <a:t> </a:t>
            </a:r>
            <a:r>
              <a:rPr lang="en-US" sz="1600"/>
              <a:t>OLDER ADULT TOOLKIT   </a:t>
            </a:r>
            <a:r>
              <a:rPr lang="en-US" sz="1600" b="0"/>
              <a:t> </a:t>
            </a:r>
            <a:r>
              <a:rPr lang="en-US" sz="1600">
                <a:solidFill>
                  <a:srgbClr val="47B9C7"/>
                </a:solidFill>
              </a:rPr>
              <a:t>|</a:t>
            </a:r>
            <a:r>
              <a:rPr lang="en-US" sz="1600"/>
              <a:t>    </a:t>
            </a:r>
            <a:fld id="{29ED772D-07A1-4BB1-A6BA-70B5C08CDE21}" type="slidenum">
              <a:rPr lang="en-US" sz="1600" smtClean="0"/>
              <a:t>‹#›</a:t>
            </a:fld>
            <a:endParaRPr lang="en-US" sz="16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descr="Two older women and one man sitting together on a wooden bench in a sunny garden, engaged in conversation."/>
          <p:cNvPicPr>
            <a:picLocks noChangeAspect="1"/>
          </p:cNvPicPr>
          <p:nvPr userDrawn="1"/>
        </p:nvPicPr>
        <p:blipFill rotWithShape="1">
          <a:blip r:embed="rId2">
            <a:extLst>
              <a:ext uri="{28A0092B-C50C-407E-A947-70E740481C1C}">
                <a14:useLocalDpi xmlns:a14="http://schemas.microsoft.com/office/drawing/2010/main" val="0"/>
              </a:ext>
            </a:extLst>
          </a:blip>
          <a:srcRect t="1230"/>
          <a:stretch/>
        </p:blipFill>
        <p:spPr>
          <a:xfrm>
            <a:off x="-3" y="-404241"/>
            <a:ext cx="9144003" cy="5846119"/>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496648"/>
            <a:ext cx="9144000" cy="4324843"/>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56108" y="6093281"/>
            <a:ext cx="2768092" cy="575032"/>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9" name="Picture 18">
            <a:extLs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TextBox 19">
            <a:extLst>
              <a:ext uri="{C183D7F6-B498-43B3-948B-1728B52AA6E4}">
                <adec:decorative xmlns:adec="http://schemas.microsoft.com/office/drawing/2017/decorative" val="1"/>
              </a:ext>
            </a:extLst>
          </p:cNvPr>
          <p:cNvSpPr txBox="1"/>
          <p:nvPr userDrawn="1"/>
        </p:nvSpPr>
        <p:spPr>
          <a:xfrm>
            <a:off x="3600619" y="6104196"/>
            <a:ext cx="1189096" cy="584775"/>
          </a:xfrm>
          <a:prstGeom prst="rect">
            <a:avLst/>
          </a:prstGeom>
          <a:noFill/>
        </p:spPr>
        <p:txBody>
          <a:bodyPr wrap="square" rtlCol="0">
            <a:spAutoFit/>
          </a:bodyPr>
          <a:lstStyle/>
          <a:p>
            <a:r>
              <a:rPr lang="en-US" sz="1600" b="1">
                <a:solidFill>
                  <a:srgbClr val="3A657F"/>
                </a:solidFill>
                <a:latin typeface="Arial" charset="0"/>
                <a:ea typeface="Arial" charset="0"/>
                <a:cs typeface="Arial" charset="0"/>
              </a:rPr>
              <a:t>Brought </a:t>
            </a:r>
          </a:p>
          <a:p>
            <a:r>
              <a:rPr lang="en-US" sz="1600" b="1">
                <a:solidFill>
                  <a:srgbClr val="3A657F"/>
                </a:solidFill>
                <a:latin typeface="Arial" charset="0"/>
                <a:ea typeface="Arial" charset="0"/>
                <a:cs typeface="Arial" charset="0"/>
              </a:rPr>
              <a:t>to you by: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6C971B-982C-F741-9CB5-2D229F15746F}"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960E8-7F57-CD4A-A418-F923359FB0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C971B-982C-F741-9CB5-2D229F15746F}" type="datetimeFigureOut">
              <a:rPr lang="en-US" smtClean="0"/>
              <a:t>2/10/2026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960E8-7F57-CD4A-A418-F923359FB00C}"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9" r:id="rId3"/>
    <p:sldLayoutId id="214748366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5.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slide" Target="slide4.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slide" Target="slide4.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slide" Target="slide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slide" Target="slide4.xml"/><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6.emf"/><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slide" Target="slide4.xml"/><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6.xml"/><Relationship Id="rId18" Type="http://schemas.openxmlformats.org/officeDocument/2006/relationships/slide" Target="slide36.xml"/><Relationship Id="rId3" Type="http://schemas.openxmlformats.org/officeDocument/2006/relationships/slide" Target="slide5.xml"/><Relationship Id="rId7" Type="http://schemas.openxmlformats.org/officeDocument/2006/relationships/slide" Target="slide7.xml"/><Relationship Id="rId12" Type="http://schemas.openxmlformats.org/officeDocument/2006/relationships/slide" Target="slide17.xml"/><Relationship Id="rId17" Type="http://schemas.openxmlformats.org/officeDocument/2006/relationships/slide" Target="slide28.xml"/><Relationship Id="rId2" Type="http://schemas.openxmlformats.org/officeDocument/2006/relationships/notesSlide" Target="../notesSlides/notesSlide4.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9.xml"/><Relationship Id="rId5" Type="http://schemas.openxmlformats.org/officeDocument/2006/relationships/slide" Target="slide21.xml"/><Relationship Id="rId15" Type="http://schemas.openxmlformats.org/officeDocument/2006/relationships/slide" Target="slide11.xml"/><Relationship Id="rId10" Type="http://schemas.openxmlformats.org/officeDocument/2006/relationships/slide" Target="slide32.xml"/><Relationship Id="rId19" Type="http://schemas.openxmlformats.org/officeDocument/2006/relationships/slide" Target="slide38.xml"/><Relationship Id="rId4" Type="http://schemas.openxmlformats.org/officeDocument/2006/relationships/slide" Target="slide13.xml"/><Relationship Id="rId9" Type="http://schemas.openxmlformats.org/officeDocument/2006/relationships/slide" Target="slide23.xml"/><Relationship Id="rId14" Type="http://schemas.openxmlformats.org/officeDocument/2006/relationships/slide" Target="slide3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slide" Target="slide4.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txBox="1">
            <a:spLocks noGrp="1"/>
          </p:cNvSpPr>
          <p:nvPr>
            <p:ph type="title" idx="4294967295"/>
          </p:nvPr>
        </p:nvSpPr>
        <p:spPr>
          <a:xfrm>
            <a:off x="261257" y="4317946"/>
            <a:ext cx="807284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charset="0"/>
                <a:ea typeface="Arial" charset="0"/>
                <a:cs typeface="Arial" charset="0"/>
              </a:rPr>
              <a:t>SAFE MEDICATION PRACTICES</a:t>
            </a:r>
            <a:br>
              <a:rPr kumimoji="0" lang="en-US" sz="3600" b="0" i="0" u="none" strike="noStrike" kern="1200" cap="none" spc="0" normalizeH="0" baseline="0" noProof="0" dirty="0">
                <a:ln>
                  <a:noFill/>
                </a:ln>
                <a:solidFill>
                  <a:schemeClr val="bg1"/>
                </a:solidFill>
                <a:effectLst/>
                <a:uLnTx/>
                <a:uFillTx/>
                <a:latin typeface="Arial" charset="0"/>
                <a:ea typeface="Arial" charset="0"/>
                <a:cs typeface="Arial" charset="0"/>
              </a:rPr>
            </a:br>
            <a:r>
              <a:rPr kumimoji="0" lang="en-US" sz="3600" b="1" i="0" u="none" strike="noStrike" kern="1200" cap="none" spc="0" normalizeH="0" baseline="0" noProof="0" dirty="0">
                <a:ln>
                  <a:noFill/>
                </a:ln>
                <a:solidFill>
                  <a:schemeClr val="bg1"/>
                </a:solidFill>
                <a:effectLst/>
                <a:uLnTx/>
                <a:uFillTx/>
                <a:latin typeface="Arial" charset="0"/>
                <a:ea typeface="Arial" charset="0"/>
                <a:cs typeface="Arial" charset="0"/>
              </a:rPr>
              <a:t>FOR BETTER HEALTH</a:t>
            </a:r>
          </a:p>
        </p:txBody>
      </p:sp>
      <p:sp>
        <p:nvSpPr>
          <p:cNvPr id="3" name="Slide Number Placeholder 5"/>
          <p:cNvSpPr txBox="1">
            <a:spLocks/>
          </p:cNvSpPr>
          <p:nvPr/>
        </p:nvSpPr>
        <p:spPr>
          <a:xfrm>
            <a:off x="1666568" y="132734"/>
            <a:ext cx="7203010"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a:t>    </a:t>
            </a:r>
            <a:r>
              <a:rPr lang="en-US" sz="1800"/>
              <a:t>OLDER ADULT TOOLKIT</a:t>
            </a:r>
            <a:r>
              <a:rPr lang="en-US" sz="1800" b="0"/>
              <a:t>    </a:t>
            </a:r>
            <a:r>
              <a:rPr lang="en-US" sz="1800">
                <a:solidFill>
                  <a:srgbClr val="47B9C7"/>
                </a:solidFill>
              </a:rPr>
              <a:t>|</a:t>
            </a:r>
            <a:r>
              <a:rPr lang="en-US" sz="1800"/>
              <a:t>    </a:t>
            </a:r>
            <a:r>
              <a:rPr lang="en-US" sz="1800" b="0"/>
              <a:t>Trivia Game</a:t>
            </a:r>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21" name="Rectangle 20">
            <a:extLst>
              <a:ext uri="{C183D7F6-B498-43B3-948B-1728B52AA6E4}">
                <adec:decorative xmlns:adec="http://schemas.microsoft.com/office/drawing/2017/decorative" val="1"/>
              </a:ext>
            </a:extLst>
          </p:cNvPr>
          <p:cNvSpPr/>
          <p:nvPr/>
        </p:nvSpPr>
        <p:spPr>
          <a:xfrm>
            <a:off x="0" y="703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2254501D-BDFD-4621-F3B0-BE8914E3018A}"/>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410CB5E7-D073-E6AB-ED00-C78980E82385}"/>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0" y="3068584"/>
            <a:ext cx="3796145" cy="2006634"/>
          </a:xfrm>
        </p:spPr>
        <p:txBody>
          <a:bodyPr anchor="ctr">
            <a:normAutofit/>
          </a:bodyPr>
          <a:lstStyle/>
          <a:p>
            <a:pPr marL="0" indent="0">
              <a:buNone/>
            </a:pPr>
            <a:r>
              <a:rPr lang="en-US" sz="3600" b="1"/>
              <a:t>Complete Medication Record</a:t>
            </a:r>
          </a:p>
        </p:txBody>
      </p:sp>
      <p:sp>
        <p:nvSpPr>
          <p:cNvPr id="22"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43053" y="2407364"/>
            <a:ext cx="2488620" cy="3179339"/>
          </a:xfrm>
          <a:prstGeom prst="rect">
            <a:avLst/>
          </a:prstGeom>
        </p:spPr>
      </p:pic>
    </p:spTree>
    <p:extLst>
      <p:ext uri="{BB962C8B-B14F-4D97-AF65-F5344CB8AC3E}">
        <p14:creationId xmlns:p14="http://schemas.microsoft.com/office/powerpoint/2010/main" val="1472681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1847" y="1011750"/>
            <a:ext cx="1670601" cy="1670601"/>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5457"/>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1C8D606F-77DA-3809-2B8C-1245585A8F97}"/>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982DF54F-D2AB-1F45-E416-6AD34258E620}"/>
              </a:ext>
            </a:extLst>
          </p:cNvPr>
          <p:cNvSpPr txBox="1"/>
          <p:nvPr/>
        </p:nvSpPr>
        <p:spPr>
          <a:xfrm>
            <a:off x="2651843" y="1317491"/>
            <a:ext cx="51989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TRUE OR FALSE </a:t>
            </a:r>
          </a:p>
        </p:txBody>
      </p:sp>
      <p:sp>
        <p:nvSpPr>
          <p:cNvPr id="3" name="Content Placeholder 2"/>
          <p:cNvSpPr>
            <a:spLocks noGrp="1"/>
          </p:cNvSpPr>
          <p:nvPr>
            <p:ph idx="1"/>
          </p:nvPr>
        </p:nvSpPr>
        <p:spPr>
          <a:xfrm>
            <a:off x="628650" y="2795250"/>
            <a:ext cx="7886700" cy="2444407"/>
          </a:xfrm>
        </p:spPr>
        <p:txBody>
          <a:bodyPr anchor="ctr">
            <a:normAutofit/>
          </a:bodyPr>
          <a:lstStyle/>
          <a:p>
            <a:pPr marL="0" indent="0" algn="ctr">
              <a:buNone/>
            </a:pPr>
            <a:r>
              <a:rPr lang="en-US" sz="3200"/>
              <a:t>Nonprescription medications, also called </a:t>
            </a:r>
            <a:br>
              <a:rPr lang="en-US" sz="3200"/>
            </a:br>
            <a:r>
              <a:rPr lang="en-US" sz="3200" b="1"/>
              <a:t>Over- the-Counter </a:t>
            </a:r>
            <a:r>
              <a:rPr lang="en-US" sz="3200"/>
              <a:t>(OTC) medications, are required to have standardized medication information on the packaging.</a:t>
            </a:r>
          </a:p>
        </p:txBody>
      </p:sp>
      <p:sp>
        <p:nvSpPr>
          <p:cNvPr id="17" name="Content Placeholder 2">
            <a:hlinkClick r:id="rId5" action="ppaction://hlinksldjump"/>
          </p:cNvPr>
          <p:cNvSpPr txBox="1">
            <a:spLocks/>
          </p:cNvSpPr>
          <p:nvPr/>
        </p:nvSpPr>
        <p:spPr>
          <a:xfrm>
            <a:off x="3548741" y="5239657"/>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5" name="Slide Number Placeholder 5">
            <a:hlinkClick r:id="rId6"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2958800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25" name="Rectangle 24">
            <a:extLst>
              <a:ext uri="{C183D7F6-B498-43B3-948B-1728B52AA6E4}">
                <adec:decorative xmlns:adec="http://schemas.microsoft.com/office/drawing/2017/decorative" val="1"/>
              </a:ext>
            </a:extLst>
          </p:cNvPr>
          <p:cNvSpPr/>
          <p:nvPr/>
        </p:nvSpPr>
        <p:spPr>
          <a:xfrm>
            <a:off x="0" y="703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D1979357-925F-10BD-6161-B260F83E3499}"/>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C8E32C87-B509-E1F3-28FD-44034BC238E5}"/>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3522568" y="2227370"/>
            <a:ext cx="1840345" cy="707886"/>
          </a:xfrm>
          <a:prstGeom prst="rect">
            <a:avLst/>
          </a:prstGeom>
          <a:noFill/>
        </p:spPr>
        <p:txBody>
          <a:bodyPr wrap="square" rtlCol="0">
            <a:spAutoFit/>
          </a:bodyPr>
          <a:lstStyle/>
          <a:p>
            <a:pPr algn="ctr"/>
            <a:r>
              <a:rPr lang="en-US" sz="4000" b="1">
                <a:solidFill>
                  <a:srgbClr val="005677"/>
                </a:solidFill>
                <a:latin typeface="Arial" charset="0"/>
                <a:ea typeface="Arial" charset="0"/>
                <a:cs typeface="Arial" charset="0"/>
              </a:rPr>
              <a:t>TRUE</a:t>
            </a:r>
            <a:endParaRPr lang="en-US" sz="3600" b="1"/>
          </a:p>
        </p:txBody>
      </p:sp>
      <p:sp>
        <p:nvSpPr>
          <p:cNvPr id="3" name="Content Placeholder 2"/>
          <p:cNvSpPr>
            <a:spLocks noGrp="1"/>
          </p:cNvSpPr>
          <p:nvPr>
            <p:ph idx="1"/>
          </p:nvPr>
        </p:nvSpPr>
        <p:spPr>
          <a:xfrm>
            <a:off x="1107498" y="3055378"/>
            <a:ext cx="6969701" cy="2817620"/>
          </a:xfrm>
        </p:spPr>
        <p:txBody>
          <a:bodyPr>
            <a:noAutofit/>
          </a:bodyPr>
          <a:lstStyle/>
          <a:p>
            <a:pPr marL="0" indent="0">
              <a:buNone/>
            </a:pPr>
            <a:r>
              <a:rPr lang="en-US"/>
              <a:t>The standard labeling is called the "Drug Facts" and includes information about:</a:t>
            </a:r>
          </a:p>
          <a:p>
            <a:pPr lvl="1">
              <a:lnSpc>
                <a:spcPct val="100000"/>
              </a:lnSpc>
            </a:pPr>
            <a:r>
              <a:rPr lang="en-US" sz="2800"/>
              <a:t>Active Ingredients</a:t>
            </a:r>
          </a:p>
          <a:p>
            <a:pPr lvl="1"/>
            <a:r>
              <a:rPr lang="en-US" sz="2800"/>
              <a:t>Uses</a:t>
            </a:r>
          </a:p>
          <a:p>
            <a:pPr lvl="1"/>
            <a:r>
              <a:rPr lang="en-US" sz="2800"/>
              <a:t>Warnings</a:t>
            </a:r>
          </a:p>
          <a:p>
            <a:pPr lvl="1"/>
            <a:r>
              <a:rPr lang="en-US" sz="2800"/>
              <a:t>Directions</a:t>
            </a:r>
          </a:p>
        </p:txBody>
      </p:sp>
      <p:sp>
        <p:nvSpPr>
          <p:cNvPr id="26"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9" name="Picture 2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82863" y="4009170"/>
            <a:ext cx="1289070" cy="1748914"/>
          </a:xfrm>
          <a:prstGeom prst="rect">
            <a:avLst/>
          </a:prstGeom>
        </p:spPr>
      </p:pic>
    </p:spTree>
    <p:extLst>
      <p:ext uri="{BB962C8B-B14F-4D97-AF65-F5344CB8AC3E}">
        <p14:creationId xmlns:p14="http://schemas.microsoft.com/office/powerpoint/2010/main" val="158566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3E0692B3-C3B3-259C-8BB0-0EA167152AAD}"/>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90E3B23-62E6-1DC5-FE9B-05AB6FCAB3BD}"/>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628650" y="2980416"/>
            <a:ext cx="7886699" cy="2156411"/>
          </a:xfrm>
        </p:spPr>
        <p:txBody>
          <a:bodyPr anchor="ctr">
            <a:normAutofit/>
          </a:bodyPr>
          <a:lstStyle/>
          <a:p>
            <a:pPr marL="0" indent="0" algn="ctr">
              <a:buNone/>
            </a:pPr>
            <a:r>
              <a:rPr lang="en-US" sz="3200"/>
              <a:t>I’ve been told by my doctor to start Calcium and Vitamin D supplements. Where can I get more information?</a:t>
            </a:r>
          </a:p>
        </p:txBody>
      </p:sp>
      <p:sp>
        <p:nvSpPr>
          <p:cNvPr id="18" name="Content Placeholder 2">
            <a:hlinkClick r:id="rId4" action="ppaction://hlinksldjump"/>
          </p:cNvPr>
          <p:cNvSpPr txBox="1">
            <a:spLocks/>
          </p:cNvSpPr>
          <p:nvPr/>
        </p:nvSpPr>
        <p:spPr>
          <a:xfrm>
            <a:off x="3548741" y="5096472"/>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p:spPr>
      </p:pic>
      <p:sp>
        <p:nvSpPr>
          <p:cNvPr id="15" name="Slide Number Placeholder 5">
            <a:hlinkClick r:id="rId6"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4118473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229327"/>
            <a:ext cx="9144000" cy="2819620"/>
          </a:xfrm>
          <a:prstGeom prst="rect">
            <a:avLst/>
          </a:prstGeom>
        </p:spPr>
      </p:pic>
      <p:sp>
        <p:nvSpPr>
          <p:cNvPr id="11" name="Rectangle 10">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8B51B19D-419E-89DF-E3EF-3F115AB611D3}"/>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61056B65-7C86-A7B0-BDCC-04AC5F5070C0}"/>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0154" y="2612109"/>
            <a:ext cx="5439424" cy="2683932"/>
          </a:xfrm>
        </p:spPr>
        <p:txBody>
          <a:bodyPr anchor="ctr">
            <a:noAutofit/>
          </a:bodyPr>
          <a:lstStyle/>
          <a:p>
            <a:pPr marL="0" indent="0">
              <a:lnSpc>
                <a:spcPct val="100000"/>
              </a:lnSpc>
              <a:buNone/>
            </a:pPr>
            <a:r>
              <a:rPr lang="en-US" sz="3200" b="1"/>
              <a:t>Go to your community pharmacy and ask to speak to the pharmacist. </a:t>
            </a:r>
            <a:r>
              <a:rPr lang="en-US" sz="3200"/>
              <a:t>Be sure to provide your complete Medication Record.</a:t>
            </a:r>
          </a:p>
        </p:txBody>
      </p:sp>
      <p:sp>
        <p:nvSpPr>
          <p:cNvPr id="17"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2446" y="2595477"/>
            <a:ext cx="2700563" cy="2700563"/>
          </a:xfrm>
          <a:prstGeom prst="rect">
            <a:avLst/>
          </a:prstGeom>
        </p:spPr>
      </p:pic>
    </p:spTree>
    <p:extLst>
      <p:ext uri="{BB962C8B-B14F-4D97-AF65-F5344CB8AC3E}">
        <p14:creationId xmlns:p14="http://schemas.microsoft.com/office/powerpoint/2010/main" val="34362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7CF5173C-B34B-A5B6-8158-25CC2CDD6751}"/>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05F2E815-BD6D-2C6D-609F-94D43E4B2900}"/>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628650" y="3087946"/>
            <a:ext cx="7886700" cy="1700347"/>
          </a:xfrm>
        </p:spPr>
        <p:txBody>
          <a:bodyPr anchor="ctr">
            <a:normAutofit/>
          </a:bodyPr>
          <a:lstStyle/>
          <a:p>
            <a:pPr marL="0" indent="0" algn="ctr">
              <a:buNone/>
            </a:pPr>
            <a:r>
              <a:rPr lang="en-US" sz="3200"/>
              <a:t>"I've been dizzy lately. </a:t>
            </a:r>
          </a:p>
          <a:p>
            <a:pPr marL="0" indent="0" algn="ctr">
              <a:buNone/>
            </a:pPr>
            <a:r>
              <a:rPr lang="en-US" sz="3200" b="1"/>
              <a:t>Could it be due to my medications?"</a:t>
            </a:r>
          </a:p>
        </p:txBody>
      </p:sp>
      <p:sp>
        <p:nvSpPr>
          <p:cNvPr id="20" name="Content Placeholder 2">
            <a:hlinkClick r:id="rId4" action="ppaction://hlinksldjump"/>
          </p:cNvPr>
          <p:cNvSpPr txBox="1">
            <a:spLocks/>
          </p:cNvSpPr>
          <p:nvPr/>
        </p:nvSpPr>
        <p:spPr>
          <a:xfrm>
            <a:off x="3548741" y="4788293"/>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8"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p:spPr>
      </p:pic>
    </p:spTree>
    <p:extLst>
      <p:ext uri="{BB962C8B-B14F-4D97-AF65-F5344CB8AC3E}">
        <p14:creationId xmlns:p14="http://schemas.microsoft.com/office/powerpoint/2010/main" val="352661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229327"/>
            <a:ext cx="9144000" cy="2819620"/>
          </a:xfrm>
          <a:prstGeom prst="rect">
            <a:avLst/>
          </a:prstGeom>
        </p:spPr>
      </p:pic>
      <p:sp>
        <p:nvSpPr>
          <p:cNvPr id="18" name="Rectangle 17">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39A12EC4-3A81-4B8C-B332-BC3BA37844A8}"/>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CDB19E71-1813-2495-69C9-819A0701A7F6}"/>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44658" y="2204225"/>
            <a:ext cx="5220052" cy="3665955"/>
          </a:xfrm>
        </p:spPr>
        <p:txBody>
          <a:bodyPr anchor="ctr">
            <a:normAutofit/>
          </a:bodyPr>
          <a:lstStyle/>
          <a:p>
            <a:pPr marL="0" indent="0">
              <a:lnSpc>
                <a:spcPct val="100000"/>
              </a:lnSpc>
              <a:buNone/>
            </a:pPr>
            <a:r>
              <a:rPr lang="en-US" sz="3600" b="1"/>
              <a:t>POSSIBLY</a:t>
            </a:r>
          </a:p>
          <a:p>
            <a:pPr marL="0" indent="0">
              <a:lnSpc>
                <a:spcPct val="100000"/>
              </a:lnSpc>
              <a:buNone/>
            </a:pPr>
            <a:r>
              <a:rPr lang="en-US" sz="2400"/>
              <a:t>Several medications can cause dizziness, but it could also be due to a new health issue.</a:t>
            </a:r>
          </a:p>
          <a:p>
            <a:pPr marL="0" indent="0">
              <a:lnSpc>
                <a:spcPct val="100000"/>
              </a:lnSpc>
              <a:buNone/>
            </a:pPr>
            <a:r>
              <a:rPr lang="en-US" sz="2400"/>
              <a:t>As with any new significant symptom, it is best to talk with your doctor or pharmacist to determine what might be causing your problem.</a:t>
            </a:r>
          </a:p>
        </p:txBody>
      </p:sp>
      <p:sp>
        <p:nvSpPr>
          <p:cNvPr id="19"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7357" y="2571884"/>
            <a:ext cx="2545652" cy="2819798"/>
          </a:xfrm>
          <a:prstGeom prst="rect">
            <a:avLst/>
          </a:prstGeom>
        </p:spPr>
      </p:pic>
    </p:spTree>
    <p:extLst>
      <p:ext uri="{BB962C8B-B14F-4D97-AF65-F5344CB8AC3E}">
        <p14:creationId xmlns:p14="http://schemas.microsoft.com/office/powerpoint/2010/main" val="184495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6D592BBB-6DB9-8BF3-10B7-B55E736F704F}"/>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2B37D505-F5A2-5096-F438-80BD8CE5BA45}"/>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896166" y="2535087"/>
            <a:ext cx="7351667" cy="3125316"/>
          </a:xfrm>
        </p:spPr>
        <p:txBody>
          <a:bodyPr anchor="ctr">
            <a:normAutofit/>
          </a:bodyPr>
          <a:lstStyle/>
          <a:p>
            <a:pPr marL="0" indent="0" algn="ctr">
              <a:buNone/>
            </a:pPr>
            <a:r>
              <a:rPr lang="en-US"/>
              <a:t>“The last time I saw my doctor, he prescribed a new medication. When I went to get the prescription, I found out it would cost over $200/month. I just can’t afford that much. </a:t>
            </a:r>
            <a:r>
              <a:rPr lang="en-US" b="1"/>
              <a:t>What should I do?”</a:t>
            </a:r>
          </a:p>
        </p:txBody>
      </p:sp>
      <p:sp>
        <p:nvSpPr>
          <p:cNvPr id="18" name="Content Placeholder 2">
            <a:hlinkClick r:id="rId4" action="ppaction://hlinksldjump"/>
          </p:cNvPr>
          <p:cNvSpPr txBox="1">
            <a:spLocks/>
          </p:cNvSpPr>
          <p:nvPr/>
        </p:nvSpPr>
        <p:spPr>
          <a:xfrm>
            <a:off x="3548741" y="5293055"/>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6"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a:ln>
            <a:noFill/>
          </a:ln>
        </p:spPr>
      </p:pic>
    </p:spTree>
    <p:extLst>
      <p:ext uri="{BB962C8B-B14F-4D97-AF65-F5344CB8AC3E}">
        <p14:creationId xmlns:p14="http://schemas.microsoft.com/office/powerpoint/2010/main" val="1570098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105343"/>
            <a:ext cx="9144000" cy="2819620"/>
          </a:xfrm>
          <a:prstGeom prst="rect">
            <a:avLst/>
          </a:prstGeom>
        </p:spPr>
      </p:pic>
      <p:sp>
        <p:nvSpPr>
          <p:cNvPr id="23" name="Rectangle 22">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3EA566EC-5F99-6C34-7B32-6E258D333DDE}"/>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F9040731-9E30-E708-E57F-0E932B7D9881}"/>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6593" y="1916988"/>
            <a:ext cx="7439868" cy="1877968"/>
          </a:xfrm>
        </p:spPr>
        <p:txBody>
          <a:bodyPr anchor="ctr">
            <a:noAutofit/>
          </a:bodyPr>
          <a:lstStyle/>
          <a:p>
            <a:pPr marL="0" indent="0">
              <a:buNone/>
            </a:pPr>
            <a:r>
              <a:rPr lang="en-US"/>
              <a:t>Ask your community pharmacist if there are more affordable options or other resources that might be helpful, such as:</a:t>
            </a:r>
          </a:p>
        </p:txBody>
      </p:sp>
      <p:sp>
        <p:nvSpPr>
          <p:cNvPr id="5" name="TextBox 4">
            <a:extLst>
              <a:ext uri="{FF2B5EF4-FFF2-40B4-BE49-F238E27FC236}">
                <a16:creationId xmlns:a16="http://schemas.microsoft.com/office/drawing/2014/main" id="{642C0A79-78B4-9ABD-2DF0-647121DC0188}"/>
              </a:ext>
            </a:extLst>
          </p:cNvPr>
          <p:cNvSpPr txBox="1"/>
          <p:nvPr/>
        </p:nvSpPr>
        <p:spPr>
          <a:xfrm>
            <a:off x="506776" y="3516967"/>
            <a:ext cx="5739191" cy="2246769"/>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rPr>
              <a:t>Is there a generic available?</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rPr>
              <a:t>Does my insurance cover a similar medication?</a:t>
            </a:r>
          </a:p>
          <a:p>
            <a:pPr marL="7429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a:ln>
                  <a:noFill/>
                </a:ln>
                <a:solidFill>
                  <a:srgbClr val="000000"/>
                </a:solidFill>
                <a:effectLst/>
                <a:uLnTx/>
                <a:uFillTx/>
                <a:latin typeface="Arial" charset="0"/>
                <a:ea typeface="Arial" charset="0"/>
                <a:cs typeface="Arial" charset="0"/>
              </a:rPr>
              <a:t>Is there a drug manufacturer's program for my medication?</a:t>
            </a:r>
          </a:p>
        </p:txBody>
      </p:sp>
      <p:sp>
        <p:nvSpPr>
          <p:cNvPr id="24"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31" name="Picture 3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45967" y="3500797"/>
            <a:ext cx="2443969" cy="2079631"/>
          </a:xfrm>
          <a:prstGeom prst="rect">
            <a:avLst/>
          </a:prstGeom>
        </p:spPr>
      </p:pic>
    </p:spTree>
    <p:extLst>
      <p:ext uri="{BB962C8B-B14F-4D97-AF65-F5344CB8AC3E}">
        <p14:creationId xmlns:p14="http://schemas.microsoft.com/office/powerpoint/2010/main" val="83668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9017"/>
            <a:ext cx="9144000" cy="3544080"/>
          </a:xfrm>
          <a:prstGeom prst="rect">
            <a:avLst/>
          </a:prstGeom>
        </p:spPr>
      </p:pic>
      <p:sp>
        <p:nvSpPr>
          <p:cNvPr id="19" name="Rectangle 18">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7FDBFE11-92E4-5148-5904-B9FA9932D18B}"/>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20332B7E-19E1-77EB-566B-2E9270E4EC0D}"/>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984142" y="2653645"/>
            <a:ext cx="7175715" cy="2766728"/>
          </a:xfrm>
        </p:spPr>
        <p:txBody>
          <a:bodyPr anchor="ctr">
            <a:normAutofit/>
          </a:bodyPr>
          <a:lstStyle/>
          <a:p>
            <a:pPr marL="0" indent="0" algn="ctr">
              <a:buNone/>
            </a:pPr>
            <a:r>
              <a:rPr lang="en-US" sz="3200"/>
              <a:t>"My new medication says to take it once daily. </a:t>
            </a:r>
            <a:r>
              <a:rPr lang="en-US" sz="3200" b="1"/>
              <a:t>Does it matter when during the day I take it?"</a:t>
            </a:r>
          </a:p>
        </p:txBody>
      </p:sp>
      <p:sp>
        <p:nvSpPr>
          <p:cNvPr id="22" name="Content Placeholder 2">
            <a:hlinkClick r:id="rId4" action="ppaction://hlinksldjump"/>
          </p:cNvPr>
          <p:cNvSpPr txBox="1">
            <a:spLocks/>
          </p:cNvSpPr>
          <p:nvPr/>
        </p:nvSpPr>
        <p:spPr>
          <a:xfrm>
            <a:off x="3548741" y="5103212"/>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20"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894" y="1026613"/>
            <a:ext cx="1681337" cy="1681337"/>
          </a:xfrm>
          <a:prstGeom prst="rect">
            <a:avLst/>
          </a:prstGeom>
        </p:spPr>
      </p:pic>
    </p:spTree>
    <p:extLst>
      <p:ext uri="{BB962C8B-B14F-4D97-AF65-F5344CB8AC3E}">
        <p14:creationId xmlns:p14="http://schemas.microsoft.com/office/powerpoint/2010/main" val="350613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9200" r="130"/>
          <a:stretch/>
        </p:blipFill>
        <p:spPr>
          <a:xfrm>
            <a:off x="0" y="0"/>
            <a:ext cx="9144000" cy="2783840"/>
          </a:xfrm>
          <a:prstGeom prst="rect">
            <a:avLst/>
          </a:prstGeom>
        </p:spPr>
      </p:pic>
      <p:sp>
        <p:nvSpPr>
          <p:cNvPr id="8" name="Title 1"/>
          <p:cNvSpPr txBox="1">
            <a:spLocks noGrp="1"/>
          </p:cNvSpPr>
          <p:nvPr>
            <p:ph type="title" idx="4294967295"/>
          </p:nvPr>
        </p:nvSpPr>
        <p:spPr>
          <a:xfrm>
            <a:off x="628650" y="310720"/>
            <a:ext cx="78867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charset="0"/>
                <a:ea typeface="Arial" charset="0"/>
                <a:cs typeface="Arial" charset="0"/>
              </a:rPr>
              <a:t>GAME RULES</a:t>
            </a:r>
          </a:p>
        </p:txBody>
      </p:sp>
      <p:sp>
        <p:nvSpPr>
          <p:cNvPr id="5" name="Content Placeholder 4"/>
          <p:cNvSpPr>
            <a:spLocks noGrp="1"/>
          </p:cNvSpPr>
          <p:nvPr>
            <p:ph idx="1"/>
          </p:nvPr>
        </p:nvSpPr>
        <p:spPr>
          <a:xfrm>
            <a:off x="815068" y="2449739"/>
            <a:ext cx="7513864" cy="3125316"/>
          </a:xfrm>
        </p:spPr>
        <p:txBody>
          <a:bodyPr>
            <a:normAutofit fontScale="92500"/>
          </a:bodyPr>
          <a:lstStyle/>
          <a:p>
            <a:pPr marL="403225" indent="-403225">
              <a:buNone/>
            </a:pPr>
            <a:r>
              <a:rPr lang="en-US" b="1">
                <a:solidFill>
                  <a:srgbClr val="3A657F"/>
                </a:solidFill>
              </a:rPr>
              <a:t>1. </a:t>
            </a:r>
            <a:r>
              <a:rPr lang="en-US"/>
              <a:t>Divide into teams of 4-6 participants. Identify a team name.</a:t>
            </a:r>
          </a:p>
          <a:p>
            <a:pPr marL="403225" indent="-403225">
              <a:buNone/>
            </a:pPr>
            <a:r>
              <a:rPr lang="en-US" b="1">
                <a:solidFill>
                  <a:srgbClr val="3A657F"/>
                </a:solidFill>
              </a:rPr>
              <a:t>2. </a:t>
            </a:r>
            <a:r>
              <a:rPr lang="en-US"/>
              <a:t>Each team takes turns choosing a category and point value.</a:t>
            </a:r>
          </a:p>
          <a:p>
            <a:pPr marL="403225" indent="-403225">
              <a:buNone/>
            </a:pPr>
            <a:r>
              <a:rPr lang="en-US" b="1">
                <a:solidFill>
                  <a:srgbClr val="3A657F"/>
                </a:solidFill>
              </a:rPr>
              <a:t>3. </a:t>
            </a:r>
            <a:r>
              <a:rPr lang="en-US"/>
              <a:t>After the statement is read, each team will write an answer on their answer sheet.</a:t>
            </a:r>
          </a:p>
          <a:p>
            <a:pPr marL="403225" indent="-403225">
              <a:buNone/>
            </a:pPr>
            <a:r>
              <a:rPr lang="en-US" b="1">
                <a:solidFill>
                  <a:srgbClr val="3A657F"/>
                </a:solidFill>
              </a:rPr>
              <a:t>4. </a:t>
            </a:r>
            <a:r>
              <a:rPr lang="en-US"/>
              <a:t>Points will be awarded for correct answers only.</a:t>
            </a:r>
          </a:p>
          <a:p>
            <a:endParaRPr lang="en-US"/>
          </a:p>
        </p:txBody>
      </p:sp>
    </p:spTree>
    <p:extLst>
      <p:ext uri="{BB962C8B-B14F-4D97-AF65-F5344CB8AC3E}">
        <p14:creationId xmlns:p14="http://schemas.microsoft.com/office/powerpoint/2010/main" val="67561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8289" r="130" b="-1"/>
          <a:stretch/>
        </p:blipFill>
        <p:spPr>
          <a:xfrm>
            <a:off x="-1" y="229327"/>
            <a:ext cx="9144000" cy="2819620"/>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359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8CE1FD20-961C-8113-F95B-7665083A4B49}"/>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Medication Scenarios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EA6458FE-D261-EC59-36AF-32FB9FA07D5A}"/>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0731" y="2545584"/>
            <a:ext cx="5084619" cy="3125316"/>
          </a:xfrm>
        </p:spPr>
        <p:txBody>
          <a:bodyPr anchor="ctr">
            <a:normAutofit lnSpcReduction="10000"/>
          </a:bodyPr>
          <a:lstStyle/>
          <a:p>
            <a:pPr marL="0" indent="0">
              <a:buNone/>
            </a:pPr>
            <a:r>
              <a:rPr lang="en-US" sz="3200"/>
              <a:t>The best time of day to take your recommended dose can be different with each medication.</a:t>
            </a:r>
          </a:p>
          <a:p>
            <a:pPr marL="0" indent="0">
              <a:buNone/>
            </a:pPr>
            <a:r>
              <a:rPr lang="en-US" sz="3200"/>
              <a:t>Your pharmacist is the perfect person to discuss timing of your medications.</a:t>
            </a:r>
          </a:p>
        </p:txBody>
      </p:sp>
      <p:sp>
        <p:nvSpPr>
          <p:cNvPr id="15"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13428" y="2983713"/>
            <a:ext cx="2249058" cy="2249058"/>
          </a:xfrm>
          <a:prstGeom prst="rect">
            <a:avLst/>
          </a:prstGeom>
        </p:spPr>
      </p:pic>
    </p:spTree>
    <p:extLst>
      <p:ext uri="{BB962C8B-B14F-4D97-AF65-F5344CB8AC3E}">
        <p14:creationId xmlns:p14="http://schemas.microsoft.com/office/powerpoint/2010/main" val="1182399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1"/>
            <a:ext cx="9144000" cy="3161253"/>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1933182C-B3D7-A50A-6775-0F9EBBB50016}"/>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1441A76-88DC-BB13-A8FE-6C3264346F9D}"/>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404157" y="3482013"/>
            <a:ext cx="6595110" cy="982554"/>
          </a:xfrm>
        </p:spPr>
        <p:txBody>
          <a:bodyPr>
            <a:noAutofit/>
          </a:bodyPr>
          <a:lstStyle/>
          <a:p>
            <a:pPr marL="115888" indent="-115888" algn="ctr">
              <a:buNone/>
            </a:pPr>
            <a:r>
              <a:rPr lang="en-US" sz="3600" b="1"/>
              <a:t>“Where should I store my medications?”</a:t>
            </a:r>
          </a:p>
        </p:txBody>
      </p:sp>
      <p:sp>
        <p:nvSpPr>
          <p:cNvPr id="19" name="Content Placeholder 2">
            <a:hlinkClick r:id="rId4" action="ppaction://hlinksldjump"/>
          </p:cNvPr>
          <p:cNvSpPr txBox="1">
            <a:spLocks/>
          </p:cNvSpPr>
          <p:nvPr/>
        </p:nvSpPr>
        <p:spPr>
          <a:xfrm>
            <a:off x="3548741" y="4926739"/>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6"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3657181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F22F4B47-368A-1929-91D3-861E72998D68}"/>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3A6FAA3C-0C9D-FC7C-CF7D-5E53CF92C158}"/>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07244" y="3438015"/>
            <a:ext cx="4067250" cy="1195586"/>
          </a:xfrm>
        </p:spPr>
        <p:txBody>
          <a:bodyPr>
            <a:noAutofit/>
          </a:bodyPr>
          <a:lstStyle/>
          <a:p>
            <a:pPr marL="0" indent="0">
              <a:buNone/>
            </a:pPr>
            <a:r>
              <a:rPr lang="en-US" sz="3600"/>
              <a:t>Store medication in lockable spaces.</a:t>
            </a:r>
          </a:p>
        </p:txBody>
      </p:sp>
      <p:sp>
        <p:nvSpPr>
          <p:cNvPr id="16"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1952" y="2618513"/>
            <a:ext cx="3297380" cy="2834590"/>
          </a:xfrm>
          <a:prstGeom prst="rect">
            <a:avLst/>
          </a:prstGeom>
        </p:spPr>
      </p:pic>
    </p:spTree>
    <p:extLst>
      <p:ext uri="{BB962C8B-B14F-4D97-AF65-F5344CB8AC3E}">
        <p14:creationId xmlns:p14="http://schemas.microsoft.com/office/powerpoint/2010/main" val="3856353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1"/>
            <a:ext cx="9144000" cy="3161253"/>
          </a:xfrm>
          <a:prstGeom prst="rect">
            <a:avLst/>
          </a:prstGeom>
        </p:spPr>
      </p:pic>
      <p:sp>
        <p:nvSpPr>
          <p:cNvPr id="19" name="Rectangle 18">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15EAF874-6475-0196-E941-22935980036A}"/>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1FFA889F-78E6-CDE9-83E6-8C213FB8755F}"/>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414458" y="2831051"/>
            <a:ext cx="6315083" cy="2279842"/>
          </a:xfrm>
        </p:spPr>
        <p:txBody>
          <a:bodyPr>
            <a:noAutofit/>
          </a:bodyPr>
          <a:lstStyle/>
          <a:p>
            <a:pPr marL="115888" indent="-115888" algn="ctr">
              <a:buNone/>
            </a:pPr>
            <a:r>
              <a:rPr lang="en-US" sz="3000"/>
              <a:t>“The pain from my knee replacement is gone, but I still have some pain medication left. </a:t>
            </a:r>
          </a:p>
          <a:p>
            <a:pPr marL="115888" indent="-115888" algn="ctr">
              <a:buNone/>
            </a:pPr>
            <a:r>
              <a:rPr lang="en-US" sz="3000" b="1"/>
              <a:t>How should I safely dispose of unused medication?”</a:t>
            </a:r>
          </a:p>
        </p:txBody>
      </p:sp>
      <p:sp>
        <p:nvSpPr>
          <p:cNvPr id="26" name="Content Placeholder 2">
            <a:hlinkClick r:id="rId4" action="ppaction://hlinksldjump"/>
          </p:cNvPr>
          <p:cNvSpPr txBox="1">
            <a:spLocks/>
          </p:cNvSpPr>
          <p:nvPr/>
        </p:nvSpPr>
        <p:spPr>
          <a:xfrm>
            <a:off x="3548741" y="5267025"/>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20"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7" name="Picture 2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2940609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0DE28CB2-8ABD-4FB8-CFED-921573BA4F89}"/>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ED87EC91-23BE-F70D-BCFF-FAE8BBBB07D6}"/>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53009" y="2544405"/>
            <a:ext cx="5362341" cy="3125316"/>
          </a:xfrm>
        </p:spPr>
        <p:txBody>
          <a:bodyPr>
            <a:normAutofit/>
          </a:bodyPr>
          <a:lstStyle/>
          <a:p>
            <a:pPr marL="0" indent="0">
              <a:buNone/>
            </a:pPr>
            <a:r>
              <a:rPr lang="en-US" sz="3200"/>
              <a:t>The best option for safe disposal? Place the medication in a drug </a:t>
            </a:r>
            <a:r>
              <a:rPr lang="en-US" sz="3200" err="1"/>
              <a:t>dropbox</a:t>
            </a:r>
            <a:r>
              <a:rPr lang="en-US" sz="3200"/>
              <a:t> or take advantage of a drug take-back event.</a:t>
            </a:r>
          </a:p>
        </p:txBody>
      </p:sp>
      <p:sp>
        <p:nvSpPr>
          <p:cNvPr id="18" name="Content Placeholder 2">
            <a:hlinkClick r:id="rId4" action="ppaction://hlinksldjump"/>
          </p:cNvPr>
          <p:cNvSpPr txBox="1">
            <a:spLocks/>
          </p:cNvSpPr>
          <p:nvPr/>
        </p:nvSpPr>
        <p:spPr>
          <a:xfrm>
            <a:off x="3279796" y="5086642"/>
            <a:ext cx="2889203"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Next Answer</a:t>
            </a:r>
          </a:p>
        </p:txBody>
      </p:sp>
      <p:sp>
        <p:nvSpPr>
          <p:cNvPr id="16" name="Slide Number Placeholder 5">
            <a:hlinkClick r:id="rId5"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80904" y="2544405"/>
            <a:ext cx="1642917" cy="3016656"/>
          </a:xfrm>
          <a:prstGeom prst="rect">
            <a:avLst/>
          </a:prstGeom>
        </p:spPr>
      </p:pic>
    </p:spTree>
    <p:extLst>
      <p:ext uri="{BB962C8B-B14F-4D97-AF65-F5344CB8AC3E}">
        <p14:creationId xmlns:p14="http://schemas.microsoft.com/office/powerpoint/2010/main" val="65775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4">
            <a:extLst>
              <a:ext uri="{FF2B5EF4-FFF2-40B4-BE49-F238E27FC236}">
                <a16:creationId xmlns:a16="http://schemas.microsoft.com/office/drawing/2014/main" id="{384B8A6B-2A34-ACAE-8501-8ADE8AB524BC}"/>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Steps for Safely Disposing of Medications at Home</a:t>
            </a:r>
          </a:p>
        </p:txBody>
      </p:sp>
      <p:sp>
        <p:nvSpPr>
          <p:cNvPr id="3" name="Content Placeholder 2"/>
          <p:cNvSpPr>
            <a:spLocks noGrp="1"/>
          </p:cNvSpPr>
          <p:nvPr>
            <p:ph idx="1"/>
          </p:nvPr>
        </p:nvSpPr>
        <p:spPr>
          <a:xfrm>
            <a:off x="628650" y="1255318"/>
            <a:ext cx="7886700" cy="1184445"/>
          </a:xfrm>
        </p:spPr>
        <p:txBody>
          <a:bodyPr>
            <a:normAutofit/>
          </a:bodyPr>
          <a:lstStyle/>
          <a:p>
            <a:pPr marL="0" indent="0" algn="ctr">
              <a:buNone/>
            </a:pPr>
            <a:r>
              <a:rPr lang="en-US" sz="3600"/>
              <a:t>If needed, safely dispose of medications at home:</a:t>
            </a:r>
          </a:p>
        </p:txBody>
      </p:sp>
      <p:grpSp>
        <p:nvGrpSpPr>
          <p:cNvPr id="26" name="Group 25" descr="Three illustrated steps for disposing of medication: Step 1 shows pills being mixed with an undesirable substance like coffee grounds or cat litter. Step 2 shows the mixture placed into a sealed bag and dropped into a garbage bin. Step 3 shows an empty prescription bottle with the label being removed before the bottle is thrown away."/>
          <p:cNvGrpSpPr/>
          <p:nvPr/>
        </p:nvGrpSpPr>
        <p:grpSpPr>
          <a:xfrm>
            <a:off x="863149" y="2701635"/>
            <a:ext cx="7417699" cy="2767671"/>
            <a:chOff x="863149" y="2469347"/>
            <a:chExt cx="7417699" cy="2767671"/>
          </a:xfrm>
        </p:grpSpPr>
        <p:pic>
          <p:nvPicPr>
            <p:cNvPr id="2" name="Picture 1"/>
            <p:cNvPicPr>
              <a:picLocks noChangeAspect="1"/>
            </p:cNvPicPr>
            <p:nvPr/>
          </p:nvPicPr>
          <p:blipFill>
            <a:blip r:embed="rId3"/>
            <a:stretch>
              <a:fillRect/>
            </a:stretch>
          </p:blipFill>
          <p:spPr>
            <a:xfrm>
              <a:off x="863149" y="2469347"/>
              <a:ext cx="1804622" cy="2064328"/>
            </a:xfrm>
            <a:prstGeom prst="rect">
              <a:avLst/>
            </a:prstGeom>
          </p:spPr>
        </p:pic>
        <p:pic>
          <p:nvPicPr>
            <p:cNvPr id="4" name="Picture 3"/>
            <p:cNvPicPr>
              <a:picLocks noChangeAspect="1"/>
            </p:cNvPicPr>
            <p:nvPr/>
          </p:nvPicPr>
          <p:blipFill>
            <a:blip r:embed="rId4"/>
            <a:stretch>
              <a:fillRect/>
            </a:stretch>
          </p:blipFill>
          <p:spPr>
            <a:xfrm>
              <a:off x="3895857" y="2469347"/>
              <a:ext cx="1352284" cy="2064328"/>
            </a:xfrm>
            <a:prstGeom prst="rect">
              <a:avLst/>
            </a:prstGeom>
          </p:spPr>
        </p:pic>
        <p:pic>
          <p:nvPicPr>
            <p:cNvPr id="22" name="Picture 21"/>
            <p:cNvPicPr>
              <a:picLocks noChangeAspect="1"/>
            </p:cNvPicPr>
            <p:nvPr/>
          </p:nvPicPr>
          <p:blipFill>
            <a:blip r:embed="rId5"/>
            <a:stretch>
              <a:fillRect/>
            </a:stretch>
          </p:blipFill>
          <p:spPr>
            <a:xfrm>
              <a:off x="6794023" y="2469347"/>
              <a:ext cx="1038345" cy="2064328"/>
            </a:xfrm>
            <a:prstGeom prst="rect">
              <a:avLst/>
            </a:prstGeom>
          </p:spPr>
        </p:pic>
        <p:sp>
          <p:nvSpPr>
            <p:cNvPr id="23" name="Content Placeholder 2"/>
            <p:cNvSpPr txBox="1">
              <a:spLocks/>
            </p:cNvSpPr>
            <p:nvPr/>
          </p:nvSpPr>
          <p:spPr>
            <a:xfrm>
              <a:off x="863149"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1</a:t>
              </a:r>
            </a:p>
          </p:txBody>
        </p:sp>
        <p:sp>
          <p:nvSpPr>
            <p:cNvPr id="24" name="Content Placeholder 2"/>
            <p:cNvSpPr txBox="1">
              <a:spLocks/>
            </p:cNvSpPr>
            <p:nvPr/>
          </p:nvSpPr>
          <p:spPr>
            <a:xfrm>
              <a:off x="3650671"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2</a:t>
              </a:r>
            </a:p>
          </p:txBody>
        </p:sp>
        <p:sp>
          <p:nvSpPr>
            <p:cNvPr id="25" name="Content Placeholder 2"/>
            <p:cNvSpPr txBox="1">
              <a:spLocks/>
            </p:cNvSpPr>
            <p:nvPr/>
          </p:nvSpPr>
          <p:spPr>
            <a:xfrm>
              <a:off x="6438193"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STEP 3</a:t>
              </a:r>
            </a:p>
          </p:txBody>
        </p:sp>
      </p:grpSp>
      <p:sp>
        <p:nvSpPr>
          <p:cNvPr id="15" name="Slide Number Placeholder 5">
            <a:hlinkClick r:id="rId6"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
        <p:nvSpPr>
          <p:cNvPr id="12" name="Slide Number Placeholder 5">
            <a:extLst>
              <a:ext uri="{C183D7F6-B498-43B3-948B-1728B52AA6E4}">
                <adec:decorative xmlns:adec="http://schemas.microsoft.com/office/drawing/2017/decorative" val="1"/>
              </a:ext>
            </a:extLst>
          </p:cNvPr>
          <p:cNvSpPr txBox="1">
            <a:spLocks/>
          </p:cNvSpPr>
          <p:nvPr/>
        </p:nvSpPr>
        <p:spPr>
          <a:xfrm>
            <a:off x="3115340" y="157298"/>
            <a:ext cx="575423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Safe Medication Practices    |    200 Pts</a:t>
            </a:r>
          </a:p>
        </p:txBody>
      </p:sp>
    </p:spTree>
    <p:extLst>
      <p:ext uri="{BB962C8B-B14F-4D97-AF65-F5344CB8AC3E}">
        <p14:creationId xmlns:p14="http://schemas.microsoft.com/office/powerpoint/2010/main" val="872957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1"/>
            <a:ext cx="9144000" cy="3161253"/>
          </a:xfrm>
          <a:prstGeom prst="rect">
            <a:avLst/>
          </a:prstGeom>
        </p:spPr>
      </p:pic>
      <p:sp>
        <p:nvSpPr>
          <p:cNvPr id="16" name="Rectangle 15">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32D7F7AD-65B0-5516-C5F1-1B942FE980B1}"/>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2D8287B9-0DD2-653B-E1EA-25E2DD4DD152}"/>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214737" y="3437586"/>
            <a:ext cx="6702924" cy="1510445"/>
          </a:xfrm>
        </p:spPr>
        <p:txBody>
          <a:bodyPr>
            <a:normAutofit/>
          </a:bodyPr>
          <a:lstStyle/>
          <a:p>
            <a:pPr marL="0" indent="0" algn="ctr">
              <a:buNone/>
            </a:pPr>
            <a:r>
              <a:rPr lang="en-US" sz="3200"/>
              <a:t>“Why is it important to follow the instructions on my prescription?”</a:t>
            </a:r>
            <a:endParaRPr lang="en-US" sz="3200" b="1"/>
          </a:p>
        </p:txBody>
      </p:sp>
      <p:sp>
        <p:nvSpPr>
          <p:cNvPr id="19" name="Content Placeholder 2">
            <a:hlinkClick r:id="rId4" action="ppaction://hlinksldjump"/>
          </p:cNvPr>
          <p:cNvSpPr txBox="1">
            <a:spLocks/>
          </p:cNvSpPr>
          <p:nvPr/>
        </p:nvSpPr>
        <p:spPr>
          <a:xfrm>
            <a:off x="3548741" y="5001393"/>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7"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0" name="Picture 1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584156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430ACB45-9CDB-3AED-BF0D-FC7A3CBFC9D4}"/>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CEB270A1-9AE4-19FC-0BBF-C69A033C7A5B}"/>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156365" y="3113210"/>
            <a:ext cx="4358985" cy="1937371"/>
          </a:xfrm>
        </p:spPr>
        <p:txBody>
          <a:bodyPr>
            <a:noAutofit/>
          </a:bodyPr>
          <a:lstStyle/>
          <a:p>
            <a:pPr marL="0" indent="0">
              <a:buNone/>
            </a:pPr>
            <a:r>
              <a:rPr lang="en-US" sz="3200"/>
              <a:t>Following instructions maximizes benefits and reduces the risk of adverse drug events.</a:t>
            </a:r>
          </a:p>
        </p:txBody>
      </p:sp>
      <p:sp>
        <p:nvSpPr>
          <p:cNvPr id="15"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9091" y="2530264"/>
            <a:ext cx="2660072" cy="3026236"/>
          </a:xfrm>
          <a:prstGeom prst="rect">
            <a:avLst/>
          </a:prstGeom>
        </p:spPr>
      </p:pic>
    </p:spTree>
    <p:extLst>
      <p:ext uri="{BB962C8B-B14F-4D97-AF65-F5344CB8AC3E}">
        <p14:creationId xmlns:p14="http://schemas.microsoft.com/office/powerpoint/2010/main" val="1142333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0967" r="281"/>
          <a:stretch/>
        </p:blipFill>
        <p:spPr>
          <a:xfrm>
            <a:off x="0" y="0"/>
            <a:ext cx="9144000" cy="3161253"/>
          </a:xfrm>
          <a:prstGeom prst="rect">
            <a:avLst/>
          </a:prstGeom>
        </p:spPr>
      </p:pic>
      <p:sp>
        <p:nvSpPr>
          <p:cNvPr id="13" name="Rectangle 12">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8F1636EF-3A88-869D-87F1-C02DBC130952}"/>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5FD0A302-669D-BE07-1175-4D469B61690F}"/>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404037" y="3053675"/>
            <a:ext cx="8111313" cy="2165372"/>
          </a:xfrm>
        </p:spPr>
        <p:txBody>
          <a:bodyPr>
            <a:noAutofit/>
          </a:bodyPr>
          <a:lstStyle/>
          <a:p>
            <a:pPr marL="117475" indent="-117475" algn="ctr">
              <a:lnSpc>
                <a:spcPct val="80000"/>
              </a:lnSpc>
              <a:buNone/>
            </a:pPr>
            <a:r>
              <a:rPr lang="en-US"/>
              <a:t>“The doctor gave me a medication to help me sleep. Do you want to see if it will help you get a good night sleep, too? I’ll give you one.” </a:t>
            </a:r>
          </a:p>
          <a:p>
            <a:pPr marL="117475" indent="0" algn="ctr">
              <a:lnSpc>
                <a:spcPct val="80000"/>
              </a:lnSpc>
              <a:buNone/>
            </a:pPr>
            <a:r>
              <a:rPr lang="en-US" b="1"/>
              <a:t>Why is it NOT a good idea to take a medication prescribed to someone else?</a:t>
            </a:r>
          </a:p>
        </p:txBody>
      </p:sp>
      <p:sp>
        <p:nvSpPr>
          <p:cNvPr id="17" name="Content Placeholder 2">
            <a:hlinkClick r:id="rId4" action="ppaction://hlinksldjump"/>
          </p:cNvPr>
          <p:cNvSpPr txBox="1">
            <a:spLocks/>
          </p:cNvSpPr>
          <p:nvPr/>
        </p:nvSpPr>
        <p:spPr>
          <a:xfrm>
            <a:off x="3548741" y="5256841"/>
            <a:ext cx="2053774" cy="634322"/>
          </a:xfrm>
          <a:prstGeom prst="rect">
            <a:avLst/>
          </a:prstGeom>
          <a:solidFill>
            <a:srgbClr val="588B3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4"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02641" y="996337"/>
            <a:ext cx="1618272" cy="1760917"/>
          </a:xfrm>
          <a:prstGeom prst="rect">
            <a:avLst/>
          </a:prstGeom>
        </p:spPr>
      </p:pic>
    </p:spTree>
    <p:extLst>
      <p:ext uri="{BB962C8B-B14F-4D97-AF65-F5344CB8AC3E}">
        <p14:creationId xmlns:p14="http://schemas.microsoft.com/office/powerpoint/2010/main" val="1964084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261212"/>
            <a:ext cx="9144000" cy="2391853"/>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588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09530AA8-4A1E-9135-9C29-9B56C2D9EAE2}"/>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Safe Medication Practices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72C71B8A-3B4E-8F16-D0C7-DD37A67C72D9}"/>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63635" y="2326124"/>
            <a:ext cx="5306291" cy="3825293"/>
          </a:xfrm>
        </p:spPr>
        <p:txBody>
          <a:bodyPr anchor="ctr">
            <a:normAutofit/>
          </a:bodyPr>
          <a:lstStyle/>
          <a:p>
            <a:pPr marL="0" indent="0">
              <a:buNone/>
            </a:pPr>
            <a:r>
              <a:rPr lang="en-US" sz="3200"/>
              <a:t>A medication prescribed to someone else:</a:t>
            </a:r>
          </a:p>
          <a:p>
            <a:pPr lvl="1"/>
            <a:r>
              <a:rPr lang="en-US" sz="2800"/>
              <a:t>may interact with other medication you are taking</a:t>
            </a:r>
          </a:p>
          <a:p>
            <a:pPr lvl="1"/>
            <a:r>
              <a:rPr lang="en-US" sz="2800"/>
              <a:t>may not be safe to take based on your unique size, weight, genetics, and medical conditions</a:t>
            </a:r>
          </a:p>
        </p:txBody>
      </p:sp>
      <p:sp>
        <p:nvSpPr>
          <p:cNvPr id="15"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5777" y="2518569"/>
            <a:ext cx="4229412" cy="2808906"/>
          </a:xfrm>
          <a:prstGeom prst="rect">
            <a:avLst/>
          </a:prstGeom>
        </p:spPr>
      </p:pic>
    </p:spTree>
    <p:extLst>
      <p:ext uri="{BB962C8B-B14F-4D97-AF65-F5344CB8AC3E}">
        <p14:creationId xmlns:p14="http://schemas.microsoft.com/office/powerpoint/2010/main" val="130828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DBEB-E352-CA3F-C48E-94E37D91A770}"/>
              </a:ext>
            </a:extLst>
          </p:cNvPr>
          <p:cNvSpPr>
            <a:spLocks noGrp="1"/>
          </p:cNvSpPr>
          <p:nvPr>
            <p:ph type="title"/>
          </p:nvPr>
        </p:nvSpPr>
        <p:spPr>
          <a:xfrm>
            <a:off x="514350" y="-234518"/>
            <a:ext cx="7886700" cy="1325563"/>
          </a:xfrm>
        </p:spPr>
        <p:txBody>
          <a:bodyPr vert="horz" lIns="91440" tIns="45720" rIns="91440" bIns="45720" rtlCol="0" anchor="b">
            <a:normAutofit/>
          </a:bodyPr>
          <a:lstStyle/>
          <a:p>
            <a:r>
              <a:rPr lang="en-US"/>
              <a:t>Let’s Get Started</a:t>
            </a:r>
            <a:r>
              <a:rPr lang="en-US" dirty="0"/>
              <a:t>…</a:t>
            </a:r>
            <a:endParaRPr lang="en-US"/>
          </a:p>
        </p:txBody>
      </p:sp>
      <p:sp>
        <p:nvSpPr>
          <p:cNvPr id="3" name="TextBox 2"/>
          <p:cNvSpPr txBox="1"/>
          <p:nvPr/>
        </p:nvSpPr>
        <p:spPr>
          <a:xfrm>
            <a:off x="560991" y="4715309"/>
            <a:ext cx="8035869" cy="1077218"/>
          </a:xfrm>
          <a:prstGeom prst="rect">
            <a:avLst/>
          </a:prstGeom>
          <a:noFill/>
        </p:spPr>
        <p:txBody>
          <a:bodyPr wrap="square" lIns="91440" tIns="45720" rIns="91440" bIns="45720" rtlCol="0" anchor="t">
            <a:spAutoFit/>
          </a:bodyPr>
          <a:lstStyle/>
          <a:p>
            <a:pPr algn="ctr"/>
            <a:r>
              <a:rPr lang="en-US" sz="3200" dirty="0">
                <a:latin typeface="Arial"/>
                <a:ea typeface="Arial" charset="0"/>
                <a:cs typeface="Arial"/>
              </a:rPr>
              <a:t>We will ask you a question and have you write down your answer on your sheet.</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71832" y="1431781"/>
            <a:ext cx="4414188" cy="2942792"/>
          </a:xfrm>
          <a:prstGeom prst="rect">
            <a:avLst/>
          </a:prstGeom>
        </p:spPr>
      </p:pic>
    </p:spTree>
    <p:extLst>
      <p:ext uri="{BB962C8B-B14F-4D97-AF65-F5344CB8AC3E}">
        <p14:creationId xmlns:p14="http://schemas.microsoft.com/office/powerpoint/2010/main" val="82312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6" name="Rectangle 15">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E1764D42-289D-53F1-4A8A-31D571421D25}"/>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DF074264-BDE1-28A2-93A6-A3F9FD7389B6}"/>
              </a:ext>
            </a:extLst>
          </p:cNvPr>
          <p:cNvSpPr txBox="1"/>
          <p:nvPr/>
        </p:nvSpPr>
        <p:spPr>
          <a:xfrm>
            <a:off x="2651843" y="1317491"/>
            <a:ext cx="51989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TRUE OR FALSE </a:t>
            </a:r>
          </a:p>
        </p:txBody>
      </p:sp>
      <p:sp>
        <p:nvSpPr>
          <p:cNvPr id="3" name="Content Placeholder 2"/>
          <p:cNvSpPr>
            <a:spLocks noGrp="1"/>
          </p:cNvSpPr>
          <p:nvPr>
            <p:ph idx="1"/>
          </p:nvPr>
        </p:nvSpPr>
        <p:spPr>
          <a:xfrm>
            <a:off x="628650" y="2427513"/>
            <a:ext cx="7886700" cy="3125316"/>
          </a:xfrm>
        </p:spPr>
        <p:txBody>
          <a:bodyPr anchor="ctr">
            <a:normAutofit/>
          </a:bodyPr>
          <a:lstStyle/>
          <a:p>
            <a:pPr marL="0" indent="0" algn="ctr">
              <a:buNone/>
            </a:pPr>
            <a:r>
              <a:rPr lang="en-US" sz="3600"/>
              <a:t>It’s okay to drink alcohol while taking medications.</a:t>
            </a:r>
          </a:p>
        </p:txBody>
      </p:sp>
      <p:sp>
        <p:nvSpPr>
          <p:cNvPr id="24" name="Content Placeholder 2">
            <a:hlinkClick r:id="rId4" action="ppaction://hlinksldjump"/>
          </p:cNvPr>
          <p:cNvSpPr txBox="1">
            <a:spLocks/>
          </p:cNvSpPr>
          <p:nvPr/>
        </p:nvSpPr>
        <p:spPr>
          <a:xfrm>
            <a:off x="3548741" y="4911216"/>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7"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7" name="Picture 26">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4186166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24950"/>
          <a:stretch/>
        </p:blipFill>
        <p:spPr>
          <a:xfrm>
            <a:off x="0" y="0"/>
            <a:ext cx="9144000" cy="2653065"/>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8C0D8F0C-D075-304B-5223-8991630BC6EA}"/>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100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35C26F0E-2F51-E478-A978-B33FB8E7FD83}"/>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76495" y="2497311"/>
            <a:ext cx="4625207" cy="3151989"/>
          </a:xfrm>
        </p:spPr>
        <p:txBody>
          <a:bodyPr anchor="ctr">
            <a:noAutofit/>
          </a:bodyPr>
          <a:lstStyle/>
          <a:p>
            <a:pPr marL="0" indent="0">
              <a:buNone/>
            </a:pPr>
            <a:r>
              <a:rPr lang="en-US" sz="3600" b="1"/>
              <a:t>FALSE</a:t>
            </a:r>
          </a:p>
          <a:p>
            <a:pPr marL="0" indent="0">
              <a:buNone/>
            </a:pPr>
            <a:r>
              <a:rPr lang="en-US" sz="3200"/>
              <a:t>Many medications interact with alcohol making it a risky combination, especially for older adults.</a:t>
            </a:r>
          </a:p>
        </p:txBody>
      </p:sp>
      <p:sp>
        <p:nvSpPr>
          <p:cNvPr id="16"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9" name="Picture 2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0174" y="2469522"/>
            <a:ext cx="3024024" cy="3024024"/>
          </a:xfrm>
          <a:prstGeom prst="rect">
            <a:avLst/>
          </a:prstGeom>
        </p:spPr>
      </p:pic>
    </p:spTree>
    <p:extLst>
      <p:ext uri="{BB962C8B-B14F-4D97-AF65-F5344CB8AC3E}">
        <p14:creationId xmlns:p14="http://schemas.microsoft.com/office/powerpoint/2010/main" val="561242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9" name="Rectangle 18">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6C8EC94A-3B04-AEB5-9550-85F79C4A799B}"/>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7ED6DEF3-F2F2-C170-9BD2-62317DB1F9A3}"/>
              </a:ext>
            </a:extLst>
          </p:cNvPr>
          <p:cNvSpPr txBox="1"/>
          <p:nvPr/>
        </p:nvSpPr>
        <p:spPr>
          <a:xfrm>
            <a:off x="2891272" y="1260455"/>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593670" y="3116262"/>
            <a:ext cx="6314198" cy="1694419"/>
          </a:xfrm>
        </p:spPr>
        <p:txBody>
          <a:bodyPr anchor="ctr">
            <a:normAutofit/>
          </a:bodyPr>
          <a:lstStyle/>
          <a:p>
            <a:pPr marL="0" indent="0" algn="ctr">
              <a:buNone/>
            </a:pPr>
            <a:r>
              <a:rPr lang="en-US" sz="3600"/>
              <a:t>What is the definition of prescription drug misuse?</a:t>
            </a:r>
          </a:p>
        </p:txBody>
      </p:sp>
      <p:sp>
        <p:nvSpPr>
          <p:cNvPr id="26" name="Content Placeholder 2">
            <a:hlinkClick r:id="rId4" action="ppaction://hlinksldjump"/>
          </p:cNvPr>
          <p:cNvSpPr txBox="1">
            <a:spLocks/>
          </p:cNvSpPr>
          <p:nvPr/>
        </p:nvSpPr>
        <p:spPr>
          <a:xfrm>
            <a:off x="3548741" y="4839500"/>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20"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30" name="Picture 29">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394111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24950"/>
          <a:stretch/>
        </p:blipFill>
        <p:spPr>
          <a:xfrm>
            <a:off x="0" y="0"/>
            <a:ext cx="9144000" cy="2653065"/>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3" name="Title 3">
            <a:extLst>
              <a:ext uri="{FF2B5EF4-FFF2-40B4-BE49-F238E27FC236}">
                <a16:creationId xmlns:a16="http://schemas.microsoft.com/office/drawing/2014/main" id="{6FDF0017-2DE6-D351-E4B4-C0256C907125}"/>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200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EB271A0C-7432-6BD6-0F81-0DD73C7572C3}"/>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6" name="TextBox 5"/>
          <p:cNvSpPr txBox="1"/>
          <p:nvPr/>
        </p:nvSpPr>
        <p:spPr>
          <a:xfrm>
            <a:off x="228600" y="2312617"/>
            <a:ext cx="8509000" cy="584775"/>
          </a:xfrm>
          <a:prstGeom prst="rect">
            <a:avLst/>
          </a:prstGeom>
          <a:noFill/>
        </p:spPr>
        <p:txBody>
          <a:bodyPr wrap="square" rtlCol="0">
            <a:spAutoFit/>
          </a:bodyPr>
          <a:lstStyle/>
          <a:p>
            <a:pPr algn="ctr"/>
            <a:r>
              <a:rPr lang="en-US" sz="3200" b="1"/>
              <a:t>Prescription Drug Misuse is:</a:t>
            </a:r>
          </a:p>
        </p:txBody>
      </p:sp>
      <p:sp>
        <p:nvSpPr>
          <p:cNvPr id="7" name="TextBox 6"/>
          <p:cNvSpPr txBox="1"/>
          <p:nvPr/>
        </p:nvSpPr>
        <p:spPr>
          <a:xfrm>
            <a:off x="628650" y="2982794"/>
            <a:ext cx="6229350" cy="2954655"/>
          </a:xfrm>
          <a:prstGeom prst="rect">
            <a:avLst/>
          </a:prstGeom>
          <a:noFill/>
        </p:spPr>
        <p:txBody>
          <a:bodyPr wrap="square" rtlCol="0">
            <a:spAutoFit/>
          </a:bodyPr>
          <a:lstStyle/>
          <a:p>
            <a:pPr marL="342900" indent="-342900">
              <a:buFont typeface="Arial" charset="0"/>
              <a:buChar char="•"/>
            </a:pPr>
            <a:r>
              <a:rPr lang="en-US" sz="2800">
                <a:latin typeface="Arial" charset="0"/>
                <a:ea typeface="Arial" charset="0"/>
                <a:cs typeface="Arial" charset="0"/>
              </a:rPr>
              <a:t>Taking more of a prescription medication than prescribed</a:t>
            </a:r>
          </a:p>
          <a:p>
            <a:pPr marL="342900" indent="-342900">
              <a:buFont typeface="Arial" charset="0"/>
              <a:buChar char="•"/>
            </a:pPr>
            <a:r>
              <a:rPr lang="en-US" sz="2800">
                <a:latin typeface="Arial" charset="0"/>
                <a:ea typeface="Arial" charset="0"/>
                <a:cs typeface="Arial" charset="0"/>
              </a:rPr>
              <a:t>Taking a prescription medication for a reason different than prescribed</a:t>
            </a:r>
          </a:p>
          <a:p>
            <a:pPr marL="342900" indent="-342900">
              <a:buFont typeface="Arial" charset="0"/>
              <a:buChar char="•"/>
            </a:pPr>
            <a:r>
              <a:rPr lang="en-US" sz="2800">
                <a:latin typeface="Arial" charset="0"/>
                <a:ea typeface="Arial" charset="0"/>
                <a:cs typeface="Arial" charset="0"/>
              </a:rPr>
              <a:t>Sharing or taking someone else’s prescription medication</a:t>
            </a:r>
          </a:p>
          <a:p>
            <a:pPr marL="342900" indent="-342900">
              <a:buAutoNum type="arabicPeriod"/>
            </a:pPr>
            <a:endParaRPr lang="en-US"/>
          </a:p>
        </p:txBody>
      </p:sp>
      <p:sp>
        <p:nvSpPr>
          <p:cNvPr id="18"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58000" y="3216406"/>
            <a:ext cx="1548418" cy="2139308"/>
          </a:xfrm>
          <a:prstGeom prst="rect">
            <a:avLst/>
          </a:prstGeom>
        </p:spPr>
      </p:pic>
    </p:spTree>
    <p:extLst>
      <p:ext uri="{BB962C8B-B14F-4D97-AF65-F5344CB8AC3E}">
        <p14:creationId xmlns:p14="http://schemas.microsoft.com/office/powerpoint/2010/main" val="3399209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95AAAF76-6780-E9D2-9EFE-7F9CF741B484}"/>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79D60C02-2B6E-6F6B-E0B5-2396A1F10AB8}"/>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404037" y="2685790"/>
            <a:ext cx="8327587" cy="2672754"/>
          </a:xfrm>
        </p:spPr>
        <p:txBody>
          <a:bodyPr anchor="ctr">
            <a:normAutofit/>
          </a:bodyPr>
          <a:lstStyle/>
          <a:p>
            <a:pPr marL="0" indent="0" algn="ctr">
              <a:buNone/>
            </a:pPr>
            <a:r>
              <a:rPr lang="en-US" sz="3200"/>
              <a:t>The misuse of medications affects all of us in various ways. Where do people most often get the prescription drugs they misuse?</a:t>
            </a:r>
          </a:p>
        </p:txBody>
      </p:sp>
      <p:sp>
        <p:nvSpPr>
          <p:cNvPr id="20" name="Content Placeholder 2">
            <a:hlinkClick r:id="rId4" action="ppaction://hlinksldjump"/>
          </p:cNvPr>
          <p:cNvSpPr txBox="1">
            <a:spLocks/>
          </p:cNvSpPr>
          <p:nvPr/>
        </p:nvSpPr>
        <p:spPr>
          <a:xfrm>
            <a:off x="3557210" y="5041383"/>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8"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2580863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24901" y="3342751"/>
            <a:ext cx="2406885" cy="2406885"/>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252" t="24950"/>
          <a:stretch/>
        </p:blipFill>
        <p:spPr>
          <a:xfrm>
            <a:off x="-1" y="0"/>
            <a:ext cx="9144000" cy="2653065"/>
          </a:xfrm>
          <a:prstGeom prst="rect">
            <a:avLst/>
          </a:prstGeom>
        </p:spPr>
      </p:pic>
      <p:sp>
        <p:nvSpPr>
          <p:cNvPr id="14" name="Rectangle 13">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46BF4373-9283-4480-AA10-27FC70AECCB2}"/>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D8205D1E-26FA-FF5E-A690-2384AAF24795}"/>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68981" y="2446066"/>
            <a:ext cx="3693968" cy="3125316"/>
          </a:xfrm>
        </p:spPr>
        <p:txBody>
          <a:bodyPr anchor="ctr">
            <a:normAutofit/>
          </a:bodyPr>
          <a:lstStyle/>
          <a:p>
            <a:pPr marL="0" indent="0">
              <a:buNone/>
            </a:pPr>
            <a:r>
              <a:rPr lang="en-US" sz="3600"/>
              <a:t>Friends and Family Members</a:t>
            </a:r>
          </a:p>
        </p:txBody>
      </p:sp>
      <p:sp>
        <p:nvSpPr>
          <p:cNvPr id="15" name="Slide Number Placeholder 5">
            <a:hlinkClick r:id="rId5"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9718" y="2446066"/>
            <a:ext cx="2428122" cy="2796551"/>
          </a:xfrm>
          <a:prstGeom prst="rect">
            <a:avLst/>
          </a:prstGeom>
        </p:spPr>
      </p:pic>
    </p:spTree>
    <p:extLst>
      <p:ext uri="{BB962C8B-B14F-4D97-AF65-F5344CB8AC3E}">
        <p14:creationId xmlns:p14="http://schemas.microsoft.com/office/powerpoint/2010/main" val="2036252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10574"/>
          <a:stretch/>
        </p:blipFill>
        <p:spPr>
          <a:xfrm>
            <a:off x="0" y="0"/>
            <a:ext cx="9144000" cy="3161253"/>
          </a:xfrm>
          <a:prstGeom prst="rect">
            <a:avLst/>
          </a:prstGeom>
        </p:spPr>
      </p:pic>
      <p:sp>
        <p:nvSpPr>
          <p:cNvPr id="17" name="Rectangle 16">
            <a:extLst>
              <a:ext uri="{C183D7F6-B498-43B3-948B-1728B52AA6E4}">
                <adec:decorative xmlns:adec="http://schemas.microsoft.com/office/drawing/2017/decorative" val="1"/>
              </a:ext>
            </a:extLst>
          </p:cNvPr>
          <p:cNvSpPr/>
          <p:nvPr/>
        </p:nvSpPr>
        <p:spPr>
          <a:xfrm>
            <a:off x="0" y="-4046"/>
            <a:ext cx="9144000"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6" name="Title 3">
            <a:extLst>
              <a:ext uri="{FF2B5EF4-FFF2-40B4-BE49-F238E27FC236}">
                <a16:creationId xmlns:a16="http://schemas.microsoft.com/office/drawing/2014/main" id="{8C39BFAE-2F09-5C0F-1EB4-B87DF984898B}"/>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F06FA66A-8627-8A54-D852-2FFF88375E85}"/>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628650" y="3040332"/>
            <a:ext cx="7886700" cy="1894459"/>
          </a:xfrm>
        </p:spPr>
        <p:txBody>
          <a:bodyPr anchor="ctr">
            <a:normAutofit/>
          </a:bodyPr>
          <a:lstStyle/>
          <a:p>
            <a:pPr marL="0" indent="0" algn="ctr">
              <a:buNone/>
            </a:pPr>
            <a:r>
              <a:rPr lang="en-US" sz="3200"/>
              <a:t>Can older adults become addicted to or dependent on medications?</a:t>
            </a:r>
          </a:p>
        </p:txBody>
      </p:sp>
      <p:sp>
        <p:nvSpPr>
          <p:cNvPr id="20" name="Content Placeholder 2">
            <a:hlinkClick r:id="rId4" action="ppaction://hlinksldjump"/>
          </p:cNvPr>
          <p:cNvSpPr txBox="1">
            <a:spLocks/>
          </p:cNvSpPr>
          <p:nvPr/>
        </p:nvSpPr>
        <p:spPr>
          <a:xfrm>
            <a:off x="3545113" y="4980689"/>
            <a:ext cx="2053774" cy="634322"/>
          </a:xfrm>
          <a:prstGeom prst="rect">
            <a:avLst/>
          </a:prstGeom>
          <a:solidFill>
            <a:srgbClr val="DF7913"/>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8"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22" name="Picture 2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0068" y="967518"/>
            <a:ext cx="2083035" cy="1829448"/>
          </a:xfrm>
          <a:prstGeom prst="rect">
            <a:avLst/>
          </a:prstGeom>
        </p:spPr>
      </p:pic>
    </p:spTree>
    <p:extLst>
      <p:ext uri="{BB962C8B-B14F-4D97-AF65-F5344CB8AC3E}">
        <p14:creationId xmlns:p14="http://schemas.microsoft.com/office/powerpoint/2010/main" val="171304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52" t="24950"/>
          <a:stretch/>
        </p:blipFill>
        <p:spPr>
          <a:xfrm>
            <a:off x="0" y="0"/>
            <a:ext cx="9144000" cy="2653065"/>
          </a:xfrm>
          <a:prstGeom prst="rect">
            <a:avLst/>
          </a:prstGeom>
        </p:spPr>
      </p:pic>
      <p:sp>
        <p:nvSpPr>
          <p:cNvPr id="13" name="Rectangle 12">
            <a:extLst>
              <a:ext uri="{C183D7F6-B498-43B3-948B-1728B52AA6E4}">
                <adec:decorative xmlns:adec="http://schemas.microsoft.com/office/drawing/2017/decorative" val="1"/>
              </a:ext>
            </a:extLst>
          </p:cNvPr>
          <p:cNvSpPr/>
          <p:nvPr/>
        </p:nvSpPr>
        <p:spPr>
          <a:xfrm>
            <a:off x="0" y="0"/>
            <a:ext cx="9143999" cy="679622"/>
          </a:xfrm>
          <a:prstGeom prst="rect">
            <a:avLst/>
          </a:prstGeom>
          <a:solidFill>
            <a:srgbClr val="DF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9D46E949-B411-3F2B-CDA9-182F21F85667}"/>
              </a:ext>
            </a:extLst>
          </p:cNvPr>
          <p:cNvSpPr txBox="1">
            <a:spLocks noGrp="1"/>
          </p:cNvSpPr>
          <p:nvPr>
            <p:ph type="title" idx="4294967295"/>
          </p:nvPr>
        </p:nvSpPr>
        <p:spPr>
          <a:xfrm>
            <a:off x="4219303" y="-81488"/>
            <a:ext cx="4924697"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Prescription Drug Misuse    |    400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2" name="TextBox 1">
            <a:extLst>
              <a:ext uri="{FF2B5EF4-FFF2-40B4-BE49-F238E27FC236}">
                <a16:creationId xmlns:a16="http://schemas.microsoft.com/office/drawing/2014/main" id="{8ACFD999-9339-F37C-04F1-BEE689D42F54}"/>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590993" y="2653065"/>
            <a:ext cx="5278585" cy="2842701"/>
          </a:xfrm>
        </p:spPr>
        <p:txBody>
          <a:bodyPr anchor="ctr">
            <a:normAutofit/>
          </a:bodyPr>
          <a:lstStyle/>
          <a:p>
            <a:pPr marL="0" indent="0">
              <a:buNone/>
            </a:pPr>
            <a:r>
              <a:rPr lang="en-US" sz="3600" b="1"/>
              <a:t>YES</a:t>
            </a:r>
            <a:br>
              <a:rPr lang="en-US" sz="3200" b="1"/>
            </a:br>
            <a:r>
              <a:rPr lang="en-US" sz="3200"/>
              <a:t>Unfortunately, the number of older adults addicted to or dependent on medications is on the rise.</a:t>
            </a:r>
          </a:p>
        </p:txBody>
      </p:sp>
      <p:sp>
        <p:nvSpPr>
          <p:cNvPr id="14" name="Slide Number Placeholder 5">
            <a:hlinkClick r:id="rId4"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6556" y="3231499"/>
            <a:ext cx="2482273" cy="1848501"/>
          </a:xfrm>
          <a:prstGeom prst="rect">
            <a:avLst/>
          </a:prstGeom>
        </p:spPr>
      </p:pic>
    </p:spTree>
    <p:extLst>
      <p:ext uri="{BB962C8B-B14F-4D97-AF65-F5344CB8AC3E}">
        <p14:creationId xmlns:p14="http://schemas.microsoft.com/office/powerpoint/2010/main" val="247514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9864" r="130"/>
          <a:stretch/>
        </p:blipFill>
        <p:spPr>
          <a:xfrm>
            <a:off x="0" y="412296"/>
            <a:ext cx="9144000" cy="3544080"/>
          </a:xfrm>
          <a:prstGeom prst="rect">
            <a:avLst/>
          </a:prstGeom>
        </p:spPr>
      </p:pic>
      <p:sp>
        <p:nvSpPr>
          <p:cNvPr id="11" name="Rectangle 10">
            <a:extLst>
              <a:ext uri="{C183D7F6-B498-43B3-948B-1728B52AA6E4}">
                <adec:decorative xmlns:adec="http://schemas.microsoft.com/office/drawing/2017/decorative" val="1"/>
              </a:ext>
            </a:extLst>
          </p:cNvPr>
          <p:cNvSpPr/>
          <p:nvPr/>
        </p:nvSpPr>
        <p:spPr>
          <a:xfrm>
            <a:off x="0" y="-60203"/>
            <a:ext cx="9143999" cy="67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2433BE66-C697-5D64-26F5-305273B8AFA3}"/>
              </a:ext>
            </a:extLst>
          </p:cNvPr>
          <p:cNvSpPr txBox="1">
            <a:spLocks noGrp="1"/>
          </p:cNvSpPr>
          <p:nvPr>
            <p:ph type="title" idx="4294967295"/>
          </p:nvPr>
        </p:nvSpPr>
        <p:spPr>
          <a:xfrm>
            <a:off x="7249886" y="-81488"/>
            <a:ext cx="1894114"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59FAD"/>
                </a:solidFill>
                <a:effectLst/>
                <a:uLnTx/>
                <a:uFillTx/>
                <a:latin typeface="Arial" charset="0"/>
                <a:ea typeface="Arial" charset="0"/>
                <a:cs typeface="Arial" charset="0"/>
              </a:rPr>
              <a:t>Final Round</a:t>
            </a:r>
            <a:endParaRPr kumimoji="0" lang="en-US" sz="4000" b="1" i="0" u="none" strike="noStrike" kern="1200" cap="none" spc="0" normalizeH="0" baseline="0" noProof="0" dirty="0">
              <a:ln>
                <a:noFill/>
              </a:ln>
              <a:solidFill>
                <a:srgbClr val="359FAD"/>
              </a:solidFill>
              <a:effectLst/>
              <a:uLnTx/>
              <a:uFillTx/>
              <a:latin typeface="Arial" charset="0"/>
              <a:ea typeface="Arial" charset="0"/>
              <a:cs typeface="Arial" charset="0"/>
            </a:endParaRPr>
          </a:p>
        </p:txBody>
      </p:sp>
      <p:sp>
        <p:nvSpPr>
          <p:cNvPr id="5" name="TextBox 4">
            <a:extLst>
              <a:ext uri="{FF2B5EF4-FFF2-40B4-BE49-F238E27FC236}">
                <a16:creationId xmlns:a16="http://schemas.microsoft.com/office/drawing/2014/main" id="{393FAC93-E680-47BB-3D53-75B34C3A46DE}"/>
              </a:ext>
            </a:extLst>
          </p:cNvPr>
          <p:cNvSpPr txBox="1"/>
          <p:nvPr/>
        </p:nvSpPr>
        <p:spPr>
          <a:xfrm>
            <a:off x="0" y="1208203"/>
            <a:ext cx="9144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FINAL TRIVIA QUESTION</a:t>
            </a:r>
          </a:p>
        </p:txBody>
      </p:sp>
      <p:sp>
        <p:nvSpPr>
          <p:cNvPr id="3" name="Content Placeholder 2"/>
          <p:cNvSpPr>
            <a:spLocks noGrp="1"/>
          </p:cNvSpPr>
          <p:nvPr>
            <p:ph idx="1"/>
          </p:nvPr>
        </p:nvSpPr>
        <p:spPr>
          <a:xfrm>
            <a:off x="628650" y="3719083"/>
            <a:ext cx="7886700" cy="1562352"/>
          </a:xfrm>
        </p:spPr>
        <p:txBody>
          <a:bodyPr anchor="ctr">
            <a:normAutofit/>
          </a:bodyPr>
          <a:lstStyle/>
          <a:p>
            <a:pPr marL="0" indent="0" algn="ctr">
              <a:buNone/>
            </a:pPr>
            <a:r>
              <a:rPr lang="en-US" sz="3200"/>
              <a:t>Who is the most important member of your healthcare team?</a:t>
            </a:r>
          </a:p>
        </p:txBody>
      </p:sp>
      <p:sp>
        <p:nvSpPr>
          <p:cNvPr id="25" name="Content Placeholder 2">
            <a:hlinkClick r:id="rId4" action="ppaction://hlinksldjump"/>
          </p:cNvPr>
          <p:cNvSpPr txBox="1">
            <a:spLocks/>
          </p:cNvSpPr>
          <p:nvPr/>
        </p:nvSpPr>
        <p:spPr>
          <a:xfrm>
            <a:off x="3545113" y="5223797"/>
            <a:ext cx="2053774"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21981" y="2128009"/>
            <a:ext cx="1695147" cy="1695147"/>
          </a:xfrm>
          <a:prstGeom prst="rect">
            <a:avLst/>
          </a:prstGeom>
        </p:spPr>
      </p:pic>
      <p:sp>
        <p:nvSpPr>
          <p:cNvPr id="12" name="Slide Number Placeholder 5">
            <a:hlinkClick r:id="rId6"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rgbClr val="359FAD"/>
                </a:solidFill>
              </a:rPr>
              <a:t>&lt; Back to Game Board</a:t>
            </a:r>
          </a:p>
        </p:txBody>
      </p:sp>
    </p:spTree>
    <p:extLst>
      <p:ext uri="{BB962C8B-B14F-4D97-AF65-F5344CB8AC3E}">
        <p14:creationId xmlns:p14="http://schemas.microsoft.com/office/powerpoint/2010/main" val="2704662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2577" r="130"/>
          <a:stretch/>
        </p:blipFill>
        <p:spPr>
          <a:xfrm>
            <a:off x="0" y="-1"/>
            <a:ext cx="9144000" cy="3044219"/>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60203"/>
            <a:ext cx="9143999" cy="679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D18F3230-689B-7F3B-8B0E-0A08CEE6C75A}"/>
              </a:ext>
            </a:extLst>
          </p:cNvPr>
          <p:cNvSpPr txBox="1">
            <a:spLocks noGrp="1"/>
          </p:cNvSpPr>
          <p:nvPr>
            <p:ph type="title" idx="4294967295"/>
          </p:nvPr>
        </p:nvSpPr>
        <p:spPr>
          <a:xfrm>
            <a:off x="7249886" y="-81488"/>
            <a:ext cx="1894114"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359FAD"/>
                </a:solidFill>
                <a:effectLst/>
                <a:uLnTx/>
                <a:uFillTx/>
                <a:latin typeface="Arial" charset="0"/>
                <a:ea typeface="Arial" charset="0"/>
                <a:cs typeface="Arial" charset="0"/>
              </a:rPr>
              <a:t>Final Round</a:t>
            </a:r>
            <a:endParaRPr kumimoji="0" lang="en-US" sz="4000" b="1" i="0" u="none" strike="noStrike" kern="1200" cap="none" spc="0" normalizeH="0" baseline="0" noProof="0" dirty="0">
              <a:ln>
                <a:noFill/>
              </a:ln>
              <a:solidFill>
                <a:srgbClr val="359FAD"/>
              </a:solidFill>
              <a:effectLst/>
              <a:uLnTx/>
              <a:uFillTx/>
              <a:latin typeface="Arial" charset="0"/>
              <a:ea typeface="Arial" charset="0"/>
              <a:cs typeface="Arial" charset="0"/>
            </a:endParaRPr>
          </a:p>
        </p:txBody>
      </p:sp>
      <p:sp>
        <p:nvSpPr>
          <p:cNvPr id="4" name="TextBox 3">
            <a:extLst>
              <a:ext uri="{FF2B5EF4-FFF2-40B4-BE49-F238E27FC236}">
                <a16:creationId xmlns:a16="http://schemas.microsoft.com/office/drawing/2014/main" id="{E9A8C24B-2FF4-313F-0DB8-40A997015E63}"/>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023998" y="2448810"/>
            <a:ext cx="4228867" cy="2603812"/>
          </a:xfrm>
        </p:spPr>
        <p:txBody>
          <a:bodyPr>
            <a:normAutofit/>
          </a:bodyPr>
          <a:lstStyle/>
          <a:p>
            <a:pPr marL="0" indent="0">
              <a:lnSpc>
                <a:spcPct val="100000"/>
              </a:lnSpc>
              <a:spcBef>
                <a:spcPts val="0"/>
              </a:spcBef>
              <a:buNone/>
            </a:pPr>
            <a:r>
              <a:rPr lang="en-US" sz="6000" b="1"/>
              <a:t>YOU</a:t>
            </a:r>
            <a:r>
              <a:rPr lang="en-US" sz="3200"/>
              <a:t> </a:t>
            </a:r>
          </a:p>
          <a:p>
            <a:pPr marL="0" indent="0">
              <a:lnSpc>
                <a:spcPct val="100000"/>
              </a:lnSpc>
              <a:spcBef>
                <a:spcPts val="0"/>
              </a:spcBef>
              <a:buNone/>
            </a:pPr>
            <a:r>
              <a:rPr lang="en-US" sz="3200"/>
              <a:t>are the most important member of your healthcare team!</a:t>
            </a:r>
          </a:p>
        </p:txBody>
      </p:sp>
      <p:sp>
        <p:nvSpPr>
          <p:cNvPr id="19" name="Content Placeholder 2">
            <a:hlinkClick r:id="rId4" action="ppaction://hlinksldjump"/>
          </p:cNvPr>
          <p:cNvSpPr txBox="1">
            <a:spLocks/>
          </p:cNvSpPr>
          <p:nvPr/>
        </p:nvSpPr>
        <p:spPr>
          <a:xfrm>
            <a:off x="4159242" y="5121380"/>
            <a:ext cx="2479169" cy="634322"/>
          </a:xfrm>
          <a:prstGeom prst="rect">
            <a:avLst/>
          </a:prstGeom>
          <a:solidFill>
            <a:srgbClr val="359FAD"/>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Thank You</a:t>
            </a:r>
          </a:p>
        </p:txBody>
      </p:sp>
      <p:sp>
        <p:nvSpPr>
          <p:cNvPr id="16" name="Slide Number Placeholder 5">
            <a:hlinkClick r:id="rId5" action="ppaction://hlinksldjump"/>
          </p:cNvPr>
          <p:cNvSpPr txBox="1">
            <a:spLocks/>
          </p:cNvSpPr>
          <p:nvPr/>
        </p:nvSpPr>
        <p:spPr>
          <a:xfrm>
            <a:off x="377911" y="157842"/>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rgbClr val="359FAD"/>
                </a:solidFill>
              </a:rPr>
              <a:t>&lt; Back to Game Board</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7453" y="2436514"/>
            <a:ext cx="2862695" cy="3155804"/>
          </a:xfrm>
          <a:prstGeom prst="rect">
            <a:avLst/>
          </a:prstGeom>
        </p:spPr>
      </p:pic>
    </p:spTree>
    <p:extLst>
      <p:ext uri="{BB962C8B-B14F-4D97-AF65-F5344CB8AC3E}">
        <p14:creationId xmlns:p14="http://schemas.microsoft.com/office/powerpoint/2010/main" val="838475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E4DB-F9F9-AAA1-1B6C-BF1FE6DCDAD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60F5757-27E8-C2F0-1377-C7EB44EFFE38}"/>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a:t>Game Board</a:t>
            </a:r>
          </a:p>
        </p:txBody>
      </p:sp>
      <p:graphicFrame>
        <p:nvGraphicFramePr>
          <p:cNvPr id="3" name="Table 2">
            <a:extLst>
              <a:ext uri="{FF2B5EF4-FFF2-40B4-BE49-F238E27FC236}">
                <a16:creationId xmlns:a16="http://schemas.microsoft.com/office/drawing/2014/main" id="{45502DFE-0B5B-C529-3237-EE75F05970B1}"/>
              </a:ext>
            </a:extLst>
          </p:cNvPr>
          <p:cNvGraphicFramePr>
            <a:graphicFrameLocks noGrp="1"/>
          </p:cNvGraphicFramePr>
          <p:nvPr>
            <p:extLst>
              <p:ext uri="{D42A27DB-BD31-4B8C-83A1-F6EECF244321}">
                <p14:modId xmlns:p14="http://schemas.microsoft.com/office/powerpoint/2010/main" val="1794196477"/>
              </p:ext>
            </p:extLst>
          </p:nvPr>
        </p:nvGraphicFramePr>
        <p:xfrm>
          <a:off x="295699" y="394467"/>
          <a:ext cx="8614400" cy="4514115"/>
        </p:xfrm>
        <a:graphic>
          <a:graphicData uri="http://schemas.openxmlformats.org/drawingml/2006/table">
            <a:tbl>
              <a:tblPr firstRow="1" bandRow="1">
                <a:tableStyleId>{5C22544A-7EE6-4342-B048-85BDC9FD1C3A}</a:tableStyleId>
              </a:tblPr>
              <a:tblGrid>
                <a:gridCol w="2153600">
                  <a:extLst>
                    <a:ext uri="{9D8B030D-6E8A-4147-A177-3AD203B41FA5}">
                      <a16:colId xmlns:a16="http://schemas.microsoft.com/office/drawing/2014/main" val="3320913273"/>
                    </a:ext>
                  </a:extLst>
                </a:gridCol>
                <a:gridCol w="2153600">
                  <a:extLst>
                    <a:ext uri="{9D8B030D-6E8A-4147-A177-3AD203B41FA5}">
                      <a16:colId xmlns:a16="http://schemas.microsoft.com/office/drawing/2014/main" val="1588856616"/>
                    </a:ext>
                  </a:extLst>
                </a:gridCol>
                <a:gridCol w="2153600">
                  <a:extLst>
                    <a:ext uri="{9D8B030D-6E8A-4147-A177-3AD203B41FA5}">
                      <a16:colId xmlns:a16="http://schemas.microsoft.com/office/drawing/2014/main" val="1234434886"/>
                    </a:ext>
                  </a:extLst>
                </a:gridCol>
                <a:gridCol w="2153600">
                  <a:extLst>
                    <a:ext uri="{9D8B030D-6E8A-4147-A177-3AD203B41FA5}">
                      <a16:colId xmlns:a16="http://schemas.microsoft.com/office/drawing/2014/main" val="891492595"/>
                    </a:ext>
                  </a:extLst>
                </a:gridCol>
              </a:tblGrid>
              <a:tr h="902823">
                <a:tc>
                  <a:txBody>
                    <a:bodyPr/>
                    <a:lstStyle/>
                    <a:p>
                      <a:pPr algn="ctr"/>
                      <a:r>
                        <a:rPr lang="en-US" sz="2000">
                          <a:solidFill>
                            <a:schemeClr val="bg1"/>
                          </a:solidFill>
                          <a:latin typeface="Arial" panose="020B0604020202020204" pitchFamily="34" charset="0"/>
                          <a:cs typeface="Arial" panose="020B0604020202020204" pitchFamily="34" charset="0"/>
                        </a:rPr>
                        <a:t>Be Your Own Advocate</a:t>
                      </a:r>
                      <a:endParaRPr lang="en-US" sz="2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8385"/>
                    </a:solidFill>
                  </a:tcPr>
                </a:tc>
                <a:tc>
                  <a:txBody>
                    <a:bodyPr/>
                    <a:lstStyle/>
                    <a:p>
                      <a:pPr algn="ctr"/>
                      <a:r>
                        <a:rPr lang="en-US" sz="2000">
                          <a:latin typeface="Arial" panose="020B0604020202020204" pitchFamily="34" charset="0"/>
                          <a:cs typeface="Arial" panose="020B0604020202020204" pitchFamily="34" charset="0"/>
                        </a:rPr>
                        <a:t>Medication 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59FAD"/>
                    </a:solidFill>
                  </a:tcPr>
                </a:tc>
                <a:tc>
                  <a:txBody>
                    <a:bodyPr/>
                    <a:lstStyle/>
                    <a:p>
                      <a:pPr algn="ctr"/>
                      <a:r>
                        <a:rPr lang="en-US" sz="2000">
                          <a:latin typeface="Arial" panose="020B0604020202020204" pitchFamily="34" charset="0"/>
                          <a:cs typeface="Arial" panose="020B0604020202020204" pitchFamily="34" charset="0"/>
                        </a:rPr>
                        <a:t>Safe Medication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88B35"/>
                    </a:solidFill>
                  </a:tcPr>
                </a:tc>
                <a:tc>
                  <a:txBody>
                    <a:bodyPr/>
                    <a:lstStyle/>
                    <a:p>
                      <a:pPr algn="ctr"/>
                      <a:r>
                        <a:rPr lang="en-US" sz="2000">
                          <a:latin typeface="Arial" panose="020B0604020202020204" pitchFamily="34" charset="0"/>
                          <a:cs typeface="Arial" panose="020B0604020202020204" pitchFamily="34" charset="0"/>
                        </a:rPr>
                        <a:t>Prescription Drug Misuse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7913"/>
                    </a:solidFill>
                  </a:tcPr>
                </a:tc>
                <a:extLst>
                  <a:ext uri="{0D108BD9-81ED-4DB2-BD59-A6C34878D82A}">
                    <a16:rowId xmlns:a16="http://schemas.microsoft.com/office/drawing/2014/main" val="2560638498"/>
                  </a:ext>
                </a:extLst>
              </a:tr>
              <a:tr h="902823">
                <a:tc>
                  <a:txBody>
                    <a:bodyPr/>
                    <a:lstStyle/>
                    <a:p>
                      <a:pPr algn="ct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100</a:t>
                      </a:r>
                      <a:endParaRPr lang="en-US" b="1">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4" action="ppaction://hlinksldjump"/>
                        </a:rPr>
                        <a:t>100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5" action="ppaction://hlinksldjump"/>
                        </a:rPr>
                        <a:t>100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6" action="ppaction://hlinksldjump"/>
                        </a:rPr>
                        <a:t>100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8811061"/>
                  </a:ext>
                </a:extLst>
              </a:tr>
              <a:tr h="902823">
                <a:tc>
                  <a:txBody>
                    <a:bodyPr/>
                    <a:lstStyle/>
                    <a:p>
                      <a:pPr algn="ct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200</a:t>
                      </a:r>
                      <a:endParaRPr lang="en-US" b="1">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8" action="ppaction://hlinksldjump"/>
                        </a:rPr>
                        <a:t>200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9" action="ppaction://hlinksldjump"/>
                        </a:rPr>
                        <a:t>200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0" action="ppaction://hlinksldjump"/>
                        </a:rPr>
                        <a:t>200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754308"/>
                  </a:ext>
                </a:extLst>
              </a:tr>
              <a:tr h="902823">
                <a:tc>
                  <a:txBody>
                    <a:bodyPr/>
                    <a:lstStyle/>
                    <a:p>
                      <a:pPr algn="ct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300</a:t>
                      </a:r>
                      <a:endParaRPr lang="en-US" b="1">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2" action="ppaction://hlinksldjump"/>
                        </a:rPr>
                        <a:t>300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3" action="ppaction://hlinksldjump"/>
                        </a:rPr>
                        <a:t>300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4" action="ppaction://hlinksldjump"/>
                        </a:rPr>
                        <a:t>300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239252"/>
                  </a:ext>
                </a:extLst>
              </a:tr>
              <a:tr h="9028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hlinkClick r:id="rId15" action="ppaction://hlinksldjump">
                            <a:extLst>
                              <a:ext uri="{A12FA001-AC4F-418D-AE19-62706E023703}">
                                <ahyp:hlinkClr xmlns:ahyp="http://schemas.microsoft.com/office/drawing/2018/hyperlinkcolor" val="tx"/>
                              </a:ext>
                            </a:extLst>
                          </a:hlinkClick>
                        </a:rPr>
                        <a:t>400</a:t>
                      </a:r>
                      <a:endParaRPr kumimoji="0" lang="en-US" sz="2400" b="1" i="0" u="none" strike="noStrike" kern="1200" cap="none" spc="0" normalizeH="0" baseline="0" noProof="0">
                        <a:ln>
                          <a:noFill/>
                        </a:ln>
                        <a:solidFill>
                          <a:srgbClr val="3A657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6" action="ppaction://hlinksldjump"/>
                        </a:rPr>
                        <a:t>400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a:solidFill>
                            <a:srgbClr val="3A657F"/>
                          </a:solidFill>
                          <a:latin typeface="Arial" panose="020B0604020202020204" pitchFamily="34" charset="0"/>
                          <a:cs typeface="Arial" panose="020B0604020202020204" pitchFamily="34" charset="0"/>
                          <a:hlinkClick r:id="rId17" action="ppaction://hlinksldjump"/>
                        </a:rPr>
                        <a:t>400</a:t>
                      </a:r>
                      <a:endParaRPr lang="en-US" sz="2400" b="1" u="sng">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u="sng" dirty="0">
                          <a:solidFill>
                            <a:srgbClr val="3A657F"/>
                          </a:solidFill>
                          <a:latin typeface="Arial" panose="020B0604020202020204" pitchFamily="34" charset="0"/>
                          <a:cs typeface="Arial" panose="020B0604020202020204" pitchFamily="34" charset="0"/>
                          <a:hlinkClick r:id="rId18" action="ppaction://hlinksldjump"/>
                        </a:rPr>
                        <a:t>400</a:t>
                      </a:r>
                      <a:endParaRPr lang="en-US" sz="2400" b="1" u="sng" dirty="0">
                        <a:solidFill>
                          <a:srgbClr val="3A657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8923477"/>
                  </a:ext>
                </a:extLst>
              </a:tr>
            </a:tbl>
          </a:graphicData>
        </a:graphic>
      </p:graphicFrame>
      <p:sp>
        <p:nvSpPr>
          <p:cNvPr id="91" name="Title 1">
            <a:hlinkClick r:id="rId19" action="ppaction://hlinksldjump"/>
            <a:extLst>
              <a:ext uri="{FF2B5EF4-FFF2-40B4-BE49-F238E27FC236}">
                <a16:creationId xmlns:a16="http://schemas.microsoft.com/office/drawing/2014/main" id="{71E9583F-8E75-7490-8B77-F9B05DAB6E54}"/>
              </a:ext>
            </a:extLst>
          </p:cNvPr>
          <p:cNvSpPr txBox="1">
            <a:spLocks/>
          </p:cNvSpPr>
          <p:nvPr/>
        </p:nvSpPr>
        <p:spPr>
          <a:xfrm>
            <a:off x="3243777" y="5154026"/>
            <a:ext cx="2636874" cy="621802"/>
          </a:xfrm>
          <a:prstGeom prst="rect">
            <a:avLst/>
          </a:prstGeom>
          <a:solidFill>
            <a:srgbClr val="3A657F"/>
          </a:solidFill>
          <a:ln w="12700">
            <a:solidFill>
              <a:srgbClr val="3A657F"/>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algn="ctr"/>
            <a:r>
              <a:rPr lang="en-US" sz="2400">
                <a:solidFill>
                  <a:schemeClr val="bg1"/>
                </a:solidFill>
              </a:rPr>
              <a:t>Final Question</a:t>
            </a:r>
          </a:p>
        </p:txBody>
      </p:sp>
    </p:spTree>
    <p:extLst>
      <p:ext uri="{BB962C8B-B14F-4D97-AF65-F5344CB8AC3E}">
        <p14:creationId xmlns:p14="http://schemas.microsoft.com/office/powerpoint/2010/main" val="1974581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4" t="22577" r="130"/>
          <a:stretch/>
        </p:blipFill>
        <p:spPr>
          <a:xfrm>
            <a:off x="0" y="158683"/>
            <a:ext cx="9144000" cy="3044219"/>
          </a:xfrm>
          <a:prstGeom prst="rect">
            <a:avLst/>
          </a:prstGeom>
        </p:spPr>
      </p:pic>
      <p:sp>
        <p:nvSpPr>
          <p:cNvPr id="7" name="Title 1"/>
          <p:cNvSpPr txBox="1">
            <a:spLocks noGrp="1"/>
          </p:cNvSpPr>
          <p:nvPr>
            <p:ph type="title" idx="4294967295"/>
          </p:nvPr>
        </p:nvSpPr>
        <p:spPr>
          <a:xfrm>
            <a:off x="562046" y="428635"/>
            <a:ext cx="8307532" cy="193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charset="0"/>
                <a:ea typeface="Arial" charset="0"/>
                <a:cs typeface="Arial" charset="0"/>
              </a:rPr>
              <a:t>THANK YOU FOR PLAYING</a:t>
            </a:r>
          </a:p>
        </p:txBody>
      </p:sp>
      <p:sp>
        <p:nvSpPr>
          <p:cNvPr id="20" name="Rectangle 19">
            <a:extLst>
              <a:ext uri="{C183D7F6-B498-43B3-948B-1728B52AA6E4}">
                <adec:decorative xmlns:adec="http://schemas.microsoft.com/office/drawing/2017/decorative" val="1"/>
              </a:ext>
            </a:extLst>
          </p:cNvPr>
          <p:cNvSpPr/>
          <p:nvPr/>
        </p:nvSpPr>
        <p:spPr>
          <a:xfrm>
            <a:off x="0" y="-2846"/>
            <a:ext cx="9144000" cy="67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a:spLocks noGrp="1"/>
          </p:cNvSpPr>
          <p:nvPr>
            <p:ph idx="1"/>
          </p:nvPr>
        </p:nvSpPr>
        <p:spPr>
          <a:xfrm>
            <a:off x="327103" y="4367693"/>
            <a:ext cx="2560476" cy="1365913"/>
          </a:xfrm>
        </p:spPr>
        <p:txBody>
          <a:bodyPr>
            <a:normAutofit/>
          </a:bodyPr>
          <a:lstStyle/>
          <a:p>
            <a:pPr marL="0" indent="0" algn="ctr">
              <a:buNone/>
            </a:pPr>
            <a:r>
              <a:rPr lang="en-US"/>
              <a:t>Be Your Own Advocate</a:t>
            </a:r>
          </a:p>
        </p:txBody>
      </p:sp>
      <p:sp>
        <p:nvSpPr>
          <p:cNvPr id="22" name="Content Placeholder 2"/>
          <p:cNvSpPr txBox="1">
            <a:spLocks/>
          </p:cNvSpPr>
          <p:nvPr/>
        </p:nvSpPr>
        <p:spPr>
          <a:xfrm>
            <a:off x="3067729" y="4367693"/>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Learn Safe Medication Practices</a:t>
            </a:r>
          </a:p>
        </p:txBody>
      </p:sp>
      <p:sp>
        <p:nvSpPr>
          <p:cNvPr id="23" name="Content Placeholder 2"/>
          <p:cNvSpPr txBox="1">
            <a:spLocks/>
          </p:cNvSpPr>
          <p:nvPr/>
        </p:nvSpPr>
        <p:spPr>
          <a:xfrm>
            <a:off x="5875095" y="4385516"/>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Know the Risks of Medication Misuse</a:t>
            </a:r>
          </a:p>
        </p:txBody>
      </p:sp>
      <p:pic>
        <p:nvPicPr>
          <p:cNvPr id="24" name="Picture 2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5828" y="2714474"/>
            <a:ext cx="1545944" cy="1436874"/>
          </a:xfrm>
          <a:prstGeom prst="rect">
            <a:avLst/>
          </a:prstGeom>
        </p:spPr>
      </p:pic>
      <p:pic>
        <p:nvPicPr>
          <p:cNvPr id="25" name="Picture 2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45203" y="2714474"/>
            <a:ext cx="1324081" cy="1436874"/>
          </a:xfrm>
          <a:prstGeom prst="rect">
            <a:avLst/>
          </a:prstGeom>
        </p:spPr>
      </p:pic>
      <p:cxnSp>
        <p:nvCxnSpPr>
          <p:cNvPr id="26" name="Straight Connector 25">
            <a:extLst>
              <a:ext uri="{C183D7F6-B498-43B3-948B-1728B52AA6E4}">
                <adec:decorative xmlns:adec="http://schemas.microsoft.com/office/drawing/2017/decorative" val="1"/>
              </a:ext>
            </a:extLst>
          </p:cNvPr>
          <p:cNvCxnSpPr/>
          <p:nvPr/>
        </p:nvCxnSpPr>
        <p:spPr>
          <a:xfrm>
            <a:off x="3067729" y="2565255"/>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a:off x="5670236" y="2565255"/>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61848" y="2804452"/>
            <a:ext cx="977883" cy="1346896"/>
          </a:xfrm>
          <a:prstGeom prst="rect">
            <a:avLst/>
          </a:prstGeom>
        </p:spPr>
      </p:pic>
      <p:sp>
        <p:nvSpPr>
          <p:cNvPr id="29" name="Slide Number Placeholder 5"/>
          <p:cNvSpPr txBox="1">
            <a:spLocks/>
          </p:cNvSpPr>
          <p:nvPr/>
        </p:nvSpPr>
        <p:spPr>
          <a:xfrm>
            <a:off x="225287" y="141600"/>
            <a:ext cx="8644291"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a:t>    </a:t>
            </a:r>
            <a:r>
              <a:rPr lang="en-US" sz="2400"/>
              <a:t>Safe Medication Practices for Better Health</a:t>
            </a:r>
            <a:endParaRPr lang="en-US" sz="2400" b="0"/>
          </a:p>
        </p:txBody>
      </p:sp>
    </p:spTree>
    <p:extLst>
      <p:ext uri="{BB962C8B-B14F-4D97-AF65-F5344CB8AC3E}">
        <p14:creationId xmlns:p14="http://schemas.microsoft.com/office/powerpoint/2010/main" val="676765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4" y="1492113"/>
            <a:ext cx="7886700" cy="1325563"/>
          </a:xfrm>
        </p:spPr>
        <p:txBody>
          <a:bodyPr>
            <a:normAutofit/>
          </a:bodyPr>
          <a:lstStyle/>
          <a:p>
            <a:r>
              <a:rPr lang="en-US" sz="4400"/>
              <a:t>HELP OTHERS</a:t>
            </a:r>
          </a:p>
        </p:txBody>
      </p:sp>
      <p:sp>
        <p:nvSpPr>
          <p:cNvPr id="3" name="Content Placeholder 2"/>
          <p:cNvSpPr>
            <a:spLocks noGrp="1"/>
          </p:cNvSpPr>
          <p:nvPr>
            <p:ph idx="1"/>
          </p:nvPr>
        </p:nvSpPr>
        <p:spPr>
          <a:xfrm>
            <a:off x="4156364" y="2801797"/>
            <a:ext cx="4731342" cy="1954885"/>
          </a:xfrm>
        </p:spPr>
        <p:txBody>
          <a:bodyPr>
            <a:normAutofit/>
          </a:bodyPr>
          <a:lstStyle/>
          <a:p>
            <a:pPr marL="514350" indent="-514350">
              <a:lnSpc>
                <a:spcPct val="80000"/>
              </a:lnSpc>
              <a:buFont typeface="+mj-lt"/>
              <a:buAutoNum type="arabicPeriod"/>
            </a:pPr>
            <a:r>
              <a:rPr lang="en-US" sz="3200">
                <a:solidFill>
                  <a:srgbClr val="000000"/>
                </a:solidFill>
              </a:rPr>
              <a:t>Share the information</a:t>
            </a:r>
          </a:p>
          <a:p>
            <a:pPr marL="514350" indent="-514350">
              <a:lnSpc>
                <a:spcPct val="80000"/>
              </a:lnSpc>
              <a:buFont typeface="+mj-lt"/>
              <a:buAutoNum type="arabicPeriod"/>
            </a:pPr>
            <a:r>
              <a:rPr lang="en-US" sz="3200">
                <a:solidFill>
                  <a:srgbClr val="000000"/>
                </a:solidFill>
              </a:rPr>
              <a:t>Be a good example for others</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93" y="1701089"/>
            <a:ext cx="3812771" cy="3069863"/>
          </a:xfrm>
          <a:prstGeom prst="rect">
            <a:avLst/>
          </a:prstGeom>
        </p:spPr>
      </p:pic>
    </p:spTree>
    <p:extLst>
      <p:ext uri="{BB962C8B-B14F-4D97-AF65-F5344CB8AC3E}">
        <p14:creationId xmlns:p14="http://schemas.microsoft.com/office/powerpoint/2010/main" val="248200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AAF7F-C18D-AA80-77E8-F8452733A4BA}"/>
              </a:ext>
            </a:extLst>
          </p:cNvPr>
          <p:cNvSpPr>
            <a:spLocks noGrp="1"/>
          </p:cNvSpPr>
          <p:nvPr>
            <p:ph type="title" idx="4294967295"/>
          </p:nvPr>
        </p:nvSpPr>
        <p:spPr>
          <a:xfrm>
            <a:off x="705768" y="-1722170"/>
            <a:ext cx="7886700" cy="1325563"/>
          </a:xfrm>
        </p:spPr>
        <p:txBody>
          <a:bodyPr vert="horz" lIns="91440" tIns="45720" rIns="91440" bIns="45720" rtlCol="0" anchor="b">
            <a:normAutofit/>
          </a:bodyPr>
          <a:lstStyle/>
          <a:p>
            <a:r>
              <a:rPr lang="en-US"/>
              <a:t>Questions?</a:t>
            </a:r>
          </a:p>
        </p:txBody>
      </p:sp>
      <p:sp>
        <p:nvSpPr>
          <p:cNvPr id="18" name="TextBox 17"/>
          <p:cNvSpPr txBox="1"/>
          <p:nvPr/>
        </p:nvSpPr>
        <p:spPr>
          <a:xfrm>
            <a:off x="406400" y="4322234"/>
            <a:ext cx="4669246" cy="861774"/>
          </a:xfrm>
          <a:prstGeom prst="rect">
            <a:avLst/>
          </a:prstGeom>
          <a:noFill/>
        </p:spPr>
        <p:txBody>
          <a:bodyPr wrap="square" rtlCol="0">
            <a:spAutoFit/>
          </a:bodyPr>
          <a:lstStyle/>
          <a:p>
            <a:pPr>
              <a:lnSpc>
                <a:spcPct val="100000"/>
              </a:lnSpc>
            </a:pPr>
            <a:r>
              <a:rPr lang="en-US" sz="5000" b="1" i="0" dirty="0">
                <a:solidFill>
                  <a:schemeClr val="bg1"/>
                </a:solidFill>
                <a:latin typeface="Arial" charset="0"/>
                <a:ea typeface="Arial" charset="0"/>
                <a:cs typeface="Arial" charset="0"/>
              </a:rPr>
              <a:t>Questions?</a:t>
            </a:r>
          </a:p>
        </p:txBody>
      </p:sp>
    </p:spTree>
    <p:extLst>
      <p:ext uri="{BB962C8B-B14F-4D97-AF65-F5344CB8AC3E}">
        <p14:creationId xmlns:p14="http://schemas.microsoft.com/office/powerpoint/2010/main" val="298526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1899"/>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5" name="Title 3">
            <a:extLst>
              <a:ext uri="{FF2B5EF4-FFF2-40B4-BE49-F238E27FC236}">
                <a16:creationId xmlns:a16="http://schemas.microsoft.com/office/drawing/2014/main" id="{5B86D34B-B4E4-496A-B96A-C80BFD977BB6}"/>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100 Pts</a:t>
            </a:r>
            <a:endParaRPr lang="en-US" dirty="0"/>
          </a:p>
        </p:txBody>
      </p:sp>
      <p:sp>
        <p:nvSpPr>
          <p:cNvPr id="8" name="TextBox 7">
            <a:extLst>
              <a:ext uri="{FF2B5EF4-FFF2-40B4-BE49-F238E27FC236}">
                <a16:creationId xmlns:a16="http://schemas.microsoft.com/office/drawing/2014/main" id="{8D0AE98B-3810-C781-DE0F-42B4D2A68178}"/>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504495" y="3143836"/>
            <a:ext cx="6135007" cy="1442693"/>
          </a:xfrm>
          <a:ln>
            <a:noFill/>
          </a:ln>
        </p:spPr>
        <p:txBody>
          <a:bodyPr anchor="ctr">
            <a:normAutofit/>
          </a:bodyPr>
          <a:lstStyle/>
          <a:p>
            <a:pPr marL="0" indent="0" algn="ctr">
              <a:buNone/>
            </a:pPr>
            <a:r>
              <a:rPr lang="en-US" sz="3200"/>
              <a:t>What is an example of an adverse drug event?</a:t>
            </a:r>
          </a:p>
        </p:txBody>
      </p:sp>
      <p:sp>
        <p:nvSpPr>
          <p:cNvPr id="14" name="Content Placeholder 2">
            <a:hlinkClick r:id="rId4" action="ppaction://hlinksldjump"/>
          </p:cNvPr>
          <p:cNvSpPr txBox="1">
            <a:spLocks/>
          </p:cNvSpPr>
          <p:nvPr/>
        </p:nvSpPr>
        <p:spPr>
          <a:xfrm>
            <a:off x="3548741" y="4871689"/>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7" name="Slide Number Placeholder 5">
            <a:hlinkClick r:id="rId5"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51847" y="1011750"/>
            <a:ext cx="1670601" cy="1670601"/>
          </a:xfrm>
          <a:prstGeom prst="rect">
            <a:avLst/>
          </a:prstGeom>
        </p:spPr>
      </p:pic>
    </p:spTree>
    <p:extLst>
      <p:ext uri="{BB962C8B-B14F-4D97-AF65-F5344CB8AC3E}">
        <p14:creationId xmlns:p14="http://schemas.microsoft.com/office/powerpoint/2010/main" val="47716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12" name="Rectangle 11">
            <a:extLst>
              <a:ext uri="{C183D7F6-B498-43B3-948B-1728B52AA6E4}">
                <adec:decorative xmlns:adec="http://schemas.microsoft.com/office/drawing/2017/decorative" val="1"/>
              </a:ext>
            </a:extLst>
          </p:cNvPr>
          <p:cNvSpPr/>
          <p:nvPr/>
        </p:nvSpPr>
        <p:spPr>
          <a:xfrm>
            <a:off x="0" y="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588D47EA-5344-E308-9EF8-163DF82B7F40}"/>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100 Pts</a:t>
            </a:r>
            <a:endParaRPr lang="en-US" dirty="0"/>
          </a:p>
        </p:txBody>
      </p:sp>
      <p:sp>
        <p:nvSpPr>
          <p:cNvPr id="5" name="TextBox 4">
            <a:extLst>
              <a:ext uri="{FF2B5EF4-FFF2-40B4-BE49-F238E27FC236}">
                <a16:creationId xmlns:a16="http://schemas.microsoft.com/office/drawing/2014/main" id="{8197522A-2C10-C723-DCF7-589A3D9B43F2}"/>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17335" y="2568852"/>
            <a:ext cx="8186057" cy="3251714"/>
          </a:xfrm>
        </p:spPr>
        <p:txBody>
          <a:bodyPr>
            <a:normAutofit lnSpcReduction="10000"/>
          </a:bodyPr>
          <a:lstStyle/>
          <a:p>
            <a:pPr marL="0" indent="0">
              <a:lnSpc>
                <a:spcPct val="100000"/>
              </a:lnSpc>
              <a:buNone/>
            </a:pPr>
            <a:r>
              <a:rPr lang="en-US" b="1"/>
              <a:t>Examples of Adverse Drug Events Include:</a:t>
            </a:r>
          </a:p>
          <a:p>
            <a:pPr marL="576263" indent="-288925">
              <a:lnSpc>
                <a:spcPct val="100000"/>
              </a:lnSpc>
            </a:pPr>
            <a:r>
              <a:rPr lang="en-US"/>
              <a:t>Adverse drug reaction</a:t>
            </a:r>
          </a:p>
          <a:p>
            <a:pPr marL="576263" indent="-288925">
              <a:lnSpc>
                <a:spcPct val="100000"/>
              </a:lnSpc>
            </a:pPr>
            <a:r>
              <a:rPr lang="en-US"/>
              <a:t>Drug doesn’t work properly</a:t>
            </a:r>
          </a:p>
          <a:p>
            <a:pPr marL="576263" indent="-288925">
              <a:lnSpc>
                <a:spcPct val="100000"/>
              </a:lnSpc>
            </a:pPr>
            <a:r>
              <a:rPr lang="en-US"/>
              <a:t>Medication error</a:t>
            </a:r>
          </a:p>
          <a:p>
            <a:pPr marL="576263" indent="-288925">
              <a:lnSpc>
                <a:spcPct val="100000"/>
              </a:lnSpc>
            </a:pPr>
            <a:r>
              <a:rPr lang="en-US"/>
              <a:t>Overdose</a:t>
            </a:r>
          </a:p>
          <a:p>
            <a:pPr marL="576263" indent="-288925">
              <a:lnSpc>
                <a:spcPct val="100000"/>
              </a:lnSpc>
            </a:pPr>
            <a:r>
              <a:rPr lang="en-US"/>
              <a:t>Problems when stopping medication</a:t>
            </a:r>
          </a:p>
          <a:p>
            <a:pPr marL="576263" indent="-288925">
              <a:lnSpc>
                <a:spcPct val="100000"/>
              </a:lnSpc>
            </a:pPr>
            <a:endParaRPr lang="en-US" sz="2400"/>
          </a:p>
        </p:txBody>
      </p:sp>
      <p:sp>
        <p:nvSpPr>
          <p:cNvPr id="11"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566370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1847" y="1011750"/>
            <a:ext cx="1670601" cy="1670601"/>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1897"/>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F5F63D55-E15B-F171-20D9-683B66111EC4}"/>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200 Pts</a:t>
            </a:r>
            <a:endParaRPr lang="en-US" dirty="0"/>
          </a:p>
        </p:txBody>
      </p:sp>
      <p:sp>
        <p:nvSpPr>
          <p:cNvPr id="2" name="TextBox 1">
            <a:extLst>
              <a:ext uri="{FF2B5EF4-FFF2-40B4-BE49-F238E27FC236}">
                <a16:creationId xmlns:a16="http://schemas.microsoft.com/office/drawing/2014/main" id="{8B99EA69-B06D-44BC-E983-6A21737F2A7E}"/>
              </a:ext>
            </a:extLst>
          </p:cNvPr>
          <p:cNvSpPr txBox="1"/>
          <p:nvPr/>
        </p:nvSpPr>
        <p:spPr>
          <a:xfrm>
            <a:off x="2814313" y="1338324"/>
            <a:ext cx="521934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TRUE OR FALSE </a:t>
            </a:r>
          </a:p>
        </p:txBody>
      </p:sp>
      <p:sp>
        <p:nvSpPr>
          <p:cNvPr id="3" name="Content Placeholder 2"/>
          <p:cNvSpPr>
            <a:spLocks noGrp="1"/>
          </p:cNvSpPr>
          <p:nvPr>
            <p:ph idx="1"/>
          </p:nvPr>
        </p:nvSpPr>
        <p:spPr>
          <a:xfrm>
            <a:off x="902153" y="3143836"/>
            <a:ext cx="7339693" cy="1484002"/>
          </a:xfrm>
        </p:spPr>
        <p:txBody>
          <a:bodyPr anchor="ctr">
            <a:noAutofit/>
          </a:bodyPr>
          <a:lstStyle/>
          <a:p>
            <a:pPr marL="0" indent="0" algn="ctr">
              <a:buNone/>
            </a:pPr>
            <a:r>
              <a:rPr lang="en-US" sz="3200" dirty="0"/>
              <a:t>The more medications an older adult takes, the more likely they are to have an adverse drug event.</a:t>
            </a:r>
          </a:p>
        </p:txBody>
      </p:sp>
      <p:sp>
        <p:nvSpPr>
          <p:cNvPr id="24" name="Content Placeholder 2">
            <a:hlinkClick r:id="rId5" action="ppaction://hlinksldjump"/>
          </p:cNvPr>
          <p:cNvSpPr txBox="1">
            <a:spLocks/>
          </p:cNvSpPr>
          <p:nvPr/>
        </p:nvSpPr>
        <p:spPr>
          <a:xfrm>
            <a:off x="3548741" y="4871689"/>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6" name="Slide Number Placeholder 5">
            <a:hlinkClick r:id="rId6"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75071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24803" r="728"/>
          <a:stretch/>
        </p:blipFill>
        <p:spPr>
          <a:xfrm>
            <a:off x="0" y="0"/>
            <a:ext cx="9144000" cy="2651114"/>
          </a:xfrm>
          <a:prstGeom prst="rect">
            <a:avLst/>
          </a:prstGeom>
        </p:spPr>
      </p:pic>
      <p:sp>
        <p:nvSpPr>
          <p:cNvPr id="15" name="Rectangle 14">
            <a:extLst>
              <a:ext uri="{C183D7F6-B498-43B3-948B-1728B52AA6E4}">
                <adec:decorative xmlns:adec="http://schemas.microsoft.com/office/drawing/2017/decorative" val="1"/>
              </a:ext>
            </a:extLst>
          </p:cNvPr>
          <p:cNvSpPr/>
          <p:nvPr/>
        </p:nvSpPr>
        <p:spPr>
          <a:xfrm>
            <a:off x="0" y="7030"/>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4" name="Title 3">
            <a:extLst>
              <a:ext uri="{FF2B5EF4-FFF2-40B4-BE49-F238E27FC236}">
                <a16:creationId xmlns:a16="http://schemas.microsoft.com/office/drawing/2014/main" id="{FFBE9E7F-30D4-45A0-8FE2-05BD64F6FEF5}"/>
              </a:ext>
            </a:extLst>
          </p:cNvPr>
          <p:cNvSpPr>
            <a:spLocks noGrp="1"/>
          </p:cNvSpPr>
          <p:nvPr>
            <p:ph type="title"/>
          </p:nvPr>
        </p:nvSpPr>
        <p:spPr>
          <a:xfrm>
            <a:off x="4612821" y="-81488"/>
            <a:ext cx="4531179" cy="894850"/>
          </a:xfrm>
        </p:spPr>
        <p:txBody>
          <a:bodyPr/>
          <a:lstStyle/>
          <a:p>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200 Pts</a:t>
            </a:r>
            <a:endParaRPr lang="en-US" dirty="0"/>
          </a:p>
        </p:txBody>
      </p:sp>
      <p:sp>
        <p:nvSpPr>
          <p:cNvPr id="2" name="TextBox 1">
            <a:extLst>
              <a:ext uri="{FF2B5EF4-FFF2-40B4-BE49-F238E27FC236}">
                <a16:creationId xmlns:a16="http://schemas.microsoft.com/office/drawing/2014/main" id="{477819EA-E3A0-67DE-D0E0-DBED25CD55CF}"/>
              </a:ext>
            </a:extLst>
          </p:cNvPr>
          <p:cNvSpPr txBox="1"/>
          <p:nvPr/>
        </p:nvSpPr>
        <p:spPr>
          <a:xfrm>
            <a:off x="1796143" y="970660"/>
            <a:ext cx="5551714" cy="646331"/>
          </a:xfrm>
          <a:prstGeom prst="rect">
            <a:avLst/>
          </a:prstGeom>
          <a:noFill/>
        </p:spPr>
        <p:txBody>
          <a:bodyPr wrap="square" rtlCol="0">
            <a:spAutoFit/>
          </a:bodyPr>
          <a:lstStyle/>
          <a:p>
            <a:pPr algn="ct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ANSWER</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8650" y="2604627"/>
            <a:ext cx="7886700" cy="2781899"/>
          </a:xfrm>
        </p:spPr>
        <p:txBody>
          <a:bodyPr anchor="ctr">
            <a:normAutofit/>
          </a:bodyPr>
          <a:lstStyle/>
          <a:p>
            <a:pPr marL="0" indent="0" algn="ctr">
              <a:buNone/>
            </a:pPr>
            <a:r>
              <a:rPr lang="en-US" sz="4000" b="1" dirty="0"/>
              <a:t>TRUE</a:t>
            </a:r>
            <a:br>
              <a:rPr lang="en-US" sz="3200" b="1" dirty="0"/>
            </a:br>
            <a:r>
              <a:rPr lang="en-US" sz="3200" dirty="0"/>
              <a:t>Every additional medication increases the risk for having an adverse drug event, such as a medication side effect.</a:t>
            </a:r>
          </a:p>
        </p:txBody>
      </p:sp>
      <p:sp>
        <p:nvSpPr>
          <p:cNvPr id="16" name="Slide Number Placeholder 5">
            <a:hlinkClick r:id="rId4"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solidFill>
                  <a:schemeClr val="bg1"/>
                </a:solidFill>
              </a:rPr>
              <a:t>&lt; Back to Game Board</a:t>
            </a:r>
          </a:p>
        </p:txBody>
      </p:sp>
    </p:spTree>
    <p:extLst>
      <p:ext uri="{BB962C8B-B14F-4D97-AF65-F5344CB8AC3E}">
        <p14:creationId xmlns:p14="http://schemas.microsoft.com/office/powerpoint/2010/main" val="177412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91" t="10881" r="728"/>
          <a:stretch/>
        </p:blipFill>
        <p:spPr>
          <a:xfrm>
            <a:off x="0" y="1898"/>
            <a:ext cx="9144000" cy="3141937"/>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1847" y="1011750"/>
            <a:ext cx="1670601" cy="1670601"/>
          </a:xfrm>
          <a:prstGeom prst="rect">
            <a:avLst/>
          </a:prstGeom>
        </p:spPr>
      </p:pic>
      <p:sp>
        <p:nvSpPr>
          <p:cNvPr id="18" name="Rectangle 17">
            <a:extLst>
              <a:ext uri="{C183D7F6-B498-43B3-948B-1728B52AA6E4}">
                <adec:decorative xmlns:adec="http://schemas.microsoft.com/office/drawing/2017/decorative" val="1"/>
              </a:ext>
            </a:extLst>
          </p:cNvPr>
          <p:cNvSpPr/>
          <p:nvPr/>
        </p:nvSpPr>
        <p:spPr>
          <a:xfrm>
            <a:off x="0" y="-1799"/>
            <a:ext cx="9144000" cy="679622"/>
          </a:xfrm>
          <a:prstGeom prst="rect">
            <a:avLst/>
          </a:prstGeom>
          <a:solidFill>
            <a:srgbClr val="818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C347"/>
              </a:solidFill>
            </a:endParaRPr>
          </a:p>
        </p:txBody>
      </p:sp>
      <p:sp>
        <p:nvSpPr>
          <p:cNvPr id="2" name="Title 3">
            <a:extLst>
              <a:ext uri="{FF2B5EF4-FFF2-40B4-BE49-F238E27FC236}">
                <a16:creationId xmlns:a16="http://schemas.microsoft.com/office/drawing/2014/main" id="{B440228E-A100-31AB-F8F3-FEDD17F57014}"/>
              </a:ext>
            </a:extLst>
          </p:cNvPr>
          <p:cNvSpPr txBox="1">
            <a:spLocks noGrp="1"/>
          </p:cNvSpPr>
          <p:nvPr>
            <p:ph type="title" idx="4294967295"/>
          </p:nvPr>
        </p:nvSpPr>
        <p:spPr>
          <a:xfrm>
            <a:off x="4612821" y="-81488"/>
            <a:ext cx="4531179" cy="894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Be Your Own Advocate    |    300 Pts</a:t>
            </a:r>
            <a:endParaRPr kumimoji="0" lang="en-US" sz="4000" b="1" i="0" u="none" strike="noStrike" kern="1200" cap="none" spc="0" normalizeH="0" baseline="0" noProof="0" dirty="0">
              <a:ln>
                <a:noFill/>
              </a:ln>
              <a:solidFill>
                <a:srgbClr val="3A657F"/>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8CD82740-D378-3510-6352-67230C2EF579}"/>
              </a:ext>
            </a:extLst>
          </p:cNvPr>
          <p:cNvSpPr txBox="1"/>
          <p:nvPr/>
        </p:nvSpPr>
        <p:spPr>
          <a:xfrm>
            <a:off x="2811413" y="1312707"/>
            <a:ext cx="3521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QUESTION</a:t>
            </a:r>
          </a:p>
        </p:txBody>
      </p:sp>
      <p:sp>
        <p:nvSpPr>
          <p:cNvPr id="3" name="Content Placeholder 2"/>
          <p:cNvSpPr>
            <a:spLocks noGrp="1"/>
          </p:cNvSpPr>
          <p:nvPr>
            <p:ph idx="1"/>
          </p:nvPr>
        </p:nvSpPr>
        <p:spPr>
          <a:xfrm>
            <a:off x="1083582" y="2507510"/>
            <a:ext cx="6976836" cy="2918654"/>
          </a:xfrm>
        </p:spPr>
        <p:txBody>
          <a:bodyPr anchor="ctr"/>
          <a:lstStyle/>
          <a:p>
            <a:pPr marL="0" indent="0" algn="ctr">
              <a:lnSpc>
                <a:spcPct val="100000"/>
              </a:lnSpc>
              <a:buNone/>
            </a:pPr>
            <a:r>
              <a:rPr lang="en-US" sz="3200"/>
              <a:t>What is an important tool to help guide you to safe medication use?</a:t>
            </a:r>
          </a:p>
          <a:p>
            <a:pPr marL="0" indent="0" algn="ctr">
              <a:lnSpc>
                <a:spcPct val="100000"/>
              </a:lnSpc>
              <a:buNone/>
            </a:pPr>
            <a:r>
              <a:rPr lang="en-US" sz="2400" b="1"/>
              <a:t>HINT:</a:t>
            </a:r>
            <a:r>
              <a:rPr lang="en-US" sz="2400" b="1">
                <a:solidFill>
                  <a:srgbClr val="818385"/>
                </a:solidFill>
              </a:rPr>
              <a:t> </a:t>
            </a:r>
            <a:r>
              <a:rPr lang="en-US" sz="2400"/>
              <a:t>It is something you can carry with you either electronically or on paper and share with your doctors and pharmacist.</a:t>
            </a:r>
          </a:p>
        </p:txBody>
      </p:sp>
      <p:sp>
        <p:nvSpPr>
          <p:cNvPr id="21" name="Content Placeholder 2">
            <a:hlinkClick r:id="rId5" action="ppaction://hlinksldjump"/>
          </p:cNvPr>
          <p:cNvSpPr txBox="1">
            <a:spLocks/>
          </p:cNvSpPr>
          <p:nvPr/>
        </p:nvSpPr>
        <p:spPr>
          <a:xfrm>
            <a:off x="3548741" y="5325181"/>
            <a:ext cx="2053774" cy="634322"/>
          </a:xfrm>
          <a:prstGeom prst="rect">
            <a:avLst/>
          </a:prstGeom>
          <a:solidFill>
            <a:srgbClr val="818385"/>
          </a:solidFill>
          <a:ln>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a:solidFill>
                  <a:schemeClr val="bg1"/>
                </a:solidFill>
              </a:rPr>
              <a:t>Answer</a:t>
            </a:r>
          </a:p>
        </p:txBody>
      </p:sp>
      <p:sp>
        <p:nvSpPr>
          <p:cNvPr id="19" name="Slide Number Placeholder 5">
            <a:hlinkClick r:id="rId6" action="ppaction://hlinksldjump"/>
          </p:cNvPr>
          <p:cNvSpPr txBox="1">
            <a:spLocks/>
          </p:cNvSpPr>
          <p:nvPr/>
        </p:nvSpPr>
        <p:spPr>
          <a:xfrm>
            <a:off x="404037" y="157298"/>
            <a:ext cx="2775098"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bg1"/>
                </a:solidFill>
              </a:rPr>
              <a:t>&lt; Back to Game Board</a:t>
            </a:r>
          </a:p>
        </p:txBody>
      </p:sp>
    </p:spTree>
    <p:extLst>
      <p:ext uri="{BB962C8B-B14F-4D97-AF65-F5344CB8AC3E}">
        <p14:creationId xmlns:p14="http://schemas.microsoft.com/office/powerpoint/2010/main" val="403865323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677"/>
      </a:dk2>
      <a:lt2>
        <a:srgbClr val="E7E6E6"/>
      </a:lt2>
      <a:accent1>
        <a:srgbClr val="46B9C7"/>
      </a:accent1>
      <a:accent2>
        <a:srgbClr val="F8AE5E"/>
      </a:accent2>
      <a:accent3>
        <a:srgbClr val="99CC78"/>
      </a:accent3>
      <a:accent4>
        <a:srgbClr val="F6C346"/>
      </a:accent4>
      <a:accent5>
        <a:srgbClr val="CC3D37"/>
      </a:accent5>
      <a:accent6>
        <a:srgbClr val="005677"/>
      </a:accent6>
      <a:hlink>
        <a:srgbClr val="005677"/>
      </a:hlink>
      <a:folHlink>
        <a:srgbClr val="808385"/>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0F2BA2-EA0B-46A8-8BC3-CAED4AFE6AD8}">
  <ds:schemaRefs>
    <ds:schemaRef ds:uri="7bd532b3-53c2-47db-a10a-4e8d82d76c6f"/>
    <ds:schemaRef ds:uri="http://schemas.microsoft.com/office/infopath/2007/PartnerControls"/>
    <ds:schemaRef ds:uri="http://schemas.openxmlformats.org/package/2006/metadata/core-properties"/>
    <ds:schemaRef ds:uri="http://schemas.microsoft.com/office/2006/documentManagement/types"/>
    <ds:schemaRef ds:uri="3e8c44b7-8373-451f-836e-2beeec1704e0"/>
    <ds:schemaRef ds:uri="http://purl.org/dc/dcmitype/"/>
    <ds:schemaRef ds:uri="http://schemas.microsoft.com/office/2006/metadata/properties"/>
    <ds:schemaRef ds:uri="http://purl.org/dc/terms/"/>
    <ds:schemaRef ds:uri="http://purl.org/dc/elements/1.1/"/>
    <ds:schemaRef ds:uri="http://www.w3.org/XML/1998/namespace"/>
  </ds:schemaRefs>
</ds:datastoreItem>
</file>

<file path=customXml/itemProps2.xml><?xml version="1.0" encoding="utf-8"?>
<ds:datastoreItem xmlns:ds="http://schemas.openxmlformats.org/officeDocument/2006/customXml" ds:itemID="{79BA1E30-3583-4CDB-9677-C1C0BC7C6142}">
  <ds:schemaRefs>
    <ds:schemaRef ds:uri="http://schemas.microsoft.com/sharepoint/v3/contenttype/forms"/>
  </ds:schemaRefs>
</ds:datastoreItem>
</file>

<file path=customXml/itemProps3.xml><?xml version="1.0" encoding="utf-8"?>
<ds:datastoreItem xmlns:ds="http://schemas.openxmlformats.org/officeDocument/2006/customXml" ds:itemID="{B4A52732-0EC6-4E1D-B0BF-C1D9D9438775}">
  <ds:schemaRefs>
    <ds:schemaRef ds:uri="3e8c44b7-8373-451f-836e-2beeec1704e0"/>
    <ds:schemaRef ds:uri="7bd532b3-53c2-47db-a10a-4e8d82d76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87</TotalTime>
  <Words>3904</Words>
  <Application>Microsoft Office PowerPoint</Application>
  <PresentationFormat>On-screen Show (4:3)</PresentationFormat>
  <Paragraphs>444</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SAFE MEDICATION PRACTICES FOR BETTER HEALTH</vt:lpstr>
      <vt:lpstr>GAME RULES</vt:lpstr>
      <vt:lpstr>Let’s Get Started…</vt:lpstr>
      <vt:lpstr>Game Board</vt:lpstr>
      <vt:lpstr>Be Your Own Advocate    |    100 Pts</vt:lpstr>
      <vt:lpstr>Be Your Own Advocate    |    100 Pts</vt:lpstr>
      <vt:lpstr>Be Your Own Advocate    |    200 Pts</vt:lpstr>
      <vt:lpstr>Be Your Own Advocate    |    200 Pts</vt:lpstr>
      <vt:lpstr>Be Your Own Advocate    |    300 Pts</vt:lpstr>
      <vt:lpstr>Be Your Own Advocate    |    300 Pts</vt:lpstr>
      <vt:lpstr>Be Your Own Advocate    |    400 Pts</vt:lpstr>
      <vt:lpstr>Be Your Own Advocate    |    400 Pts</vt:lpstr>
      <vt:lpstr>Medication Scenarios    |    100 Pts</vt:lpstr>
      <vt:lpstr>Medication Scenarios    |    100 Pts</vt:lpstr>
      <vt:lpstr>Medication Scenarios    |    200 Pts</vt:lpstr>
      <vt:lpstr>Medication Scenarios    |    200 Pts</vt:lpstr>
      <vt:lpstr>Medication Scenarios    |    300 Pts</vt:lpstr>
      <vt:lpstr>Medication Scenarios    |    300 Pts</vt:lpstr>
      <vt:lpstr>Medication Scenarios    |    400 Pts</vt:lpstr>
      <vt:lpstr>Medication Scenarios    |    400 Pts</vt:lpstr>
      <vt:lpstr>Safe Medication Practices    |    100 Pts</vt:lpstr>
      <vt:lpstr>Safe Medication Practices    |    100 Pts</vt:lpstr>
      <vt:lpstr>Safe Medication Practices    |    200 Pts</vt:lpstr>
      <vt:lpstr>Safe Medication Practices    |    200 Pts</vt:lpstr>
      <vt:lpstr>Steps for Safely Disposing of Medications at Home</vt:lpstr>
      <vt:lpstr>Safe Medication Practices    |    300 Pts</vt:lpstr>
      <vt:lpstr>Safe Medication Practices    |    300 Pts</vt:lpstr>
      <vt:lpstr>Safe Medication Practices    |    400 Pts</vt:lpstr>
      <vt:lpstr>Safe Medication Practices    |    400 Pts</vt:lpstr>
      <vt:lpstr>Prescription Drug Misuse    |    100 Pts</vt:lpstr>
      <vt:lpstr>Prescription Drug Misuse    |    100 Pts</vt:lpstr>
      <vt:lpstr>Prescription Drug Misuse    |    200 Pts</vt:lpstr>
      <vt:lpstr>Prescription Drug Misuse    |    200 Pts</vt:lpstr>
      <vt:lpstr>Prescription Drug Misuse    |    300 Pts</vt:lpstr>
      <vt:lpstr>Prescription Drug Misuse    |    300 Pts</vt:lpstr>
      <vt:lpstr>Prescription Drug Misuse    |    400 Pts</vt:lpstr>
      <vt:lpstr>Prescription Drug Misuse    |    400 Pts</vt:lpstr>
      <vt:lpstr>Final Round</vt:lpstr>
      <vt:lpstr>Final Round</vt:lpstr>
      <vt:lpstr>THANK YOU FOR PLAYING</vt:lpstr>
      <vt:lpstr>HELP OTHERS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Burson</dc:creator>
  <cp:lastModifiedBy>Keber, Brooke</cp:lastModifiedBy>
  <cp:revision>1</cp:revision>
  <dcterms:created xsi:type="dcterms:W3CDTF">2018-06-01T14:05:10Z</dcterms:created>
  <dcterms:modified xsi:type="dcterms:W3CDTF">2026-02-10T17:38:02Z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0x010100CB3CD949663AD84FB01C77AB0EE3AAB3</vt:lpwstr>
  </property>
  <property fmtid="{D5CDD505-2E9C-101B-9397-08002B2CF9AE}" pid="3" name="MediaServiceImageTags">
    <vt:lpwstr/>
  </property>
</Properties>
</file>