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53" r:id="rId5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der Adult" id="{DD9857A6-E59E-44DF-AED8-722387B5BBE0}">
          <p14:sldIdLst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CBB470-9AB8-3772-6CE2-049CC1C01DB3}" name="Downing, Molly" initials="MD" userId="S::downing.211@osu.edu::f0a4fb2e-3241-49dc-80bf-ac6dabc7191a" providerId="AD"/>
  <p188:author id="{9C552380-AE49-389A-47E6-2FC7DCB91076}" name="Silvaroli, Josie" initials="SJ" userId="S::silvaroli.1@osu.edu::f34c3c8f-c71b-4e25-a0e3-48356815d5b4" providerId="AD"/>
  <p188:author id="{9AB8A9A1-7C3F-83B7-2A71-69D6529F6FC5}" name="Keber, Brooke" initials="BK" userId="S::keber.7@osu.edu::e6ad2df2-1d75-4e6b-856e-3e6d3524da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F697"/>
    <a:srgbClr val="FE7600"/>
    <a:srgbClr val="D63723"/>
    <a:srgbClr val="FD6900"/>
    <a:srgbClr val="FE8F00"/>
    <a:srgbClr val="8C3FC5"/>
    <a:srgbClr val="F9CB27"/>
    <a:srgbClr val="996633"/>
    <a:srgbClr val="FBD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5F530-D562-4249-B4F4-4ABFE053C13F}" v="42" dt="2026-02-12T19:35:24.267"/>
    <p1510:client id="{2DCE74C2-9D3B-4969-9A72-D74379A8F0AB}" v="1" dt="2026-02-12T19:50:36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4660"/>
  </p:normalViewPr>
  <p:slideViewPr>
    <p:cSldViewPr snapToGrid="0">
      <p:cViewPr>
        <p:scale>
          <a:sx n="100" d="100"/>
          <a:sy n="100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ning, Molly" userId="f0a4fb2e-3241-49dc-80bf-ac6dabc7191a" providerId="ADAL" clId="{6E9DC092-FD91-4A64-A33B-56D48AE2DEC0}"/>
    <pc:docChg chg="undo custSel addSld delSld modSld sldOrd modMainMaster addSection modSection modNotesMaster modHandout">
      <pc:chgData name="Downing, Molly" userId="f0a4fb2e-3241-49dc-80bf-ac6dabc7191a" providerId="ADAL" clId="{6E9DC092-FD91-4A64-A33B-56D48AE2DEC0}" dt="2026-02-04T03:24:20.684" v="13208" actId="20577"/>
      <pc:docMkLst>
        <pc:docMk/>
      </pc:docMkLst>
      <pc:sldMasterChg chg="modSp addSldLayout modSldLayout sldLayoutOrd">
        <pc:chgData name="Downing, Molly" userId="f0a4fb2e-3241-49dc-80bf-ac6dabc7191a" providerId="ADAL" clId="{6E9DC092-FD91-4A64-A33B-56D48AE2DEC0}" dt="2026-02-02T18:53:37.790" v="9343"/>
        <pc:sldMasterMkLst>
          <pc:docMk/>
          <pc:sldMasterMk cId="2991292483" sldId="2147483660"/>
        </pc:sldMasterMkLst>
        <pc:spChg chg="mod">
          <ac:chgData name="Downing, Molly" userId="f0a4fb2e-3241-49dc-80bf-ac6dabc7191a" providerId="ADAL" clId="{6E9DC092-FD91-4A64-A33B-56D48AE2DEC0}" dt="2026-02-02T18:53:37.790" v="9343"/>
          <ac:spMkLst>
            <pc:docMk/>
            <pc:sldMasterMk cId="2991292483" sldId="2147483660"/>
            <ac:spMk id="2" creationId="{00000000-0000-0000-0000-000000000000}"/>
          </ac:spMkLst>
        </pc:spChg>
        <pc:spChg chg="mod">
          <ac:chgData name="Downing, Molly" userId="f0a4fb2e-3241-49dc-80bf-ac6dabc7191a" providerId="ADAL" clId="{6E9DC092-FD91-4A64-A33B-56D48AE2DEC0}" dt="2026-02-02T18:53:37.790" v="9343"/>
          <ac:spMkLst>
            <pc:docMk/>
            <pc:sldMasterMk cId="2991292483" sldId="2147483660"/>
            <ac:spMk id="13" creationId="{EB94C927-FCC5-25D4-1796-54353A92D8B2}"/>
          </ac:spMkLst>
        </pc:spChg>
        <pc:sldLayoutChg chg="modSp">
          <pc:chgData name="Downing, Molly" userId="f0a4fb2e-3241-49dc-80bf-ac6dabc7191a" providerId="ADAL" clId="{6E9DC092-FD91-4A64-A33B-56D48AE2DEC0}" dt="2026-02-02T18:53:37.790" v="9343"/>
          <pc:sldLayoutMkLst>
            <pc:docMk/>
            <pc:sldMasterMk cId="2991292483" sldId="2147483660"/>
            <pc:sldLayoutMk cId="2230834984" sldId="2147483669"/>
          </pc:sldLayoutMkLst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2230834984" sldId="2147483669"/>
              <ac:picMk id="4" creationId="{773D35C7-6CBB-53C1-CD85-F7DBA5B3A5BC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2230834984" sldId="2147483669"/>
              <ac:picMk id="6" creationId="{54CB528A-C5AB-05B7-CDCE-F237E3F49288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2230834984" sldId="2147483669"/>
              <ac:picMk id="8" creationId="{30BB66DD-9E5D-3AF7-5C91-43F303430119}"/>
            </ac:picMkLst>
          </pc:picChg>
        </pc:sldLayoutChg>
        <pc:sldLayoutChg chg="modSp mod ord">
          <pc:chgData name="Downing, Molly" userId="f0a4fb2e-3241-49dc-80bf-ac6dabc7191a" providerId="ADAL" clId="{6E9DC092-FD91-4A64-A33B-56D48AE2DEC0}" dt="2026-02-02T18:53:37.790" v="9343"/>
          <pc:sldLayoutMkLst>
            <pc:docMk/>
            <pc:sldMasterMk cId="2991292483" sldId="2147483660"/>
            <pc:sldLayoutMk cId="3376247614" sldId="2147483671"/>
          </pc:sldLayoutMkLst>
          <pc:spChg chg="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3376247614" sldId="2147483671"/>
              <ac:spMk id="10" creationId="{E1E2E673-6D45-C205-0C6C-0DC1CB8B9FBF}"/>
            </ac:spMkLst>
          </pc:sp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3376247614" sldId="2147483671"/>
              <ac:picMk id="2" creationId="{4471AFEC-E9DA-C8E1-1087-4D60EC5B34BB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3376247614" sldId="2147483671"/>
              <ac:picMk id="3" creationId="{DC3ECBC9-51CC-16C0-1371-006A17086626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3376247614" sldId="2147483671"/>
              <ac:picMk id="4" creationId="{773D35C7-6CBB-53C1-CD85-F7DBA5B3A5BC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3376247614" sldId="2147483671"/>
              <ac:picMk id="6" creationId="{54CB528A-C5AB-05B7-CDCE-F237E3F49288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3376247614" sldId="2147483671"/>
              <ac:picMk id="8" creationId="{30BB66DD-9E5D-3AF7-5C91-43F303430119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3376247614" sldId="2147483671"/>
              <ac:picMk id="9" creationId="{AC9A026E-66E8-B9AD-2268-1B884F501F3B}"/>
            </ac:picMkLst>
          </pc:picChg>
          <pc:cxnChg chg="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3376247614" sldId="2147483671"/>
              <ac:cxnSpMk id="5" creationId="{46238491-E9C7-2099-6A58-17C169A42FCD}"/>
            </ac:cxnSpMkLst>
          </pc:cxnChg>
        </pc:sldLayoutChg>
        <pc:sldLayoutChg chg="modSp mod ord">
          <pc:chgData name="Downing, Molly" userId="f0a4fb2e-3241-49dc-80bf-ac6dabc7191a" providerId="ADAL" clId="{6E9DC092-FD91-4A64-A33B-56D48AE2DEC0}" dt="2026-02-02T18:53:37.790" v="9343"/>
          <pc:sldLayoutMkLst>
            <pc:docMk/>
            <pc:sldMasterMk cId="2991292483" sldId="2147483660"/>
            <pc:sldLayoutMk cId="2916643307" sldId="2147483672"/>
          </pc:sldLayoutMkLst>
          <pc:spChg chg="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2916643307" sldId="2147483672"/>
              <ac:spMk id="10" creationId="{E1E2E673-6D45-C205-0C6C-0DC1CB8B9FBF}"/>
            </ac:spMkLst>
          </pc:sp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2916643307" sldId="2147483672"/>
              <ac:picMk id="4" creationId="{773D35C7-6CBB-53C1-CD85-F7DBA5B3A5BC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2916643307" sldId="2147483672"/>
              <ac:picMk id="6" creationId="{54CB528A-C5AB-05B7-CDCE-F237E3F49288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2916643307" sldId="2147483672"/>
              <ac:picMk id="8" creationId="{30BB66DD-9E5D-3AF7-5C91-43F303430119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2916643307" sldId="2147483672"/>
              <ac:picMk id="9" creationId="{AC9A026E-66E8-B9AD-2268-1B884F501F3B}"/>
            </ac:picMkLst>
          </pc:picChg>
        </pc:sldLayoutChg>
        <pc:sldLayoutChg chg="addSp delSp modSp mod ord">
          <pc:chgData name="Downing, Molly" userId="f0a4fb2e-3241-49dc-80bf-ac6dabc7191a" providerId="ADAL" clId="{6E9DC092-FD91-4A64-A33B-56D48AE2DEC0}" dt="2026-02-02T18:53:37.790" v="9343"/>
          <pc:sldLayoutMkLst>
            <pc:docMk/>
            <pc:sldMasterMk cId="2991292483" sldId="2147483660"/>
            <pc:sldLayoutMk cId="3935031889" sldId="2147483673"/>
          </pc:sldLayoutMkLst>
          <pc:spChg chg="add 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3935031889" sldId="2147483673"/>
              <ac:spMk id="2" creationId="{4EA4F104-2341-7320-4D13-E4FB5B1EF476}"/>
            </ac:spMkLst>
          </pc:spChg>
          <pc:spChg chg="add 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3935031889" sldId="2147483673"/>
              <ac:spMk id="3" creationId="{952389A5-E5D1-E4F2-0C2B-EFC4227F6B45}"/>
            </ac:spMkLst>
          </pc:spChg>
          <pc:picChg chg="add 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3935031889" sldId="2147483673"/>
              <ac:picMk id="5" creationId="{555518AF-0844-98EB-6FA1-E32ACCE13379}"/>
            </ac:picMkLst>
          </pc:picChg>
          <pc:picChg chg="add 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3935031889" sldId="2147483673"/>
              <ac:picMk id="8" creationId="{FE4E52E0-8D07-D8B6-05E7-FEF7230DB268}"/>
            </ac:picMkLst>
          </pc:picChg>
          <pc:cxnChg chg="add 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3935031889" sldId="2147483673"/>
              <ac:cxnSpMk id="4" creationId="{8E300FC8-7392-0FFA-F71E-50C1039E80E1}"/>
            </ac:cxnSpMkLst>
          </pc:cxnChg>
          <pc:cxnChg chg="add 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3935031889" sldId="2147483673"/>
              <ac:cxnSpMk id="7" creationId="{38ADCDF8-3730-177A-7FA9-946130A5AF87}"/>
            </ac:cxnSpMkLst>
          </pc:cxnChg>
        </pc:sldLayoutChg>
        <pc:sldLayoutChg chg="addSp delSp modSp add mod modTransition">
          <pc:chgData name="Downing, Molly" userId="f0a4fb2e-3241-49dc-80bf-ac6dabc7191a" providerId="ADAL" clId="{6E9DC092-FD91-4A64-A33B-56D48AE2DEC0}" dt="2026-02-02T18:53:37.790" v="9343"/>
          <pc:sldLayoutMkLst>
            <pc:docMk/>
            <pc:sldMasterMk cId="2991292483" sldId="2147483660"/>
            <pc:sldLayoutMk cId="3141927419" sldId="2147483674"/>
          </pc:sldLayoutMkLst>
          <pc:spChg chg="add 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3141927419" sldId="2147483674"/>
              <ac:spMk id="6" creationId="{0ADBC370-D479-808A-F1D1-598A10F49391}"/>
            </ac:spMkLst>
          </pc:spChg>
          <pc:picChg chg="add 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3141927419" sldId="2147483674"/>
              <ac:picMk id="8" creationId="{C07ACD97-F3F6-FE6C-52A7-DE1A4FBD80D1}"/>
            </ac:picMkLst>
          </pc:picChg>
          <pc:cxnChg chg="add 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3141927419" sldId="2147483674"/>
              <ac:cxnSpMk id="9" creationId="{B8F73962-C526-9A8B-BFBC-6453AF379D03}"/>
            </ac:cxnSpMkLst>
          </pc:cxnChg>
        </pc:sldLayoutChg>
        <pc:sldLayoutChg chg="addSp delSp modSp add mod modTransition">
          <pc:chgData name="Downing, Molly" userId="f0a4fb2e-3241-49dc-80bf-ac6dabc7191a" providerId="ADAL" clId="{6E9DC092-FD91-4A64-A33B-56D48AE2DEC0}" dt="2026-02-02T18:53:37.790" v="9343"/>
          <pc:sldLayoutMkLst>
            <pc:docMk/>
            <pc:sldMasterMk cId="2991292483" sldId="2147483660"/>
            <pc:sldLayoutMk cId="1510099335" sldId="2147483675"/>
          </pc:sldLayoutMkLst>
          <pc:spChg chg="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1510099335" sldId="2147483675"/>
              <ac:spMk id="3" creationId="{952389A5-E5D1-E4F2-0C2B-EFC4227F6B45}"/>
            </ac:spMkLst>
          </pc:spChg>
          <pc:spChg chg="add 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1510099335" sldId="2147483675"/>
              <ac:spMk id="8" creationId="{B4121B64-88A7-931D-7DA1-772D7554E409}"/>
            </ac:spMkLst>
          </pc:sp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1510099335" sldId="2147483675"/>
              <ac:picMk id="5" creationId="{555518AF-0844-98EB-6FA1-E32ACCE13379}"/>
            </ac:picMkLst>
          </pc:picChg>
          <pc:cxnChg chg="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1510099335" sldId="2147483675"/>
              <ac:cxnSpMk id="7" creationId="{38ADCDF8-3730-177A-7FA9-946130A5AF87}"/>
            </ac:cxnSpMkLst>
          </pc:cxnChg>
          <pc:cxnChg chg="add 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1510099335" sldId="2147483675"/>
              <ac:cxnSpMk id="9" creationId="{52CB9AC9-E670-50BB-3FF3-A2B3C5B71F48}"/>
            </ac:cxnSpMkLst>
          </pc:cxnChg>
        </pc:sldLayoutChg>
        <pc:sldLayoutChg chg="addSp delSp modSp add mod ord modTransition">
          <pc:chgData name="Downing, Molly" userId="f0a4fb2e-3241-49dc-80bf-ac6dabc7191a" providerId="ADAL" clId="{6E9DC092-FD91-4A64-A33B-56D48AE2DEC0}" dt="2026-02-02T18:53:37.790" v="9343"/>
          <pc:sldLayoutMkLst>
            <pc:docMk/>
            <pc:sldMasterMk cId="2991292483" sldId="2147483660"/>
            <pc:sldLayoutMk cId="2504982708" sldId="2147483676"/>
          </pc:sldLayoutMkLst>
          <pc:spChg chg="add 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2504982708" sldId="2147483676"/>
              <ac:spMk id="2" creationId="{D8AB4C62-0E7C-2135-7F28-7B935297FF70}"/>
            </ac:spMkLst>
          </pc:spChg>
          <pc:spChg chg="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2504982708" sldId="2147483676"/>
              <ac:spMk id="3" creationId="{952389A5-E5D1-E4F2-0C2B-EFC4227F6B45}"/>
            </ac:spMkLst>
          </pc:spChg>
          <pc:spChg chg="add 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2504982708" sldId="2147483676"/>
              <ac:spMk id="13" creationId="{D10FEE90-38DE-4B6E-D2E8-2C976AED4490}"/>
            </ac:spMkLst>
          </pc:sp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2504982708" sldId="2147483676"/>
              <ac:picMk id="5" creationId="{555518AF-0844-98EB-6FA1-E32ACCE13379}"/>
            </ac:picMkLst>
          </pc:picChg>
          <pc:picChg chg="add 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2504982708" sldId="2147483676"/>
              <ac:picMk id="11" creationId="{B5E30DAA-3FDB-7B83-FB8B-B9EFE632B89B}"/>
            </ac:picMkLst>
          </pc:picChg>
          <pc:cxnChg chg="add 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2504982708" sldId="2147483676"/>
              <ac:cxnSpMk id="6" creationId="{13D3BA02-B519-CDF9-8984-7994EE646A07}"/>
            </ac:cxnSpMkLst>
          </pc:cxnChg>
          <pc:cxnChg chg="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2504982708" sldId="2147483676"/>
              <ac:cxnSpMk id="7" creationId="{38ADCDF8-3730-177A-7FA9-946130A5AF87}"/>
            </ac:cxnSpMkLst>
          </pc:cxnChg>
          <pc:cxnChg chg="add 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2504982708" sldId="2147483676"/>
              <ac:cxnSpMk id="9" creationId="{B42EEFE5-F539-CBD4-A66B-A281F42B0FC7}"/>
            </ac:cxnSpMkLst>
          </pc:cxnChg>
        </pc:sldLayoutChg>
        <pc:sldLayoutChg chg="modSp add mod modTransition">
          <pc:chgData name="Downing, Molly" userId="f0a4fb2e-3241-49dc-80bf-ac6dabc7191a" providerId="ADAL" clId="{6E9DC092-FD91-4A64-A33B-56D48AE2DEC0}" dt="2026-02-02T18:53:37.790" v="9343"/>
          <pc:sldLayoutMkLst>
            <pc:docMk/>
            <pc:sldMasterMk cId="2991292483" sldId="2147483660"/>
            <pc:sldLayoutMk cId="1227294194" sldId="2147483677"/>
          </pc:sldLayoutMkLst>
          <pc:spChg chg="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1227294194" sldId="2147483677"/>
              <ac:spMk id="2" creationId="{D8AB4C62-0E7C-2135-7F28-7B935297FF70}"/>
            </ac:spMkLst>
          </pc:spChg>
          <pc:spChg chg="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1227294194" sldId="2147483677"/>
              <ac:spMk id="3" creationId="{952389A5-E5D1-E4F2-0C2B-EFC4227F6B45}"/>
            </ac:spMkLst>
          </pc:spChg>
          <pc:spChg chg="mod">
            <ac:chgData name="Downing, Molly" userId="f0a4fb2e-3241-49dc-80bf-ac6dabc7191a" providerId="ADAL" clId="{6E9DC092-FD91-4A64-A33B-56D48AE2DEC0}" dt="2026-02-02T18:53:37.790" v="9343"/>
            <ac:spMkLst>
              <pc:docMk/>
              <pc:sldMasterMk cId="2991292483" sldId="2147483660"/>
              <pc:sldLayoutMk cId="1227294194" sldId="2147483677"/>
              <ac:spMk id="13" creationId="{D10FEE90-38DE-4B6E-D2E8-2C976AED4490}"/>
            </ac:spMkLst>
          </pc:sp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1227294194" sldId="2147483677"/>
              <ac:picMk id="5" creationId="{555518AF-0844-98EB-6FA1-E32ACCE13379}"/>
            </ac:picMkLst>
          </pc:picChg>
          <pc:picChg chg="mod">
            <ac:chgData name="Downing, Molly" userId="f0a4fb2e-3241-49dc-80bf-ac6dabc7191a" providerId="ADAL" clId="{6E9DC092-FD91-4A64-A33B-56D48AE2DEC0}" dt="2026-02-02T18:53:37.790" v="9343"/>
            <ac:picMkLst>
              <pc:docMk/>
              <pc:sldMasterMk cId="2991292483" sldId="2147483660"/>
              <pc:sldLayoutMk cId="1227294194" sldId="2147483677"/>
              <ac:picMk id="11" creationId="{B5E30DAA-3FDB-7B83-FB8B-B9EFE632B89B}"/>
            </ac:picMkLst>
          </pc:picChg>
          <pc:cxnChg chg="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1227294194" sldId="2147483677"/>
              <ac:cxnSpMk id="6" creationId="{13D3BA02-B519-CDF9-8984-7994EE646A07}"/>
            </ac:cxnSpMkLst>
          </pc:cxnChg>
          <pc:cxnChg chg="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1227294194" sldId="2147483677"/>
              <ac:cxnSpMk id="7" creationId="{38ADCDF8-3730-177A-7FA9-946130A5AF87}"/>
            </ac:cxnSpMkLst>
          </pc:cxnChg>
          <pc:cxnChg chg="mod">
            <ac:chgData name="Downing, Molly" userId="f0a4fb2e-3241-49dc-80bf-ac6dabc7191a" providerId="ADAL" clId="{6E9DC092-FD91-4A64-A33B-56D48AE2DEC0}" dt="2026-02-02T18:53:37.790" v="9343"/>
            <ac:cxnSpMkLst>
              <pc:docMk/>
              <pc:sldMasterMk cId="2991292483" sldId="2147483660"/>
              <pc:sldLayoutMk cId="1227294194" sldId="2147483677"/>
              <ac:cxnSpMk id="9" creationId="{B42EEFE5-F539-CBD4-A66B-A281F42B0FC7}"/>
            </ac:cxnSpMkLst>
          </pc:cxnChg>
        </pc:sldLayoutChg>
      </pc:sldMasterChg>
    </pc:docChg>
  </pc:docChgLst>
  <pc:docChgLst>
    <pc:chgData name="Silvaroli, Josie" userId="S::silvaroli.1@osu.edu::f34c3c8f-c71b-4e25-a0e3-48356815d5b4" providerId="AD" clId="Web-{83A12280-C6D4-8FAE-3705-3846C7F2204A}"/>
    <pc:docChg chg="modSld sldOrd">
      <pc:chgData name="Silvaroli, Josie" userId="S::silvaroli.1@osu.edu::f34c3c8f-c71b-4e25-a0e3-48356815d5b4" providerId="AD" clId="Web-{83A12280-C6D4-8FAE-3705-3846C7F2204A}" dt="2026-01-21T16:56:56.141" v="270" actId="20577"/>
      <pc:docMkLst>
        <pc:docMk/>
      </pc:docMkLst>
    </pc:docChg>
  </pc:docChgLst>
  <pc:docChgLst>
    <pc:chgData name="Downing, Molly" userId="f0a4fb2e-3241-49dc-80bf-ac6dabc7191a" providerId="ADAL" clId="{72C3D65E-B2FC-4B6D-9F47-CF41C2CC8520}"/>
    <pc:docChg chg="undo custSel addSld delSld modSld modMainMaster delSection modSection">
      <pc:chgData name="Downing, Molly" userId="f0a4fb2e-3241-49dc-80bf-ac6dabc7191a" providerId="ADAL" clId="{72C3D65E-B2FC-4B6D-9F47-CF41C2CC8520}" dt="2026-02-12T19:55:06.194" v="2300" actId="47"/>
      <pc:docMkLst>
        <pc:docMk/>
      </pc:docMkLst>
      <pc:sldChg chg="del">
        <pc:chgData name="Downing, Molly" userId="f0a4fb2e-3241-49dc-80bf-ac6dabc7191a" providerId="ADAL" clId="{72C3D65E-B2FC-4B6D-9F47-CF41C2CC8520}" dt="2026-02-12T19:40:54.233" v="2148" actId="18676"/>
        <pc:sldMkLst>
          <pc:docMk/>
          <pc:sldMk cId="1737187936" sldId="284"/>
        </pc:sldMkLst>
      </pc:sldChg>
      <pc:sldChg chg="del">
        <pc:chgData name="Downing, Molly" userId="f0a4fb2e-3241-49dc-80bf-ac6dabc7191a" providerId="ADAL" clId="{72C3D65E-B2FC-4B6D-9F47-CF41C2CC8520}" dt="2026-02-12T19:40:54.233" v="2148" actId="18676"/>
        <pc:sldMkLst>
          <pc:docMk/>
          <pc:sldMk cId="2830577581" sldId="329"/>
        </pc:sldMkLst>
      </pc:sldChg>
      <pc:sldChg chg="del">
        <pc:chgData name="Downing, Molly" userId="f0a4fb2e-3241-49dc-80bf-ac6dabc7191a" providerId="ADAL" clId="{72C3D65E-B2FC-4B6D-9F47-CF41C2CC8520}" dt="2026-02-12T19:40:54.233" v="2148" actId="18676"/>
        <pc:sldMkLst>
          <pc:docMk/>
          <pc:sldMk cId="69095218" sldId="339"/>
        </pc:sldMkLst>
      </pc:sldChg>
      <pc:sldChg chg="del">
        <pc:chgData name="Downing, Molly" userId="f0a4fb2e-3241-49dc-80bf-ac6dabc7191a" providerId="ADAL" clId="{72C3D65E-B2FC-4B6D-9F47-CF41C2CC8520}" dt="2026-02-12T19:40:54.233" v="2148" actId="18676"/>
        <pc:sldMkLst>
          <pc:docMk/>
          <pc:sldMk cId="1255176572" sldId="346"/>
        </pc:sldMkLst>
      </pc:sldChg>
      <pc:sldChg chg="del">
        <pc:chgData name="Downing, Molly" userId="f0a4fb2e-3241-49dc-80bf-ac6dabc7191a" providerId="ADAL" clId="{72C3D65E-B2FC-4B6D-9F47-CF41C2CC8520}" dt="2026-02-12T19:40:57.473" v="2149" actId="47"/>
        <pc:sldMkLst>
          <pc:docMk/>
          <pc:sldMk cId="2704135033" sldId="347"/>
        </pc:sldMkLst>
      </pc:sldChg>
      <pc:sldChg chg="del">
        <pc:chgData name="Downing, Molly" userId="f0a4fb2e-3241-49dc-80bf-ac6dabc7191a" providerId="ADAL" clId="{72C3D65E-B2FC-4B6D-9F47-CF41C2CC8520}" dt="2026-02-12T19:41:01.995" v="2151" actId="47"/>
        <pc:sldMkLst>
          <pc:docMk/>
          <pc:sldMk cId="1213135648" sldId="349"/>
        </pc:sldMkLst>
      </pc:sldChg>
      <pc:sldChg chg="del">
        <pc:chgData name="Downing, Molly" userId="f0a4fb2e-3241-49dc-80bf-ac6dabc7191a" providerId="ADAL" clId="{72C3D65E-B2FC-4B6D-9F47-CF41C2CC8520}" dt="2026-02-12T19:41:03.328" v="2152" actId="47"/>
        <pc:sldMkLst>
          <pc:docMk/>
          <pc:sldMk cId="3548312834" sldId="350"/>
        </pc:sldMkLst>
      </pc:sldChg>
      <pc:sldChg chg="addSp delSp modSp add del mod">
        <pc:chgData name="Downing, Molly" userId="f0a4fb2e-3241-49dc-80bf-ac6dabc7191a" providerId="ADAL" clId="{72C3D65E-B2FC-4B6D-9F47-CF41C2CC8520}" dt="2026-02-12T19:41:00.632" v="2150" actId="47"/>
        <pc:sldMkLst>
          <pc:docMk/>
          <pc:sldMk cId="807184051" sldId="351"/>
        </pc:sldMkLst>
      </pc:sldChg>
      <pc:sldChg chg="addSp delSp modSp add del mod">
        <pc:chgData name="Downing, Molly" userId="f0a4fb2e-3241-49dc-80bf-ac6dabc7191a" providerId="ADAL" clId="{72C3D65E-B2FC-4B6D-9F47-CF41C2CC8520}" dt="2026-02-12T19:55:06.194" v="2300" actId="47"/>
        <pc:sldMkLst>
          <pc:docMk/>
          <pc:sldMk cId="88524755" sldId="352"/>
        </pc:sldMkLst>
        <pc:spChg chg="add mod">
          <ac:chgData name="Downing, Molly" userId="f0a4fb2e-3241-49dc-80bf-ac6dabc7191a" providerId="ADAL" clId="{72C3D65E-B2FC-4B6D-9F47-CF41C2CC8520}" dt="2026-02-12T19:37:34.256" v="2147" actId="1038"/>
          <ac:spMkLst>
            <pc:docMk/>
            <pc:sldMk cId="88524755" sldId="352"/>
            <ac:spMk id="2" creationId="{B7A6A558-199C-103F-38DD-B5478C605EF5}"/>
          </ac:spMkLst>
        </pc:spChg>
        <pc:spChg chg="add mod ord">
          <ac:chgData name="Downing, Molly" userId="f0a4fb2e-3241-49dc-80bf-ac6dabc7191a" providerId="ADAL" clId="{72C3D65E-B2FC-4B6D-9F47-CF41C2CC8520}" dt="2026-02-12T19:42:30.294" v="2168" actId="13244"/>
          <ac:spMkLst>
            <pc:docMk/>
            <pc:sldMk cId="88524755" sldId="352"/>
            <ac:spMk id="3" creationId="{B26AAC10-7957-EC24-DAA2-47665E869F37}"/>
          </ac:spMkLst>
        </pc:spChg>
        <pc:spChg chg="add del mod ord">
          <ac:chgData name="Downing, Molly" userId="f0a4fb2e-3241-49dc-80bf-ac6dabc7191a" providerId="ADAL" clId="{72C3D65E-B2FC-4B6D-9F47-CF41C2CC8520}" dt="2026-02-12T19:53:04.715" v="2275" actId="478"/>
          <ac:spMkLst>
            <pc:docMk/>
            <pc:sldMk cId="88524755" sldId="352"/>
            <ac:spMk id="13" creationId="{E8BF12CE-C718-2D13-59EB-A693FE325BE1}"/>
          </ac:spMkLst>
        </pc:spChg>
        <pc:spChg chg="add mod">
          <ac:chgData name="Downing, Molly" userId="f0a4fb2e-3241-49dc-80bf-ac6dabc7191a" providerId="ADAL" clId="{72C3D65E-B2FC-4B6D-9F47-CF41C2CC8520}" dt="2026-02-12T19:53:52.322" v="2299" actId="1035"/>
          <ac:spMkLst>
            <pc:docMk/>
            <pc:sldMk cId="88524755" sldId="352"/>
            <ac:spMk id="16" creationId="{73C06DFE-2D53-CE20-7BAB-DAD72DAD213B}"/>
          </ac:spMkLst>
        </pc:spChg>
        <pc:spChg chg="add mod">
          <ac:chgData name="Downing, Molly" userId="f0a4fb2e-3241-49dc-80bf-ac6dabc7191a" providerId="ADAL" clId="{72C3D65E-B2FC-4B6D-9F47-CF41C2CC8520}" dt="2026-02-12T19:53:52.322" v="2299" actId="1035"/>
          <ac:spMkLst>
            <pc:docMk/>
            <pc:sldMk cId="88524755" sldId="352"/>
            <ac:spMk id="17" creationId="{5F1BE90E-6736-9E74-DC22-CCC590E489B7}"/>
          </ac:spMkLst>
        </pc:spChg>
        <pc:spChg chg="add mod">
          <ac:chgData name="Downing, Molly" userId="f0a4fb2e-3241-49dc-80bf-ac6dabc7191a" providerId="ADAL" clId="{72C3D65E-B2FC-4B6D-9F47-CF41C2CC8520}" dt="2026-02-12T19:53:52.322" v="2299" actId="1035"/>
          <ac:spMkLst>
            <pc:docMk/>
            <pc:sldMk cId="88524755" sldId="352"/>
            <ac:spMk id="18" creationId="{3545CFCB-AF61-BB80-D88A-99976678EEDF}"/>
          </ac:spMkLst>
        </pc:spChg>
        <pc:graphicFrameChg chg="add del mod modGraphic">
          <ac:chgData name="Downing, Molly" userId="f0a4fb2e-3241-49dc-80bf-ac6dabc7191a" providerId="ADAL" clId="{72C3D65E-B2FC-4B6D-9F47-CF41C2CC8520}" dt="2026-02-12T19:14:23.494" v="1878" actId="478"/>
          <ac:graphicFrameMkLst>
            <pc:docMk/>
            <pc:sldMk cId="88524755" sldId="352"/>
            <ac:graphicFrameMk id="11" creationId="{B0F22898-0CC3-86F5-C4D7-86A63EF95250}"/>
          </ac:graphicFrameMkLst>
        </pc:graphicFrameChg>
        <pc:graphicFrameChg chg="add del mod modGraphic">
          <ac:chgData name="Downing, Molly" userId="f0a4fb2e-3241-49dc-80bf-ac6dabc7191a" providerId="ADAL" clId="{72C3D65E-B2FC-4B6D-9F47-CF41C2CC8520}" dt="2026-02-12T19:53:15.079" v="2288" actId="1035"/>
          <ac:graphicFrameMkLst>
            <pc:docMk/>
            <pc:sldMk cId="88524755" sldId="352"/>
            <ac:graphicFrameMk id="12" creationId="{EC4D86FC-CAF9-1ABB-7ADC-5414ED3F370F}"/>
          </ac:graphicFrameMkLst>
        </pc:graphicFrameChg>
        <pc:picChg chg="add del mod">
          <ac:chgData name="Downing, Molly" userId="f0a4fb2e-3241-49dc-80bf-ac6dabc7191a" providerId="ADAL" clId="{72C3D65E-B2FC-4B6D-9F47-CF41C2CC8520}" dt="2026-02-12T18:57:36.390" v="1795" actId="478"/>
          <ac:picMkLst>
            <pc:docMk/>
            <pc:sldMk cId="88524755" sldId="352"/>
            <ac:picMk id="6" creationId="{8FB3831E-516C-11DE-22BD-4B87F0BE2886}"/>
          </ac:picMkLst>
        </pc:picChg>
        <pc:picChg chg="add del mod">
          <ac:chgData name="Downing, Molly" userId="f0a4fb2e-3241-49dc-80bf-ac6dabc7191a" providerId="ADAL" clId="{72C3D65E-B2FC-4B6D-9F47-CF41C2CC8520}" dt="2026-02-12T18:58:34.179" v="1806" actId="478"/>
          <ac:picMkLst>
            <pc:docMk/>
            <pc:sldMk cId="88524755" sldId="352"/>
            <ac:picMk id="8" creationId="{472137D8-C6BE-4CDF-7B60-1D1911337A4C}"/>
          </ac:picMkLst>
        </pc:picChg>
        <pc:picChg chg="add mod">
          <ac:chgData name="Downing, Molly" userId="f0a4fb2e-3241-49dc-80bf-ac6dabc7191a" providerId="ADAL" clId="{72C3D65E-B2FC-4B6D-9F47-CF41C2CC8520}" dt="2026-02-12T19:42:16.166" v="2166" actId="962"/>
          <ac:picMkLst>
            <pc:docMk/>
            <pc:sldMk cId="88524755" sldId="352"/>
            <ac:picMk id="10" creationId="{C76ED1D7-D097-06C4-F9FB-72C3ED6CFB8B}"/>
          </ac:picMkLst>
        </pc:picChg>
        <pc:cxnChg chg="add del mod ord">
          <ac:chgData name="Downing, Molly" userId="f0a4fb2e-3241-49dc-80bf-ac6dabc7191a" providerId="ADAL" clId="{72C3D65E-B2FC-4B6D-9F47-CF41C2CC8520}" dt="2026-02-12T19:53:07.300" v="2276" actId="478"/>
          <ac:cxnSpMkLst>
            <pc:docMk/>
            <pc:sldMk cId="88524755" sldId="352"/>
            <ac:cxnSpMk id="15" creationId="{33720DBB-BFED-C54F-1D81-F2688490B2E6}"/>
          </ac:cxnSpMkLst>
        </pc:cxnChg>
        <pc:cxnChg chg="add mod ord">
          <ac:chgData name="Downing, Molly" userId="f0a4fb2e-3241-49dc-80bf-ac6dabc7191a" providerId="ADAL" clId="{72C3D65E-B2FC-4B6D-9F47-CF41C2CC8520}" dt="2026-02-12T19:53:52.322" v="2299" actId="1035"/>
          <ac:cxnSpMkLst>
            <pc:docMk/>
            <pc:sldMk cId="88524755" sldId="352"/>
            <ac:cxnSpMk id="20" creationId="{8CA2248A-8E47-CFDB-D20B-CA8DB9CC8C68}"/>
          </ac:cxnSpMkLst>
        </pc:cxnChg>
        <pc:cxnChg chg="add mod ord">
          <ac:chgData name="Downing, Molly" userId="f0a4fb2e-3241-49dc-80bf-ac6dabc7191a" providerId="ADAL" clId="{72C3D65E-B2FC-4B6D-9F47-CF41C2CC8520}" dt="2026-02-12T19:53:52.322" v="2299" actId="1035"/>
          <ac:cxnSpMkLst>
            <pc:docMk/>
            <pc:sldMk cId="88524755" sldId="352"/>
            <ac:cxnSpMk id="21" creationId="{1FBE4B7A-E1A9-6245-1735-B7AB0CF1CCF0}"/>
          </ac:cxnSpMkLst>
        </pc:cxnChg>
      </pc:sldChg>
      <pc:sldChg chg="addSp delSp modSp add mod">
        <pc:chgData name="Downing, Molly" userId="f0a4fb2e-3241-49dc-80bf-ac6dabc7191a" providerId="ADAL" clId="{72C3D65E-B2FC-4B6D-9F47-CF41C2CC8520}" dt="2026-02-12T19:53:21.304" v="2289" actId="207"/>
        <pc:sldMkLst>
          <pc:docMk/>
          <pc:sldMk cId="1715541718" sldId="353"/>
        </pc:sldMkLst>
        <pc:spChg chg="mod">
          <ac:chgData name="Downing, Molly" userId="f0a4fb2e-3241-49dc-80bf-ac6dabc7191a" providerId="ADAL" clId="{72C3D65E-B2FC-4B6D-9F47-CF41C2CC8520}" dt="2026-02-12T19:49:56.641" v="2219" actId="1076"/>
          <ac:spMkLst>
            <pc:docMk/>
            <pc:sldMk cId="1715541718" sldId="353"/>
            <ac:spMk id="2" creationId="{436DBBDD-5D5D-6062-825B-214B0A6829F1}"/>
          </ac:spMkLst>
        </pc:spChg>
        <pc:spChg chg="mod">
          <ac:chgData name="Downing, Molly" userId="f0a4fb2e-3241-49dc-80bf-ac6dabc7191a" providerId="ADAL" clId="{72C3D65E-B2FC-4B6D-9F47-CF41C2CC8520}" dt="2026-02-12T19:53:21.304" v="2289" actId="207"/>
          <ac:spMkLst>
            <pc:docMk/>
            <pc:sldMk cId="1715541718" sldId="353"/>
            <ac:spMk id="3" creationId="{697B49AA-F69E-FD12-F92F-2C9DA796B65B}"/>
          </ac:spMkLst>
        </pc:spChg>
        <pc:spChg chg="del mod">
          <ac:chgData name="Downing, Molly" userId="f0a4fb2e-3241-49dc-80bf-ac6dabc7191a" providerId="ADAL" clId="{72C3D65E-B2FC-4B6D-9F47-CF41C2CC8520}" dt="2026-02-12T19:51:12.351" v="2232" actId="478"/>
          <ac:spMkLst>
            <pc:docMk/>
            <pc:sldMk cId="1715541718" sldId="353"/>
            <ac:spMk id="13" creationId="{7A8A6FAD-FD62-9E15-6B5A-1BC706CA03C2}"/>
          </ac:spMkLst>
        </pc:spChg>
        <pc:spChg chg="mod">
          <ac:chgData name="Downing, Molly" userId="f0a4fb2e-3241-49dc-80bf-ac6dabc7191a" providerId="ADAL" clId="{72C3D65E-B2FC-4B6D-9F47-CF41C2CC8520}" dt="2026-02-12T19:51:38.805" v="2266" actId="1035"/>
          <ac:spMkLst>
            <pc:docMk/>
            <pc:sldMk cId="1715541718" sldId="353"/>
            <ac:spMk id="16" creationId="{6F6114A7-B803-8E3F-D991-AC623A36202F}"/>
          </ac:spMkLst>
        </pc:spChg>
        <pc:spChg chg="mod">
          <ac:chgData name="Downing, Molly" userId="f0a4fb2e-3241-49dc-80bf-ac6dabc7191a" providerId="ADAL" clId="{72C3D65E-B2FC-4B6D-9F47-CF41C2CC8520}" dt="2026-02-12T19:51:53.989" v="2269" actId="14100"/>
          <ac:spMkLst>
            <pc:docMk/>
            <pc:sldMk cId="1715541718" sldId="353"/>
            <ac:spMk id="17" creationId="{3830DBBD-FAC7-4E7D-7D95-F207E0F3D9C4}"/>
          </ac:spMkLst>
        </pc:spChg>
        <pc:spChg chg="mod">
          <ac:chgData name="Downing, Molly" userId="f0a4fb2e-3241-49dc-80bf-ac6dabc7191a" providerId="ADAL" clId="{72C3D65E-B2FC-4B6D-9F47-CF41C2CC8520}" dt="2026-02-12T19:52:08.687" v="2274" actId="1076"/>
          <ac:spMkLst>
            <pc:docMk/>
            <pc:sldMk cId="1715541718" sldId="353"/>
            <ac:spMk id="18" creationId="{E03D4C23-0DEF-8957-FAAB-E55427A9AC1B}"/>
          </ac:spMkLst>
        </pc:spChg>
        <pc:graphicFrameChg chg="mod">
          <ac:chgData name="Downing, Molly" userId="f0a4fb2e-3241-49dc-80bf-ac6dabc7191a" providerId="ADAL" clId="{72C3D65E-B2FC-4B6D-9F47-CF41C2CC8520}" dt="2026-02-12T19:51:23.371" v="2253" actId="1035"/>
          <ac:graphicFrameMkLst>
            <pc:docMk/>
            <pc:sldMk cId="1715541718" sldId="353"/>
            <ac:graphicFrameMk id="12" creationId="{1B2F3D20-9280-5F36-E1FE-3657B28661BD}"/>
          </ac:graphicFrameMkLst>
        </pc:graphicFrameChg>
        <pc:picChg chg="mod">
          <ac:chgData name="Downing, Molly" userId="f0a4fb2e-3241-49dc-80bf-ac6dabc7191a" providerId="ADAL" clId="{72C3D65E-B2FC-4B6D-9F47-CF41C2CC8520}" dt="2026-02-12T19:49:14.307" v="2211" actId="1076"/>
          <ac:picMkLst>
            <pc:docMk/>
            <pc:sldMk cId="1715541718" sldId="353"/>
            <ac:picMk id="10" creationId="{965FC98D-3C58-A102-DC05-51046F2975B5}"/>
          </ac:picMkLst>
        </pc:picChg>
        <pc:cxnChg chg="add mod">
          <ac:chgData name="Downing, Molly" userId="f0a4fb2e-3241-49dc-80bf-ac6dabc7191a" providerId="ADAL" clId="{72C3D65E-B2FC-4B6D-9F47-CF41C2CC8520}" dt="2026-02-12T19:50:53.664" v="2223" actId="14100"/>
          <ac:cxnSpMkLst>
            <pc:docMk/>
            <pc:sldMk cId="1715541718" sldId="353"/>
            <ac:cxnSpMk id="4" creationId="{47FA8131-F4AD-F847-AD3A-D11EA36CA093}"/>
          </ac:cxnSpMkLst>
        </pc:cxnChg>
        <pc:cxnChg chg="del mod">
          <ac:chgData name="Downing, Molly" userId="f0a4fb2e-3241-49dc-80bf-ac6dabc7191a" providerId="ADAL" clId="{72C3D65E-B2FC-4B6D-9F47-CF41C2CC8520}" dt="2026-02-12T19:51:13.382" v="2233" actId="478"/>
          <ac:cxnSpMkLst>
            <pc:docMk/>
            <pc:sldMk cId="1715541718" sldId="353"/>
            <ac:cxnSpMk id="15" creationId="{06B4879B-34D1-3764-7117-0E6D026F8AD6}"/>
          </ac:cxnSpMkLst>
        </pc:cxnChg>
        <pc:cxnChg chg="mod">
          <ac:chgData name="Downing, Molly" userId="f0a4fb2e-3241-49dc-80bf-ac6dabc7191a" providerId="ADAL" clId="{72C3D65E-B2FC-4B6D-9F47-CF41C2CC8520}" dt="2026-02-12T19:51:58.667" v="2273" actId="1035"/>
          <ac:cxnSpMkLst>
            <pc:docMk/>
            <pc:sldMk cId="1715541718" sldId="353"/>
            <ac:cxnSpMk id="20" creationId="{79B620FD-D15C-7C2E-9089-9FBC1CB25E6A}"/>
          </ac:cxnSpMkLst>
        </pc:cxnChg>
        <pc:cxnChg chg="mod">
          <ac:chgData name="Downing, Molly" userId="f0a4fb2e-3241-49dc-80bf-ac6dabc7191a" providerId="ADAL" clId="{72C3D65E-B2FC-4B6D-9F47-CF41C2CC8520}" dt="2026-02-12T19:52:08.687" v="2274" actId="1076"/>
          <ac:cxnSpMkLst>
            <pc:docMk/>
            <pc:sldMk cId="1715541718" sldId="353"/>
            <ac:cxnSpMk id="21" creationId="{91BFE165-DDCD-8A31-61AA-E36BA0079EB4}"/>
          </ac:cxnSpMkLst>
        </pc:cxnChg>
      </pc:sldChg>
      <pc:sldMasterChg chg="modSldLayout">
        <pc:chgData name="Downing, Molly" userId="f0a4fb2e-3241-49dc-80bf-ac6dabc7191a" providerId="ADAL" clId="{72C3D65E-B2FC-4B6D-9F47-CF41C2CC8520}" dt="2026-02-06T15:33:24.178" v="6" actId="1037"/>
        <pc:sldMasterMkLst>
          <pc:docMk/>
          <pc:sldMasterMk cId="2991292483" sldId="2147483660"/>
        </pc:sldMasterMkLst>
        <pc:sldLayoutChg chg="modSp mod">
          <pc:chgData name="Downing, Molly" userId="f0a4fb2e-3241-49dc-80bf-ac6dabc7191a" providerId="ADAL" clId="{72C3D65E-B2FC-4B6D-9F47-CF41C2CC8520}" dt="2026-02-06T15:33:24.178" v="6" actId="1037"/>
          <pc:sldLayoutMkLst>
            <pc:docMk/>
            <pc:sldMasterMk cId="2991292483" sldId="2147483660"/>
            <pc:sldLayoutMk cId="3935031889" sldId="2147483673"/>
          </pc:sldLayoutMkLst>
          <pc:picChg chg="mod">
            <ac:chgData name="Downing, Molly" userId="f0a4fb2e-3241-49dc-80bf-ac6dabc7191a" providerId="ADAL" clId="{72C3D65E-B2FC-4B6D-9F47-CF41C2CC8520}" dt="2026-02-06T15:33:24.178" v="6" actId="1037"/>
            <ac:picMkLst>
              <pc:docMk/>
              <pc:sldMasterMk cId="2991292483" sldId="2147483660"/>
              <pc:sldLayoutMk cId="3935031889" sldId="2147483673"/>
              <ac:picMk id="5" creationId="{555518AF-0844-98EB-6FA1-E32ACCE13379}"/>
            </ac:picMkLst>
          </pc:picChg>
        </pc:sldLayoutChg>
      </pc:sldMasterChg>
    </pc:docChg>
  </pc:docChgLst>
  <pc:docChgLst>
    <pc:chgData name="Silvaroli, Josie" userId="f34c3c8f-c71b-4e25-a0e3-48356815d5b4" providerId="ADAL" clId="{90DCFB77-282C-4240-B704-615A958E5EBC}"/>
    <pc:docChg chg="custSel modSld">
      <pc:chgData name="Silvaroli, Josie" userId="f34c3c8f-c71b-4e25-a0e3-48356815d5b4" providerId="ADAL" clId="{90DCFB77-282C-4240-B704-615A958E5EBC}" dt="2026-01-21T17:28:25.314" v="1673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A2A4C9-65DB-79DF-AF01-12D92D3C16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37D8C-79EF-2898-B95F-5936536627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r">
              <a:defRPr sz="1200"/>
            </a:lvl1pPr>
          </a:lstStyle>
          <a:p>
            <a:fld id="{C1CAE434-F9AA-7B41-88AC-0A709467D419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EB57F-6961-E875-41C9-A065170D59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59AE1-E808-7B9E-B3BD-D06A9EEF8C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r">
              <a:defRPr sz="1200"/>
            </a:lvl1pPr>
          </a:lstStyle>
          <a:p>
            <a:fld id="{396E2079-C3F3-5841-B08A-283428054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r">
              <a:defRPr sz="1200"/>
            </a:lvl1pPr>
          </a:lstStyle>
          <a:p>
            <a:fld id="{F8658A8F-4BD6-2B48-B7FF-92150E27A1DE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79" rIns="93159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9" tIns="46579" rIns="93159" bIns="465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r">
              <a:defRPr sz="1200"/>
            </a:lvl1pPr>
          </a:lstStyle>
          <a:p>
            <a:fld id="{B1BD2741-956A-464C-BA8E-854EDAD1C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30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1 Elementary Work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2389A5-E5D1-E4F2-0C2B-EFC4227F6B45}"/>
              </a:ext>
            </a:extLst>
          </p:cNvPr>
          <p:cNvSpPr txBox="1"/>
          <p:nvPr userDrawn="1"/>
        </p:nvSpPr>
        <p:spPr>
          <a:xfrm>
            <a:off x="5278684" y="137771"/>
            <a:ext cx="24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accent1"/>
                </a:solidFill>
              </a:rPr>
              <a:t>|</a:t>
            </a:r>
            <a:r>
              <a:rPr lang="en-US" sz="1800" dirty="0">
                <a:solidFill>
                  <a:schemeClr val="tx2"/>
                </a:solidFill>
              </a:rPr>
              <a:t> Elementary Worksheet</a:t>
            </a:r>
          </a:p>
        </p:txBody>
      </p:sp>
      <p:pic>
        <p:nvPicPr>
          <p:cNvPr id="5" name="Picture 4" descr="Generation Rx logo">
            <a:extLst>
              <a:ext uri="{FF2B5EF4-FFF2-40B4-BE49-F238E27FC236}">
                <a16:creationId xmlns:a16="http://schemas.microsoft.com/office/drawing/2014/main" id="{555518AF-0844-98EB-6FA1-E32ACCE13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1770" y="208260"/>
            <a:ext cx="1763501" cy="3725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ADCDF8-3730-177A-7FA9-946130A5AF87}"/>
              </a:ext>
            </a:extLst>
          </p:cNvPr>
          <p:cNvCxnSpPr>
            <a:cxnSpLocks/>
          </p:cNvCxnSpPr>
          <p:nvPr userDrawn="1"/>
        </p:nvCxnSpPr>
        <p:spPr>
          <a:xfrm>
            <a:off x="3267076" y="599880"/>
            <a:ext cx="44958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shield with white text stating medication safety patrol and a yellow ribbon">
            <a:extLst>
              <a:ext uri="{FF2B5EF4-FFF2-40B4-BE49-F238E27FC236}">
                <a16:creationId xmlns:a16="http://schemas.microsoft.com/office/drawing/2014/main" id="{FE4E52E0-8D07-D8B6-05E7-FEF7230DB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899" y="771542"/>
            <a:ext cx="1205771" cy="13564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A4F104-2341-7320-4D13-E4FB5B1EF476}"/>
              </a:ext>
            </a:extLst>
          </p:cNvPr>
          <p:cNvSpPr txBox="1"/>
          <p:nvPr userDrawn="1"/>
        </p:nvSpPr>
        <p:spPr>
          <a:xfrm>
            <a:off x="4436626" y="9706981"/>
            <a:ext cx="3224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2"/>
                </a:solidFill>
                <a:latin typeface="Source Sans Pro" panose="020B0503030403020204"/>
              </a:rPr>
              <a:t>Learn more at </a:t>
            </a:r>
            <a:r>
              <a:rPr lang="en-US" sz="1200" b="1" dirty="0">
                <a:solidFill>
                  <a:schemeClr val="tx2"/>
                </a:solidFill>
                <a:latin typeface="Source Sans Pro" panose="020B0503030403020204"/>
              </a:rPr>
              <a:t>www.GenerationRx.osu.edu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300FC8-7392-0FFA-F71E-50C1039E80E1}"/>
              </a:ext>
            </a:extLst>
          </p:cNvPr>
          <p:cNvCxnSpPr>
            <a:cxnSpLocks/>
          </p:cNvCxnSpPr>
          <p:nvPr userDrawn="1"/>
        </p:nvCxnSpPr>
        <p:spPr>
          <a:xfrm>
            <a:off x="139484" y="9653647"/>
            <a:ext cx="746781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0318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2 Elementary Work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2389A5-E5D1-E4F2-0C2B-EFC4227F6B45}"/>
              </a:ext>
            </a:extLst>
          </p:cNvPr>
          <p:cNvSpPr txBox="1"/>
          <p:nvPr userDrawn="1"/>
        </p:nvSpPr>
        <p:spPr>
          <a:xfrm>
            <a:off x="5278684" y="137771"/>
            <a:ext cx="24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accent1"/>
                </a:solidFill>
              </a:rPr>
              <a:t>|</a:t>
            </a:r>
            <a:r>
              <a:rPr lang="en-US" sz="1800" dirty="0">
                <a:solidFill>
                  <a:schemeClr val="tx2"/>
                </a:solidFill>
              </a:rPr>
              <a:t> Elementary Worksheet</a:t>
            </a:r>
          </a:p>
        </p:txBody>
      </p:sp>
      <p:pic>
        <p:nvPicPr>
          <p:cNvPr id="5" name="Picture 4" descr="Generation Rx logo">
            <a:extLst>
              <a:ext uri="{FF2B5EF4-FFF2-40B4-BE49-F238E27FC236}">
                <a16:creationId xmlns:a16="http://schemas.microsoft.com/office/drawing/2014/main" id="{555518AF-0844-98EB-6FA1-E32ACCE13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9452" y="208260"/>
            <a:ext cx="1763501" cy="3725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ADCDF8-3730-177A-7FA9-946130A5AF87}"/>
              </a:ext>
            </a:extLst>
          </p:cNvPr>
          <p:cNvCxnSpPr>
            <a:cxnSpLocks/>
          </p:cNvCxnSpPr>
          <p:nvPr userDrawn="1"/>
        </p:nvCxnSpPr>
        <p:spPr>
          <a:xfrm>
            <a:off x="3267076" y="599880"/>
            <a:ext cx="44958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121B64-88A7-931D-7DA1-772D7554E409}"/>
              </a:ext>
            </a:extLst>
          </p:cNvPr>
          <p:cNvSpPr txBox="1"/>
          <p:nvPr userDrawn="1"/>
        </p:nvSpPr>
        <p:spPr>
          <a:xfrm>
            <a:off x="4436626" y="9706981"/>
            <a:ext cx="3224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2"/>
                </a:solidFill>
                <a:latin typeface="Source Sans Pro" panose="020B0503030403020204"/>
              </a:rPr>
              <a:t>Learn more at </a:t>
            </a:r>
            <a:r>
              <a:rPr lang="en-US" sz="1200" b="1" dirty="0">
                <a:solidFill>
                  <a:schemeClr val="tx2"/>
                </a:solidFill>
                <a:latin typeface="Source Sans Pro" panose="020B0503030403020204"/>
              </a:rPr>
              <a:t>www.GenerationRx.osu.edu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CB9AC9-E670-50BB-3FF3-A2B3C5B71F48}"/>
              </a:ext>
            </a:extLst>
          </p:cNvPr>
          <p:cNvCxnSpPr>
            <a:cxnSpLocks/>
          </p:cNvCxnSpPr>
          <p:nvPr userDrawn="1"/>
        </p:nvCxnSpPr>
        <p:spPr>
          <a:xfrm>
            <a:off x="139484" y="9653647"/>
            <a:ext cx="746781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0993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ry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DBC370-D479-808A-F1D1-598A10F49391}"/>
              </a:ext>
            </a:extLst>
          </p:cNvPr>
          <p:cNvSpPr txBox="1"/>
          <p:nvPr userDrawn="1"/>
        </p:nvSpPr>
        <p:spPr>
          <a:xfrm>
            <a:off x="5436612" y="137771"/>
            <a:ext cx="23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accent1"/>
                </a:solidFill>
              </a:rPr>
              <a:t>|</a:t>
            </a:r>
            <a:r>
              <a:rPr lang="en-US" sz="1800" dirty="0">
                <a:solidFill>
                  <a:schemeClr val="tx2"/>
                </a:solidFill>
              </a:rPr>
              <a:t> Elementary Resource</a:t>
            </a:r>
          </a:p>
        </p:txBody>
      </p:sp>
      <p:pic>
        <p:nvPicPr>
          <p:cNvPr id="8" name="Picture 7" descr="Generation Rx logo">
            <a:extLst>
              <a:ext uri="{FF2B5EF4-FFF2-40B4-BE49-F238E27FC236}">
                <a16:creationId xmlns:a16="http://schemas.microsoft.com/office/drawing/2014/main" id="{C07ACD97-F3F6-FE6C-52A7-DE1A4FBD8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481" y="180920"/>
            <a:ext cx="1763501" cy="3725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F73962-C526-9A8B-BFBC-6453AF379D03}"/>
              </a:ext>
            </a:extLst>
          </p:cNvPr>
          <p:cNvCxnSpPr>
            <a:cxnSpLocks/>
          </p:cNvCxnSpPr>
          <p:nvPr userDrawn="1"/>
        </p:nvCxnSpPr>
        <p:spPr>
          <a:xfrm>
            <a:off x="3629026" y="599880"/>
            <a:ext cx="413386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274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-2 Facilitator (fr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writing on it">
            <a:extLst>
              <a:ext uri="{FF2B5EF4-FFF2-40B4-BE49-F238E27FC236}">
                <a16:creationId xmlns:a16="http://schemas.microsoft.com/office/drawing/2014/main" id="{773D35C7-6CBB-53C1-CD85-F7DBA5B3A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772400" cy="10058399"/>
          </a:xfrm>
          <a:prstGeom prst="rect">
            <a:avLst/>
          </a:prstGeom>
        </p:spPr>
      </p:pic>
      <p:pic>
        <p:nvPicPr>
          <p:cNvPr id="6" name="Picture 5" descr="A white rectangular object with black border&#10;&#10;AI-generated content may be incorrect.">
            <a:extLst>
              <a:ext uri="{FF2B5EF4-FFF2-40B4-BE49-F238E27FC236}">
                <a16:creationId xmlns:a16="http://schemas.microsoft.com/office/drawing/2014/main" id="{54CB528A-C5AB-05B7-CDCE-F237E3F49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850" y="214803"/>
            <a:ext cx="7024700" cy="9628794"/>
          </a:xfrm>
          <a:prstGeom prst="rect">
            <a:avLst/>
          </a:prstGeom>
        </p:spPr>
      </p:pic>
      <p:pic>
        <p:nvPicPr>
          <p:cNvPr id="8" name="Picture 7" descr="The Generation Rx logo">
            <a:extLst>
              <a:ext uri="{FF2B5EF4-FFF2-40B4-BE49-F238E27FC236}">
                <a16:creationId xmlns:a16="http://schemas.microsoft.com/office/drawing/2014/main" id="{30BB66DD-9E5D-3AF7-5C91-43F303430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3792" y="421430"/>
            <a:ext cx="2704564" cy="562669"/>
          </a:xfrm>
          <a:prstGeom prst="rect">
            <a:avLst/>
          </a:prstGeom>
        </p:spPr>
      </p:pic>
      <p:pic>
        <p:nvPicPr>
          <p:cNvPr id="2" name="Picture 1" descr="A blue shield with white medication safety patrol text and a yellow ribbon&#10;&#10;">
            <a:extLst>
              <a:ext uri="{FF2B5EF4-FFF2-40B4-BE49-F238E27FC236}">
                <a16:creationId xmlns:a16="http://schemas.microsoft.com/office/drawing/2014/main" id="{4471AFEC-E9DA-C8E1-1087-4D60EC5B34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97540" y="984101"/>
            <a:ext cx="1205771" cy="1356493"/>
          </a:xfrm>
          <a:prstGeom prst="rect">
            <a:avLst/>
          </a:prstGeom>
        </p:spPr>
      </p:pic>
      <p:pic>
        <p:nvPicPr>
          <p:cNvPr id="3" name="Picture 2" descr="Joint logo of The Ohio State University College of Pharmacy and the Cardinal Health Foundation">
            <a:extLst>
              <a:ext uri="{FF2B5EF4-FFF2-40B4-BE49-F238E27FC236}">
                <a16:creationId xmlns:a16="http://schemas.microsoft.com/office/drawing/2014/main" id="{DC3ECBC9-51CC-16C0-1371-006A170866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3793" y="9275506"/>
            <a:ext cx="2550017" cy="450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A026E-66E8-B9AD-2268-1B884F501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2673577">
            <a:off x="5188360" y="-745197"/>
            <a:ext cx="2409248" cy="239628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238491-E9C7-2099-6A58-17C169A42FCD}"/>
              </a:ext>
            </a:extLst>
          </p:cNvPr>
          <p:cNvCxnSpPr/>
          <p:nvPr userDrawn="1"/>
        </p:nvCxnSpPr>
        <p:spPr>
          <a:xfrm>
            <a:off x="579551" y="9156879"/>
            <a:ext cx="654951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E2E673-6D45-C205-0C6C-0DC1CB8B9FBF}"/>
              </a:ext>
            </a:extLst>
          </p:cNvPr>
          <p:cNvSpPr txBox="1"/>
          <p:nvPr userDrawn="1"/>
        </p:nvSpPr>
        <p:spPr>
          <a:xfrm>
            <a:off x="5153216" y="204872"/>
            <a:ext cx="25730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tx2"/>
                </a:solidFill>
                <a:latin typeface="Source Sans Pro" panose="020B0503030403020204"/>
                <a:cs typeface="Arial" panose="020B0604020202020204" pitchFamily="34" charset="0"/>
              </a:rPr>
              <a:t>FACILITATOR</a:t>
            </a:r>
            <a:r>
              <a:rPr lang="en-US" sz="1400">
                <a:solidFill>
                  <a:schemeClr val="tx2"/>
                </a:solidFill>
                <a:latin typeface="Source Sans Pro" panose="020B0503030403020204"/>
                <a:cs typeface="Arial" panose="020B0604020202020204" pitchFamily="34" charset="0"/>
              </a:rPr>
              <a:t> Guide</a:t>
            </a:r>
          </a:p>
          <a:p>
            <a:pPr algn="r"/>
            <a:r>
              <a:rPr lang="en-US" sz="1400" b="1">
                <a:solidFill>
                  <a:schemeClr val="tx2"/>
                </a:solidFill>
                <a:latin typeface="Source Sans Pro" panose="020B0503030403020204"/>
                <a:cs typeface="Arial" panose="020B0604020202020204" pitchFamily="34" charset="0"/>
              </a:rPr>
              <a:t>ELEMENTARY</a:t>
            </a:r>
            <a:r>
              <a:rPr lang="en-US" sz="1400">
                <a:solidFill>
                  <a:schemeClr val="tx2"/>
                </a:solidFill>
                <a:latin typeface="Source Sans Pro" panose="020B0503030403020204"/>
                <a:cs typeface="Arial" panose="020B0604020202020204" pitchFamily="34" charset="0"/>
              </a:rPr>
              <a:t> | Grades K-2</a:t>
            </a:r>
          </a:p>
        </p:txBody>
      </p:sp>
    </p:spTree>
    <p:extLst>
      <p:ext uri="{BB962C8B-B14F-4D97-AF65-F5344CB8AC3E}">
        <p14:creationId xmlns:p14="http://schemas.microsoft.com/office/powerpoint/2010/main" val="337624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2 Elementary Facilit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writing on it">
            <a:extLst>
              <a:ext uri="{FF2B5EF4-FFF2-40B4-BE49-F238E27FC236}">
                <a16:creationId xmlns:a16="http://schemas.microsoft.com/office/drawing/2014/main" id="{773D35C7-6CBB-53C1-CD85-F7DBA5B3A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772400" cy="10058399"/>
          </a:xfrm>
          <a:prstGeom prst="rect">
            <a:avLst/>
          </a:prstGeom>
        </p:spPr>
      </p:pic>
      <p:pic>
        <p:nvPicPr>
          <p:cNvPr id="6" name="Picture 5" descr="A white rectangular object with black border&#10;&#10;AI-generated content may be incorrect.">
            <a:extLst>
              <a:ext uri="{FF2B5EF4-FFF2-40B4-BE49-F238E27FC236}">
                <a16:creationId xmlns:a16="http://schemas.microsoft.com/office/drawing/2014/main" id="{54CB528A-C5AB-05B7-CDCE-F237E3F49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850" y="214803"/>
            <a:ext cx="7024700" cy="9628794"/>
          </a:xfrm>
          <a:prstGeom prst="rect">
            <a:avLst/>
          </a:prstGeom>
        </p:spPr>
      </p:pic>
      <p:pic>
        <p:nvPicPr>
          <p:cNvPr id="8" name="Picture 7" descr="The Generation Rx logo">
            <a:extLst>
              <a:ext uri="{FF2B5EF4-FFF2-40B4-BE49-F238E27FC236}">
                <a16:creationId xmlns:a16="http://schemas.microsoft.com/office/drawing/2014/main" id="{30BB66DD-9E5D-3AF7-5C91-43F303430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3792" y="421430"/>
            <a:ext cx="2704564" cy="562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A026E-66E8-B9AD-2268-1B884F501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2673577">
            <a:off x="5188360" y="-745197"/>
            <a:ext cx="2409248" cy="2396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E2E673-6D45-C205-0C6C-0DC1CB8B9FBF}"/>
              </a:ext>
            </a:extLst>
          </p:cNvPr>
          <p:cNvSpPr txBox="1"/>
          <p:nvPr userDrawn="1"/>
        </p:nvSpPr>
        <p:spPr>
          <a:xfrm>
            <a:off x="5153216" y="204872"/>
            <a:ext cx="25730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tx2"/>
                </a:solidFill>
                <a:latin typeface="Source Sans Pro" panose="020B0503030403020204"/>
                <a:cs typeface="Arial" panose="020B0604020202020204" pitchFamily="34" charset="0"/>
              </a:rPr>
              <a:t>FACILITATOR</a:t>
            </a:r>
            <a:r>
              <a:rPr lang="en-US" sz="1400">
                <a:solidFill>
                  <a:schemeClr val="tx2"/>
                </a:solidFill>
                <a:latin typeface="Source Sans Pro" panose="020B0503030403020204"/>
                <a:cs typeface="Arial" panose="020B0604020202020204" pitchFamily="34" charset="0"/>
              </a:rPr>
              <a:t> Guide</a:t>
            </a:r>
          </a:p>
          <a:p>
            <a:pPr algn="r"/>
            <a:r>
              <a:rPr lang="en-US" sz="1400" b="1">
                <a:solidFill>
                  <a:schemeClr val="tx2"/>
                </a:solidFill>
                <a:latin typeface="Source Sans Pro" panose="020B0503030403020204"/>
                <a:cs typeface="Arial" panose="020B0604020202020204" pitchFamily="34" charset="0"/>
              </a:rPr>
              <a:t>ELEMENTARY</a:t>
            </a:r>
            <a:r>
              <a:rPr lang="en-US" sz="1400">
                <a:solidFill>
                  <a:schemeClr val="tx2"/>
                </a:solidFill>
                <a:latin typeface="Source Sans Pro" panose="020B0503030403020204"/>
                <a:cs typeface="Arial" panose="020B0604020202020204" pitchFamily="34" charset="0"/>
              </a:rPr>
              <a:t> | Grades K-2</a:t>
            </a:r>
          </a:p>
        </p:txBody>
      </p:sp>
    </p:spTree>
    <p:extLst>
      <p:ext uri="{BB962C8B-B14F-4D97-AF65-F5344CB8AC3E}">
        <p14:creationId xmlns:p14="http://schemas.microsoft.com/office/powerpoint/2010/main" val="29166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Elementary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writing on it">
            <a:extLst>
              <a:ext uri="{FF2B5EF4-FFF2-40B4-BE49-F238E27FC236}">
                <a16:creationId xmlns:a16="http://schemas.microsoft.com/office/drawing/2014/main" id="{773D35C7-6CBB-53C1-CD85-F7DBA5B3A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772400" cy="10058399"/>
          </a:xfrm>
          <a:prstGeom prst="rect">
            <a:avLst/>
          </a:prstGeom>
        </p:spPr>
      </p:pic>
      <p:pic>
        <p:nvPicPr>
          <p:cNvPr id="6" name="Picture 5" descr="A white rectangular object with black border&#10;&#10;AI-generated content may be incorrect.">
            <a:extLst>
              <a:ext uri="{FF2B5EF4-FFF2-40B4-BE49-F238E27FC236}">
                <a16:creationId xmlns:a16="http://schemas.microsoft.com/office/drawing/2014/main" id="{54CB528A-C5AB-05B7-CDCE-F237E3F49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850" y="214803"/>
            <a:ext cx="7024700" cy="9628794"/>
          </a:xfrm>
          <a:prstGeom prst="rect">
            <a:avLst/>
          </a:prstGeom>
        </p:spPr>
      </p:pic>
      <p:pic>
        <p:nvPicPr>
          <p:cNvPr id="8" name="Picture 7" descr="The Generation Rx logo">
            <a:extLst>
              <a:ext uri="{FF2B5EF4-FFF2-40B4-BE49-F238E27FC236}">
                <a16:creationId xmlns:a16="http://schemas.microsoft.com/office/drawing/2014/main" id="{30BB66DD-9E5D-3AF7-5C91-43F303430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3792" y="421430"/>
            <a:ext cx="2704564" cy="5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3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er Adult Handout (Portra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2389A5-E5D1-E4F2-0C2B-EFC4227F6B45}"/>
              </a:ext>
            </a:extLst>
          </p:cNvPr>
          <p:cNvSpPr txBox="1"/>
          <p:nvPr userDrawn="1"/>
        </p:nvSpPr>
        <p:spPr>
          <a:xfrm>
            <a:off x="5281215" y="97740"/>
            <a:ext cx="238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OLDER ADULT TOOLKIT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" name="Picture 4" descr="Generation Rx logo">
            <a:extLst>
              <a:ext uri="{FF2B5EF4-FFF2-40B4-BE49-F238E27FC236}">
                <a16:creationId xmlns:a16="http://schemas.microsoft.com/office/drawing/2014/main" id="{555518AF-0844-98EB-6FA1-E32ACCE13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86" y="137771"/>
            <a:ext cx="1873466" cy="3958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ADCDF8-3730-177A-7FA9-946130A5AF87}"/>
              </a:ext>
            </a:extLst>
          </p:cNvPr>
          <p:cNvCxnSpPr>
            <a:cxnSpLocks/>
          </p:cNvCxnSpPr>
          <p:nvPr userDrawn="1"/>
        </p:nvCxnSpPr>
        <p:spPr>
          <a:xfrm>
            <a:off x="184150" y="555431"/>
            <a:ext cx="74231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3BA02-B519-CDF9-8984-7994EE646A07}"/>
              </a:ext>
            </a:extLst>
          </p:cNvPr>
          <p:cNvCxnSpPr>
            <a:cxnSpLocks/>
          </p:cNvCxnSpPr>
          <p:nvPr userDrawn="1"/>
        </p:nvCxnSpPr>
        <p:spPr>
          <a:xfrm>
            <a:off x="139484" y="9408946"/>
            <a:ext cx="746781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0FEE90-38DE-4B6E-D2E8-2C976AED4490}"/>
              </a:ext>
            </a:extLst>
          </p:cNvPr>
          <p:cNvSpPr txBox="1"/>
          <p:nvPr userDrawn="1"/>
        </p:nvSpPr>
        <p:spPr>
          <a:xfrm>
            <a:off x="3945466" y="9616827"/>
            <a:ext cx="3715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tx2"/>
                </a:solidFill>
                <a:latin typeface="Source Sans Pro" panose="020B0503030403020204"/>
              </a:rPr>
              <a:t>Learn more at </a:t>
            </a:r>
            <a:r>
              <a:rPr lang="en-US" sz="1400" b="1" dirty="0">
                <a:solidFill>
                  <a:schemeClr val="tx2"/>
                </a:solidFill>
                <a:latin typeface="Source Sans Pro" panose="020B0503030403020204"/>
              </a:rPr>
              <a:t>www.GenerationRx.osu.edu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B4C62-0E7C-2135-7F28-7B935297FF70}"/>
              </a:ext>
            </a:extLst>
          </p:cNvPr>
          <p:cNvSpPr txBox="1"/>
          <p:nvPr userDrawn="1"/>
        </p:nvSpPr>
        <p:spPr>
          <a:xfrm>
            <a:off x="111110" y="9523477"/>
            <a:ext cx="9320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Source Sans Pro" panose="020B0503030403020204"/>
              </a:rPr>
              <a:t>Brought     to you by: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2EEFE5-F539-CBD4-A66B-A281F42B0FC7}"/>
              </a:ext>
            </a:extLst>
          </p:cNvPr>
          <p:cNvCxnSpPr>
            <a:cxnSpLocks/>
          </p:cNvCxnSpPr>
          <p:nvPr userDrawn="1"/>
        </p:nvCxnSpPr>
        <p:spPr>
          <a:xfrm>
            <a:off x="3975590" y="9505581"/>
            <a:ext cx="0" cy="42687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30DAA-3FDB-7B83-FB8B-B9EFE632B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706" y="9557480"/>
            <a:ext cx="2897687" cy="3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827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er Adult Handout (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2389A5-E5D1-E4F2-0C2B-EFC4227F6B45}"/>
              </a:ext>
            </a:extLst>
          </p:cNvPr>
          <p:cNvSpPr txBox="1"/>
          <p:nvPr userDrawn="1"/>
        </p:nvSpPr>
        <p:spPr>
          <a:xfrm>
            <a:off x="5281215" y="97740"/>
            <a:ext cx="238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tx2"/>
                </a:solidFill>
              </a:rPr>
              <a:t>OLDER ADULT TOOLKIT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" name="Picture 4" descr="Generation Rx logo">
            <a:extLst>
              <a:ext uri="{FF2B5EF4-FFF2-40B4-BE49-F238E27FC236}">
                <a16:creationId xmlns:a16="http://schemas.microsoft.com/office/drawing/2014/main" id="{555518AF-0844-98EB-6FA1-E32ACCE13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86" y="137771"/>
            <a:ext cx="1873466" cy="3958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ADCDF8-3730-177A-7FA9-946130A5AF87}"/>
              </a:ext>
            </a:extLst>
          </p:cNvPr>
          <p:cNvCxnSpPr>
            <a:cxnSpLocks/>
          </p:cNvCxnSpPr>
          <p:nvPr userDrawn="1"/>
        </p:nvCxnSpPr>
        <p:spPr>
          <a:xfrm>
            <a:off x="184150" y="555431"/>
            <a:ext cx="74231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3BA02-B519-CDF9-8984-7994EE646A07}"/>
              </a:ext>
            </a:extLst>
          </p:cNvPr>
          <p:cNvCxnSpPr>
            <a:cxnSpLocks/>
          </p:cNvCxnSpPr>
          <p:nvPr userDrawn="1"/>
        </p:nvCxnSpPr>
        <p:spPr>
          <a:xfrm>
            <a:off x="139484" y="9408946"/>
            <a:ext cx="746781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0FEE90-38DE-4B6E-D2E8-2C976AED4490}"/>
              </a:ext>
            </a:extLst>
          </p:cNvPr>
          <p:cNvSpPr txBox="1"/>
          <p:nvPr userDrawn="1"/>
        </p:nvSpPr>
        <p:spPr>
          <a:xfrm>
            <a:off x="3945466" y="9616827"/>
            <a:ext cx="3715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tx2"/>
                </a:solidFill>
                <a:latin typeface="Source Sans Pro" panose="020B0503030403020204"/>
              </a:rPr>
              <a:t>Learn more at </a:t>
            </a:r>
            <a:r>
              <a:rPr lang="en-US" sz="1400" b="1" dirty="0">
                <a:solidFill>
                  <a:schemeClr val="tx2"/>
                </a:solidFill>
                <a:latin typeface="Source Sans Pro" panose="020B0503030403020204"/>
              </a:rPr>
              <a:t>www.GenerationRx.osu.edu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AB4C62-0E7C-2135-7F28-7B935297FF70}"/>
              </a:ext>
            </a:extLst>
          </p:cNvPr>
          <p:cNvSpPr txBox="1"/>
          <p:nvPr userDrawn="1"/>
        </p:nvSpPr>
        <p:spPr>
          <a:xfrm>
            <a:off x="111110" y="9523477"/>
            <a:ext cx="9320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Source Sans Pro" panose="020B0503030403020204"/>
              </a:rPr>
              <a:t>Brought     to you by: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2EEFE5-F539-CBD4-A66B-A281F42B0FC7}"/>
              </a:ext>
            </a:extLst>
          </p:cNvPr>
          <p:cNvCxnSpPr>
            <a:cxnSpLocks/>
          </p:cNvCxnSpPr>
          <p:nvPr userDrawn="1"/>
        </p:nvCxnSpPr>
        <p:spPr>
          <a:xfrm>
            <a:off x="3975590" y="9505581"/>
            <a:ext cx="0" cy="42687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30DAA-3FDB-7B83-FB8B-B9EFE632B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706" y="9557480"/>
            <a:ext cx="2897687" cy="3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941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457202"/>
            <a:ext cx="6703695" cy="817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94C927-FCC5-25D4-1796-54353A92D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23" y="1473568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29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1" r:id="rId4"/>
    <p:sldLayoutId id="2147483672" r:id="rId5"/>
    <p:sldLayoutId id="2147483669" r:id="rId6"/>
    <p:sldLayoutId id="2147483676" r:id="rId7"/>
    <p:sldLayoutId id="2147483677" r:id="rId8"/>
  </p:sldLayoutIdLst>
  <p:hf sldNum="0"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1" i="0" kern="1200">
          <a:solidFill>
            <a:srgbClr val="36647E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+mj-cs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400" b="1" kern="1200">
          <a:solidFill>
            <a:srgbClr val="36647E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38862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00" b="1" kern="1200">
          <a:solidFill>
            <a:srgbClr val="48BAC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77724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800" b="1" kern="1200">
          <a:solidFill>
            <a:srgbClr val="A3D18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16586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400" b="1" kern="1200">
          <a:solidFill>
            <a:schemeClr val="accent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55448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rgbClr val="A9A8A9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323B4-02E9-5B22-3016-40CA438B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88BB69-B3FC-3BAD-9265-1814D7F9E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817563"/>
            <a:ext cx="6702425" cy="817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Older Adult Handout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B49AA-F69E-FD12-F92F-2C9DA796B65B}"/>
              </a:ext>
            </a:extLst>
          </p:cNvPr>
          <p:cNvSpPr txBox="1"/>
          <p:nvPr/>
        </p:nvSpPr>
        <p:spPr>
          <a:xfrm>
            <a:off x="1431314" y="683387"/>
            <a:ext cx="191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Safe Medication Practices for Better Health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36DBBDD-5D5D-6062-825B-214B0A6829F1}"/>
              </a:ext>
            </a:extLst>
          </p:cNvPr>
          <p:cNvSpPr txBox="1">
            <a:spLocks/>
          </p:cNvSpPr>
          <p:nvPr/>
        </p:nvSpPr>
        <p:spPr>
          <a:xfrm>
            <a:off x="3290394" y="719404"/>
            <a:ext cx="3435929" cy="6394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36647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000" b="1" kern="1200">
                <a:solidFill>
                  <a:srgbClr val="48BA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800" b="1" kern="1200">
                <a:solidFill>
                  <a:srgbClr val="A3D18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rgbClr val="A9A8A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Source Sans Pro"/>
                <a:ea typeface="Source Sans Pro"/>
                <a:cs typeface="Arial"/>
              </a:rPr>
              <a:t>Trivia Answer and Scoring Sheet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FC98D-3C58-A102-DC05-51046F297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" y="678016"/>
            <a:ext cx="933450" cy="93407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B2F3D20-9280-5F36-E1FE-3657B2866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81697"/>
              </p:ext>
            </p:extLst>
          </p:nvPr>
        </p:nvGraphicFramePr>
        <p:xfrm>
          <a:off x="409575" y="1822191"/>
          <a:ext cx="6888166" cy="66751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34345">
                  <a:extLst>
                    <a:ext uri="{9D8B030D-6E8A-4147-A177-3AD203B41FA5}">
                      <a16:colId xmlns:a16="http://schemas.microsoft.com/office/drawing/2014/main" val="2234363908"/>
                    </a:ext>
                  </a:extLst>
                </a:gridCol>
                <a:gridCol w="4654074">
                  <a:extLst>
                    <a:ext uri="{9D8B030D-6E8A-4147-A177-3AD203B41FA5}">
                      <a16:colId xmlns:a16="http://schemas.microsoft.com/office/drawing/2014/main" val="1285457481"/>
                    </a:ext>
                  </a:extLst>
                </a:gridCol>
                <a:gridCol w="1299747">
                  <a:extLst>
                    <a:ext uri="{9D8B030D-6E8A-4147-A177-3AD203B41FA5}">
                      <a16:colId xmlns:a16="http://schemas.microsoft.com/office/drawing/2014/main" val="3685446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Points Earned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40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8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82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21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39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44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01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997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84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07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00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0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42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32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06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67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56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Total Points Before Final Question: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7192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F6114A7-B803-8E3F-D991-AC623A36202F}"/>
              </a:ext>
            </a:extLst>
          </p:cNvPr>
          <p:cNvSpPr txBox="1"/>
          <p:nvPr/>
        </p:nvSpPr>
        <p:spPr>
          <a:xfrm>
            <a:off x="377072" y="8681204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Final Wager: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B620FD-D15C-7C2E-9089-9FBC1CB2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57425" y="8731278"/>
            <a:ext cx="0" cy="435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30DBBD-FAC7-4E7D-7D95-F207E0F3D9C4}"/>
              </a:ext>
            </a:extLst>
          </p:cNvPr>
          <p:cNvSpPr txBox="1"/>
          <p:nvPr/>
        </p:nvSpPr>
        <p:spPr>
          <a:xfrm>
            <a:off x="2356944" y="8681204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Final Answer: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BFE165-DDCD-8A31-61AA-E36BA0079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72075" y="8769378"/>
            <a:ext cx="0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3D4C23-0DEF-8957-FAAB-E55427A9AC1B}"/>
              </a:ext>
            </a:extLst>
          </p:cNvPr>
          <p:cNvSpPr txBox="1"/>
          <p:nvPr/>
        </p:nvSpPr>
        <p:spPr>
          <a:xfrm>
            <a:off x="5286374" y="8681204"/>
            <a:ext cx="112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Total Game Points: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FA8131-F4AD-F847-AD3A-D11EA36CA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09925" y="783102"/>
            <a:ext cx="0" cy="74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54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ration Rx">
      <a:dk1>
        <a:srgbClr val="00001A"/>
      </a:dk1>
      <a:lt1>
        <a:srgbClr val="FFFFFF"/>
      </a:lt1>
      <a:dk2>
        <a:srgbClr val="36647E"/>
      </a:dk2>
      <a:lt2>
        <a:srgbClr val="E7E6E6"/>
      </a:lt2>
      <a:accent1>
        <a:srgbClr val="48BAC8"/>
      </a:accent1>
      <a:accent2>
        <a:srgbClr val="A3D183"/>
      </a:accent2>
      <a:accent3>
        <a:srgbClr val="FAAF5C"/>
      </a:accent3>
      <a:accent4>
        <a:srgbClr val="A9A8A9"/>
      </a:accent4>
      <a:accent5>
        <a:srgbClr val="36647E"/>
      </a:accent5>
      <a:accent6>
        <a:srgbClr val="70AD47"/>
      </a:accent6>
      <a:hlink>
        <a:srgbClr val="4897C8"/>
      </a:hlink>
      <a:folHlink>
        <a:srgbClr val="66BD8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3CD949663AD84FB01C77AB0EE3AAB3" ma:contentTypeVersion="18" ma:contentTypeDescription="Create a new document." ma:contentTypeScope="" ma:versionID="a10d0d758f94e27e0b3179cf751ce2e1">
  <xsd:schema xmlns:xsd="http://www.w3.org/2001/XMLSchema" xmlns:xs="http://www.w3.org/2001/XMLSchema" xmlns:p="http://schemas.microsoft.com/office/2006/metadata/properties" xmlns:ns2="7bd532b3-53c2-47db-a10a-4e8d82d76c6f" xmlns:ns3="3e8c44b7-8373-451f-836e-2beeec1704e0" targetNamespace="http://schemas.microsoft.com/office/2006/metadata/properties" ma:root="true" ma:fieldsID="e93f80a39564123315c01dcef15ebd9d" ns2:_="" ns3:_="">
    <xsd:import namespace="7bd532b3-53c2-47db-a10a-4e8d82d76c6f"/>
    <xsd:import namespace="3e8c44b7-8373-451f-836e-2beeec1704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532b3-53c2-47db-a10a-4e8d82d76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c44b7-8373-451f-836e-2beeec1704e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95b14f-94cb-43b0-9ff4-d83cac4db695}" ma:internalName="TaxCatchAll" ma:showField="CatchAllData" ma:web="3e8c44b7-8373-451f-836e-2beeec1704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8c44b7-8373-451f-836e-2beeec1704e0" xsi:nil="true"/>
    <lcf76f155ced4ddcb4097134ff3c332f xmlns="7bd532b3-53c2-47db-a10a-4e8d82d76c6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F44694-3CA5-49C8-9FF2-6EE4CDB064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532b3-53c2-47db-a10a-4e8d82d76c6f"/>
    <ds:schemaRef ds:uri="3e8c44b7-8373-451f-836e-2beeec1704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CE0F53-C019-4C52-A784-19A75B95AC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BDC5DB-D035-42F5-9B5E-3B0451AA96B5}">
  <ds:schemaRefs>
    <ds:schemaRef ds:uri="7bd532b3-53c2-47db-a10a-4e8d82d76c6f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e8c44b7-8373-451f-836e-2beeec1704e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1376</TotalTime>
  <Words>50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Source Sans Pro</vt:lpstr>
      <vt:lpstr>Source Sans Pro SemiBold</vt:lpstr>
      <vt:lpstr>Office Theme</vt:lpstr>
      <vt:lpstr>Older Adult Handout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Reilly</dc:creator>
  <cp:lastModifiedBy>Downing, Molly</cp:lastModifiedBy>
  <cp:revision>9</cp:revision>
  <cp:lastPrinted>2026-01-29T22:11:41Z</cp:lastPrinted>
  <dcterms:created xsi:type="dcterms:W3CDTF">2023-08-28T17:31:55Z</dcterms:created>
  <dcterms:modified xsi:type="dcterms:W3CDTF">2026-02-12T19:55:16Z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0x010100CB3CD949663AD84FB01C77AB0EE3AAB3</vt:lpwstr>
  </property>
  <property fmtid="{D5CDD505-2E9C-101B-9397-08002B2CF9AE}" pid="3" name="MediaServiceImageTags">
    <vt:lpwstr/>
  </property>
</Properties>
</file>