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4"/>
  </p:notesMasterIdLst>
  <p:sldIdLst>
    <p:sldId id="256" r:id="rId5"/>
    <p:sldId id="257" r:id="rId6"/>
    <p:sldId id="258" r:id="rId7"/>
    <p:sldId id="281" r:id="rId8"/>
    <p:sldId id="259" r:id="rId9"/>
    <p:sldId id="260" r:id="rId10"/>
    <p:sldId id="261" r:id="rId11"/>
    <p:sldId id="263" r:id="rId12"/>
    <p:sldId id="264" r:id="rId13"/>
    <p:sldId id="265" r:id="rId14"/>
    <p:sldId id="290" r:id="rId15"/>
    <p:sldId id="266" r:id="rId16"/>
    <p:sldId id="293" r:id="rId17"/>
    <p:sldId id="295" r:id="rId18"/>
    <p:sldId id="296" r:id="rId19"/>
    <p:sldId id="280" r:id="rId20"/>
    <p:sldId id="268" r:id="rId21"/>
    <p:sldId id="269" r:id="rId22"/>
    <p:sldId id="270" r:id="rId23"/>
    <p:sldId id="271" r:id="rId24"/>
    <p:sldId id="272" r:id="rId25"/>
    <p:sldId id="273" r:id="rId26"/>
    <p:sldId id="282" r:id="rId27"/>
    <p:sldId id="275" r:id="rId28"/>
    <p:sldId id="276" r:id="rId29"/>
    <p:sldId id="277" r:id="rId30"/>
    <p:sldId id="278" r:id="rId31"/>
    <p:sldId id="286" r:id="rId32"/>
    <p:sldId id="297"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657F"/>
    <a:srgbClr val="818385"/>
    <a:srgbClr val="9ACC79"/>
    <a:srgbClr val="003449"/>
    <a:srgbClr val="47B9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8263C5-8C0E-4F35-84DE-D0957418B5EC}" v="31" dt="2026-02-10T19:08:02.3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25" autoAdjust="0"/>
  </p:normalViewPr>
  <p:slideViewPr>
    <p:cSldViewPr snapToGrid="0">
      <p:cViewPr varScale="1">
        <p:scale>
          <a:sx n="90" d="100"/>
          <a:sy n="90" d="100"/>
        </p:scale>
        <p:origin x="213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ber, Brooke" userId="e6ad2df2-1d75-4e6b-856e-3e6d3524dad6" providerId="ADAL" clId="{D146ED3B-14C3-46AC-9ADE-6BAEFB50D109}"/>
    <pc:docChg chg="undo redo custSel modSld modMainMaster">
      <pc:chgData name="Keber, Brooke" userId="e6ad2df2-1d75-4e6b-856e-3e6d3524dad6" providerId="ADAL" clId="{D146ED3B-14C3-46AC-9ADE-6BAEFB50D109}" dt="2026-02-05T18:56:38.490" v="304"/>
      <pc:docMkLst>
        <pc:docMk/>
      </pc:docMkLst>
      <pc:sldChg chg="addSp modSp mod">
        <pc:chgData name="Keber, Brooke" userId="e6ad2df2-1d75-4e6b-856e-3e6d3524dad6" providerId="ADAL" clId="{D146ED3B-14C3-46AC-9ADE-6BAEFB50D109}" dt="2026-02-05T18:56:38.490" v="304"/>
        <pc:sldMkLst>
          <pc:docMk/>
          <pc:sldMk cId="76914611" sldId="256"/>
        </pc:sldMkLst>
        <pc:spChg chg="mod">
          <ac:chgData name="Keber, Brooke" userId="e6ad2df2-1d75-4e6b-856e-3e6d3524dad6" providerId="ADAL" clId="{D146ED3B-14C3-46AC-9ADE-6BAEFB50D109}" dt="2026-02-05T18:56:38.490" v="304"/>
          <ac:spMkLst>
            <pc:docMk/>
            <pc:sldMk cId="76914611" sldId="256"/>
            <ac:spMk id="4" creationId="{00000000-0000-0000-0000-000000000000}"/>
          </ac:spMkLst>
        </pc:spChg>
        <pc:spChg chg="add mod ord">
          <ac:chgData name="Keber, Brooke" userId="e6ad2df2-1d75-4e6b-856e-3e6d3524dad6" providerId="ADAL" clId="{D146ED3B-14C3-46AC-9ADE-6BAEFB50D109}" dt="2026-02-05T18:01:46.906" v="14" actId="13244"/>
          <ac:spMkLst>
            <pc:docMk/>
            <pc:sldMk cId="76914611" sldId="256"/>
            <ac:spMk id="9" creationId="{00000000-0000-0000-0000-000000000000}"/>
          </ac:spMkLst>
        </pc:spChg>
      </pc:sldChg>
      <pc:sldChg chg="delSp modSp mod">
        <pc:chgData name="Keber, Brooke" userId="e6ad2df2-1d75-4e6b-856e-3e6d3524dad6" providerId="ADAL" clId="{D146ED3B-14C3-46AC-9ADE-6BAEFB50D109}" dt="2026-02-05T18:22:42.081" v="56" actId="21"/>
        <pc:sldMkLst>
          <pc:docMk/>
          <pc:sldMk cId="675614093" sldId="257"/>
        </pc:sldMkLst>
        <pc:picChg chg="mod">
          <ac:chgData name="Keber, Brooke" userId="e6ad2df2-1d75-4e6b-856e-3e6d3524dad6" providerId="ADAL" clId="{D146ED3B-14C3-46AC-9ADE-6BAEFB50D109}" dt="2026-02-05T18:22:15.056" v="51" actId="962"/>
          <ac:picMkLst>
            <pc:docMk/>
            <pc:sldMk cId="675614093" sldId="257"/>
            <ac:picMk id="12" creationId="{00000000-0000-0000-0000-000000000000}"/>
          </ac:picMkLst>
        </pc:picChg>
        <pc:picChg chg="mod">
          <ac:chgData name="Keber, Brooke" userId="e6ad2df2-1d75-4e6b-856e-3e6d3524dad6" providerId="ADAL" clId="{D146ED3B-14C3-46AC-9ADE-6BAEFB50D109}" dt="2026-02-05T18:22:15.820" v="52" actId="962"/>
          <ac:picMkLst>
            <pc:docMk/>
            <pc:sldMk cId="675614093" sldId="257"/>
            <ac:picMk id="13" creationId="{00000000-0000-0000-0000-000000000000}"/>
          </ac:picMkLst>
        </pc:picChg>
        <pc:picChg chg="mod">
          <ac:chgData name="Keber, Brooke" userId="e6ad2df2-1d75-4e6b-856e-3e6d3524dad6" providerId="ADAL" clId="{D146ED3B-14C3-46AC-9ADE-6BAEFB50D109}" dt="2026-02-05T18:22:19.277" v="55" actId="962"/>
          <ac:picMkLst>
            <pc:docMk/>
            <pc:sldMk cId="675614093" sldId="257"/>
            <ac:picMk id="16" creationId="{00000000-0000-0000-0000-000000000000}"/>
          </ac:picMkLst>
        </pc:picChg>
        <pc:picChg chg="mod">
          <ac:chgData name="Keber, Brooke" userId="e6ad2df2-1d75-4e6b-856e-3e6d3524dad6" providerId="ADAL" clId="{D146ED3B-14C3-46AC-9ADE-6BAEFB50D109}" dt="2026-02-05T18:22:07.062" v="50" actId="962"/>
          <ac:picMkLst>
            <pc:docMk/>
            <pc:sldMk cId="675614093" sldId="257"/>
            <ac:picMk id="18" creationId="{00000000-0000-0000-0000-000000000000}"/>
          </ac:picMkLst>
        </pc:picChg>
        <pc:cxnChg chg="mod">
          <ac:chgData name="Keber, Brooke" userId="e6ad2df2-1d75-4e6b-856e-3e6d3524dad6" providerId="ADAL" clId="{D146ED3B-14C3-46AC-9ADE-6BAEFB50D109}" dt="2026-02-05T18:22:17.239" v="53" actId="962"/>
          <ac:cxnSpMkLst>
            <pc:docMk/>
            <pc:sldMk cId="675614093" sldId="257"/>
            <ac:cxnSpMk id="14" creationId="{00000000-0000-0000-0000-000000000000}"/>
          </ac:cxnSpMkLst>
        </pc:cxnChg>
        <pc:cxnChg chg="mod">
          <ac:chgData name="Keber, Brooke" userId="e6ad2df2-1d75-4e6b-856e-3e6d3524dad6" providerId="ADAL" clId="{D146ED3B-14C3-46AC-9ADE-6BAEFB50D109}" dt="2026-02-05T18:22:18.388" v="54" actId="962"/>
          <ac:cxnSpMkLst>
            <pc:docMk/>
            <pc:sldMk cId="675614093" sldId="257"/>
            <ac:cxnSpMk id="15" creationId="{00000000-0000-0000-0000-000000000000}"/>
          </ac:cxnSpMkLst>
        </pc:cxnChg>
      </pc:sldChg>
      <pc:sldChg chg="addSp delSp modSp mod">
        <pc:chgData name="Keber, Brooke" userId="e6ad2df2-1d75-4e6b-856e-3e6d3524dad6" providerId="ADAL" clId="{D146ED3B-14C3-46AC-9ADE-6BAEFB50D109}" dt="2026-02-05T18:29:35.579" v="105" actId="13244"/>
        <pc:sldMkLst>
          <pc:docMk/>
          <pc:sldMk cId="82312558" sldId="258"/>
        </pc:sldMkLst>
        <pc:spChg chg="mod">
          <ac:chgData name="Keber, Brooke" userId="e6ad2df2-1d75-4e6b-856e-3e6d3524dad6" providerId="ADAL" clId="{D146ED3B-14C3-46AC-9ADE-6BAEFB50D109}" dt="2026-02-05T18:28:52.364" v="97" actId="962"/>
          <ac:spMkLst>
            <pc:docMk/>
            <pc:sldMk cId="82312558" sldId="258"/>
            <ac:spMk id="2" creationId="{00000000-0000-0000-0000-000000000000}"/>
          </ac:spMkLst>
        </pc:spChg>
        <pc:spChg chg="ord">
          <ac:chgData name="Keber, Brooke" userId="e6ad2df2-1d75-4e6b-856e-3e6d3524dad6" providerId="ADAL" clId="{D146ED3B-14C3-46AC-9ADE-6BAEFB50D109}" dt="2026-02-05T18:29:35.579" v="105" actId="13244"/>
          <ac:spMkLst>
            <pc:docMk/>
            <pc:sldMk cId="82312558" sldId="258"/>
            <ac:spMk id="3" creationId="{00000000-0000-0000-0000-000000000000}"/>
          </ac:spMkLst>
        </pc:spChg>
        <pc:spChg chg="add mod ord">
          <ac:chgData name="Keber, Brooke" userId="e6ad2df2-1d75-4e6b-856e-3e6d3524dad6" providerId="ADAL" clId="{D146ED3B-14C3-46AC-9ADE-6BAEFB50D109}" dt="2026-02-05T18:29:32.752" v="104" actId="13244"/>
          <ac:spMkLst>
            <pc:docMk/>
            <pc:sldMk cId="82312558" sldId="258"/>
            <ac:spMk id="5" creationId="{C11DF1DE-E0E9-C237-3FA7-226415173333}"/>
          </ac:spMkLst>
        </pc:spChg>
        <pc:picChg chg="mod">
          <ac:chgData name="Keber, Brooke" userId="e6ad2df2-1d75-4e6b-856e-3e6d3524dad6" providerId="ADAL" clId="{D146ED3B-14C3-46AC-9ADE-6BAEFB50D109}" dt="2026-02-05T18:28:44.308" v="96" actId="962"/>
          <ac:picMkLst>
            <pc:docMk/>
            <pc:sldMk cId="82312558" sldId="258"/>
            <ac:picMk id="4" creationId="{00000000-0000-0000-0000-000000000000}"/>
          </ac:picMkLst>
        </pc:picChg>
      </pc:sldChg>
      <pc:sldChg chg="delSp modSp mod">
        <pc:chgData name="Keber, Brooke" userId="e6ad2df2-1d75-4e6b-856e-3e6d3524dad6" providerId="ADAL" clId="{D146ED3B-14C3-46AC-9ADE-6BAEFB50D109}" dt="2026-02-05T18:29:58.954" v="107" actId="962"/>
        <pc:sldMkLst>
          <pc:docMk/>
          <pc:sldMk cId="47716230" sldId="259"/>
        </pc:sldMkLst>
        <pc:picChg chg="mod">
          <ac:chgData name="Keber, Brooke" userId="e6ad2df2-1d75-4e6b-856e-3e6d3524dad6" providerId="ADAL" clId="{D146ED3B-14C3-46AC-9ADE-6BAEFB50D109}" dt="2026-02-05T18:29:58.954" v="107" actId="962"/>
          <ac:picMkLst>
            <pc:docMk/>
            <pc:sldMk cId="47716230" sldId="259"/>
            <ac:picMk id="6" creationId="{00000000-0000-0000-0000-000000000000}"/>
          </ac:picMkLst>
        </pc:picChg>
      </pc:sldChg>
      <pc:sldChg chg="delSp modSp mod modClrScheme chgLayout">
        <pc:chgData name="Keber, Brooke" userId="e6ad2df2-1d75-4e6b-856e-3e6d3524dad6" providerId="ADAL" clId="{D146ED3B-14C3-46AC-9ADE-6BAEFB50D109}" dt="2026-02-05T18:36:12.579" v="172" actId="113"/>
        <pc:sldMkLst>
          <pc:docMk/>
          <pc:sldMk cId="566370034" sldId="260"/>
        </pc:sldMkLst>
        <pc:spChg chg="mod ord">
          <ac:chgData name="Keber, Brooke" userId="e6ad2df2-1d75-4e6b-856e-3e6d3524dad6" providerId="ADAL" clId="{D146ED3B-14C3-46AC-9ADE-6BAEFB50D109}" dt="2026-02-05T18:36:12.579" v="172" actId="113"/>
          <ac:spMkLst>
            <pc:docMk/>
            <pc:sldMk cId="566370034" sldId="260"/>
            <ac:spMk id="2" creationId="{00000000-0000-0000-0000-000000000000}"/>
          </ac:spMkLst>
        </pc:spChg>
        <pc:graphicFrameChg chg="mod modGraphic">
          <ac:chgData name="Keber, Brooke" userId="e6ad2df2-1d75-4e6b-856e-3e6d3524dad6" providerId="ADAL" clId="{D146ED3B-14C3-46AC-9ADE-6BAEFB50D109}" dt="2026-02-05T18:35:54.458" v="166" actId="1076"/>
          <ac:graphicFrameMkLst>
            <pc:docMk/>
            <pc:sldMk cId="566370034" sldId="260"/>
            <ac:graphicFrameMk id="15" creationId="{00000000-0000-0000-0000-000000000000}"/>
          </ac:graphicFrameMkLst>
        </pc:graphicFrameChg>
      </pc:sldChg>
      <pc:sldChg chg="delSp modSp mod">
        <pc:chgData name="Keber, Brooke" userId="e6ad2df2-1d75-4e6b-856e-3e6d3524dad6" providerId="ADAL" clId="{D146ED3B-14C3-46AC-9ADE-6BAEFB50D109}" dt="2026-02-05T18:36:58.990" v="176" actId="13244"/>
        <pc:sldMkLst>
          <pc:docMk/>
          <pc:sldMk cId="11499460" sldId="261"/>
        </pc:sldMkLst>
        <pc:spChg chg="ord">
          <ac:chgData name="Keber, Brooke" userId="e6ad2df2-1d75-4e6b-856e-3e6d3524dad6" providerId="ADAL" clId="{D146ED3B-14C3-46AC-9ADE-6BAEFB50D109}" dt="2026-02-05T18:36:58.990" v="176" actId="13244"/>
          <ac:spMkLst>
            <pc:docMk/>
            <pc:sldMk cId="11499460" sldId="261"/>
            <ac:spMk id="2" creationId="{00000000-0000-0000-0000-000000000000}"/>
          </ac:spMkLst>
        </pc:spChg>
        <pc:spChg chg="mod">
          <ac:chgData name="Keber, Brooke" userId="e6ad2df2-1d75-4e6b-856e-3e6d3524dad6" providerId="ADAL" clId="{D146ED3B-14C3-46AC-9ADE-6BAEFB50D109}" dt="2026-02-05T18:36:51.738" v="175" actId="962"/>
          <ac:spMkLst>
            <pc:docMk/>
            <pc:sldMk cId="11499460" sldId="261"/>
            <ac:spMk id="5" creationId="{00000000-0000-0000-0000-000000000000}"/>
          </ac:spMkLst>
        </pc:spChg>
        <pc:picChg chg="mod">
          <ac:chgData name="Keber, Brooke" userId="e6ad2df2-1d75-4e6b-856e-3e6d3524dad6" providerId="ADAL" clId="{D146ED3B-14C3-46AC-9ADE-6BAEFB50D109}" dt="2026-02-05T18:36:49.671" v="174" actId="962"/>
          <ac:picMkLst>
            <pc:docMk/>
            <pc:sldMk cId="11499460" sldId="261"/>
            <ac:picMk id="3" creationId="{00000000-0000-0000-0000-000000000000}"/>
          </ac:picMkLst>
        </pc:picChg>
      </pc:sldChg>
      <pc:sldChg chg="delSp modSp mod">
        <pc:chgData name="Keber, Brooke" userId="e6ad2df2-1d75-4e6b-856e-3e6d3524dad6" providerId="ADAL" clId="{D146ED3B-14C3-46AC-9ADE-6BAEFB50D109}" dt="2026-02-05T18:55:26.008" v="301" actId="33553"/>
        <pc:sldMkLst>
          <pc:docMk/>
          <pc:sldMk cId="3155200260" sldId="263"/>
        </pc:sldMkLst>
        <pc:spChg chg="mod">
          <ac:chgData name="Keber, Brooke" userId="e6ad2df2-1d75-4e6b-856e-3e6d3524dad6" providerId="ADAL" clId="{D146ED3B-14C3-46AC-9ADE-6BAEFB50D109}" dt="2026-02-05T18:55:26.008" v="301" actId="33553"/>
          <ac:spMkLst>
            <pc:docMk/>
            <pc:sldMk cId="3155200260" sldId="263"/>
            <ac:spMk id="9" creationId="{00000000-0000-0000-0000-000000000000}"/>
          </ac:spMkLst>
        </pc:spChg>
        <pc:picChg chg="mod">
          <ac:chgData name="Keber, Brooke" userId="e6ad2df2-1d75-4e6b-856e-3e6d3524dad6" providerId="ADAL" clId="{D146ED3B-14C3-46AC-9ADE-6BAEFB50D109}" dt="2026-02-05T18:37:32.060" v="177" actId="962"/>
          <ac:picMkLst>
            <pc:docMk/>
            <pc:sldMk cId="3155200260" sldId="263"/>
            <ac:picMk id="7" creationId="{00000000-0000-0000-0000-000000000000}"/>
          </ac:picMkLst>
        </pc:picChg>
      </pc:sldChg>
      <pc:sldChg chg="addSp delSp modSp mod">
        <pc:chgData name="Keber, Brooke" userId="e6ad2df2-1d75-4e6b-856e-3e6d3524dad6" providerId="ADAL" clId="{D146ED3B-14C3-46AC-9ADE-6BAEFB50D109}" dt="2026-02-05T18:38:18.687" v="181" actId="13244"/>
        <pc:sldMkLst>
          <pc:docMk/>
          <pc:sldMk cId="2201263658" sldId="264"/>
        </pc:sldMkLst>
        <pc:spChg chg="add mod ord">
          <ac:chgData name="Keber, Brooke" userId="e6ad2df2-1d75-4e6b-856e-3e6d3524dad6" providerId="ADAL" clId="{D146ED3B-14C3-46AC-9ADE-6BAEFB50D109}" dt="2026-02-05T18:38:18.687" v="181" actId="13244"/>
          <ac:spMkLst>
            <pc:docMk/>
            <pc:sldMk cId="2201263658" sldId="264"/>
            <ac:spMk id="2" creationId="{6A39E740-EE4C-E00C-E243-8D4E536D4E82}"/>
          </ac:spMkLst>
        </pc:spChg>
        <pc:picChg chg="mod">
          <ac:chgData name="Keber, Brooke" userId="e6ad2df2-1d75-4e6b-856e-3e6d3524dad6" providerId="ADAL" clId="{D146ED3B-14C3-46AC-9ADE-6BAEFB50D109}" dt="2026-02-05T18:37:52.869" v="178" actId="962"/>
          <ac:picMkLst>
            <pc:docMk/>
            <pc:sldMk cId="2201263658" sldId="264"/>
            <ac:picMk id="4" creationId="{00000000-0000-0000-0000-000000000000}"/>
          </ac:picMkLst>
        </pc:picChg>
      </pc:sldChg>
      <pc:sldChg chg="delSp modSp mod">
        <pc:chgData name="Keber, Brooke" userId="e6ad2df2-1d75-4e6b-856e-3e6d3524dad6" providerId="ADAL" clId="{D146ED3B-14C3-46AC-9ADE-6BAEFB50D109}" dt="2026-02-05T18:39:02.267" v="192" actId="1037"/>
        <pc:sldMkLst>
          <pc:docMk/>
          <pc:sldMk cId="86312197" sldId="265"/>
        </pc:sldMkLst>
        <pc:spChg chg="ord">
          <ac:chgData name="Keber, Brooke" userId="e6ad2df2-1d75-4e6b-856e-3e6d3524dad6" providerId="ADAL" clId="{D146ED3B-14C3-46AC-9ADE-6BAEFB50D109}" dt="2026-02-05T18:38:31.428" v="182" actId="13244"/>
          <ac:spMkLst>
            <pc:docMk/>
            <pc:sldMk cId="86312197" sldId="265"/>
            <ac:spMk id="11" creationId="{00000000-0000-0000-0000-000000000000}"/>
          </ac:spMkLst>
        </pc:spChg>
        <pc:picChg chg="mod ord">
          <ac:chgData name="Keber, Brooke" userId="e6ad2df2-1d75-4e6b-856e-3e6d3524dad6" providerId="ADAL" clId="{D146ED3B-14C3-46AC-9ADE-6BAEFB50D109}" dt="2026-02-05T18:38:42.638" v="187" actId="962"/>
          <ac:picMkLst>
            <pc:docMk/>
            <pc:sldMk cId="86312197" sldId="265"/>
            <ac:picMk id="9" creationId="{00000000-0000-0000-0000-000000000000}"/>
          </ac:picMkLst>
        </pc:picChg>
        <pc:picChg chg="mod ord">
          <ac:chgData name="Keber, Brooke" userId="e6ad2df2-1d75-4e6b-856e-3e6d3524dad6" providerId="ADAL" clId="{D146ED3B-14C3-46AC-9ADE-6BAEFB50D109}" dt="2026-02-05T18:39:02.267" v="192" actId="1037"/>
          <ac:picMkLst>
            <pc:docMk/>
            <pc:sldMk cId="86312197" sldId="265"/>
            <ac:picMk id="13" creationId="{00000000-0000-0000-0000-000000000000}"/>
          </ac:picMkLst>
        </pc:picChg>
      </pc:sldChg>
      <pc:sldChg chg="delSp modSp mod">
        <pc:chgData name="Keber, Brooke" userId="e6ad2df2-1d75-4e6b-856e-3e6d3524dad6" providerId="ADAL" clId="{D146ED3B-14C3-46AC-9ADE-6BAEFB50D109}" dt="2026-02-05T18:39:46.758" v="195" actId="962"/>
        <pc:sldMkLst>
          <pc:docMk/>
          <pc:sldMk cId="633084034" sldId="266"/>
        </pc:sldMkLst>
        <pc:picChg chg="mod">
          <ac:chgData name="Keber, Brooke" userId="e6ad2df2-1d75-4e6b-856e-3e6d3524dad6" providerId="ADAL" clId="{D146ED3B-14C3-46AC-9ADE-6BAEFB50D109}" dt="2026-02-05T18:39:46.758" v="195" actId="962"/>
          <ac:picMkLst>
            <pc:docMk/>
            <pc:sldMk cId="633084034" sldId="266"/>
            <ac:picMk id="6" creationId="{00000000-0000-0000-0000-000000000000}"/>
          </ac:picMkLst>
        </pc:picChg>
      </pc:sldChg>
      <pc:sldChg chg="addSp delSp modSp mod">
        <pc:chgData name="Keber, Brooke" userId="e6ad2df2-1d75-4e6b-856e-3e6d3524dad6" providerId="ADAL" clId="{D146ED3B-14C3-46AC-9ADE-6BAEFB50D109}" dt="2026-02-05T18:44:28.108" v="216" actId="962"/>
        <pc:sldMkLst>
          <pc:docMk/>
          <pc:sldMk cId="2818019741" sldId="268"/>
        </pc:sldMkLst>
        <pc:spChg chg="mod">
          <ac:chgData name="Keber, Brooke" userId="e6ad2df2-1d75-4e6b-856e-3e6d3524dad6" providerId="ADAL" clId="{D146ED3B-14C3-46AC-9ADE-6BAEFB50D109}" dt="2026-02-05T18:44:22.158" v="215" actId="962"/>
          <ac:spMkLst>
            <pc:docMk/>
            <pc:sldMk cId="2818019741" sldId="268"/>
            <ac:spMk id="2" creationId="{00000000-0000-0000-0000-000000000000}"/>
          </ac:spMkLst>
        </pc:spChg>
        <pc:spChg chg="add mod ord">
          <ac:chgData name="Keber, Brooke" userId="e6ad2df2-1d75-4e6b-856e-3e6d3524dad6" providerId="ADAL" clId="{D146ED3B-14C3-46AC-9ADE-6BAEFB50D109}" dt="2026-02-05T18:44:17.307" v="213" actId="13244"/>
          <ac:spMkLst>
            <pc:docMk/>
            <pc:sldMk cId="2818019741" sldId="268"/>
            <ac:spMk id="4" creationId="{D092150C-6BA1-44F5-D2AA-6C954C187845}"/>
          </ac:spMkLst>
        </pc:spChg>
        <pc:spChg chg="mod">
          <ac:chgData name="Keber, Brooke" userId="e6ad2df2-1d75-4e6b-856e-3e6d3524dad6" providerId="ADAL" clId="{D146ED3B-14C3-46AC-9ADE-6BAEFB50D109}" dt="2026-02-05T18:44:28.108" v="216" actId="962"/>
          <ac:spMkLst>
            <pc:docMk/>
            <pc:sldMk cId="2818019741" sldId="268"/>
            <ac:spMk id="7" creationId="{00000000-0000-0000-0000-000000000000}"/>
          </ac:spMkLst>
        </pc:spChg>
        <pc:picChg chg="mod">
          <ac:chgData name="Keber, Brooke" userId="e6ad2df2-1d75-4e6b-856e-3e6d3524dad6" providerId="ADAL" clId="{D146ED3B-14C3-46AC-9ADE-6BAEFB50D109}" dt="2026-02-05T18:44:21.087" v="214" actId="962"/>
          <ac:picMkLst>
            <pc:docMk/>
            <pc:sldMk cId="2818019741" sldId="268"/>
            <ac:picMk id="5" creationId="{00000000-0000-0000-0000-000000000000}"/>
          </ac:picMkLst>
        </pc:picChg>
      </pc:sldChg>
      <pc:sldChg chg="addSp delSp modSp mod">
        <pc:chgData name="Keber, Brooke" userId="e6ad2df2-1d75-4e6b-856e-3e6d3524dad6" providerId="ADAL" clId="{D146ED3B-14C3-46AC-9ADE-6BAEFB50D109}" dt="2026-02-05T18:46:35.542" v="222" actId="962"/>
        <pc:sldMkLst>
          <pc:docMk/>
          <pc:sldMk cId="3009966061" sldId="269"/>
        </pc:sldMkLst>
        <pc:spChg chg="add mod ord">
          <ac:chgData name="Keber, Brooke" userId="e6ad2df2-1d75-4e6b-856e-3e6d3524dad6" providerId="ADAL" clId="{D146ED3B-14C3-46AC-9ADE-6BAEFB50D109}" dt="2026-02-05T18:45:05.739" v="221" actId="13244"/>
          <ac:spMkLst>
            <pc:docMk/>
            <pc:sldMk cId="3009966061" sldId="269"/>
            <ac:spMk id="3" creationId="{41D97432-1884-73D3-C11F-8B7D15FB2038}"/>
          </ac:spMkLst>
        </pc:spChg>
        <pc:spChg chg="mod">
          <ac:chgData name="Keber, Brooke" userId="e6ad2df2-1d75-4e6b-856e-3e6d3524dad6" providerId="ADAL" clId="{D146ED3B-14C3-46AC-9ADE-6BAEFB50D109}" dt="2026-02-05T18:45:03.574" v="220" actId="962"/>
          <ac:spMkLst>
            <pc:docMk/>
            <pc:sldMk cId="3009966061" sldId="269"/>
            <ac:spMk id="6" creationId="{00000000-0000-0000-0000-000000000000}"/>
          </ac:spMkLst>
        </pc:spChg>
        <pc:spChg chg="mod">
          <ac:chgData name="Keber, Brooke" userId="e6ad2df2-1d75-4e6b-856e-3e6d3524dad6" providerId="ADAL" clId="{D146ED3B-14C3-46AC-9ADE-6BAEFB50D109}" dt="2026-02-05T18:46:35.542" v="222" actId="962"/>
          <ac:spMkLst>
            <pc:docMk/>
            <pc:sldMk cId="3009966061" sldId="269"/>
            <ac:spMk id="8" creationId="{00000000-0000-0000-0000-000000000000}"/>
          </ac:spMkLst>
        </pc:spChg>
        <pc:picChg chg="mod">
          <ac:chgData name="Keber, Brooke" userId="e6ad2df2-1d75-4e6b-856e-3e6d3524dad6" providerId="ADAL" clId="{D146ED3B-14C3-46AC-9ADE-6BAEFB50D109}" dt="2026-02-05T18:45:02.694" v="219" actId="962"/>
          <ac:picMkLst>
            <pc:docMk/>
            <pc:sldMk cId="3009966061" sldId="269"/>
            <ac:picMk id="2" creationId="{00000000-0000-0000-0000-000000000000}"/>
          </ac:picMkLst>
        </pc:picChg>
      </pc:sldChg>
      <pc:sldChg chg="addSp delSp modSp mod">
        <pc:chgData name="Keber, Brooke" userId="e6ad2df2-1d75-4e6b-856e-3e6d3524dad6" providerId="ADAL" clId="{D146ED3B-14C3-46AC-9ADE-6BAEFB50D109}" dt="2026-02-05T18:47:08.822" v="228" actId="962"/>
        <pc:sldMkLst>
          <pc:docMk/>
          <pc:sldMk cId="604537556" sldId="270"/>
        </pc:sldMkLst>
        <pc:spChg chg="add mod ord">
          <ac:chgData name="Keber, Brooke" userId="e6ad2df2-1d75-4e6b-856e-3e6d3524dad6" providerId="ADAL" clId="{D146ED3B-14C3-46AC-9ADE-6BAEFB50D109}" dt="2026-02-05T18:47:06.552" v="227" actId="13244"/>
          <ac:spMkLst>
            <pc:docMk/>
            <pc:sldMk cId="604537556" sldId="270"/>
            <ac:spMk id="3" creationId="{7582376C-C538-F55B-4C1E-495EE3BFA297}"/>
          </ac:spMkLst>
        </pc:spChg>
        <pc:spChg chg="mod">
          <ac:chgData name="Keber, Brooke" userId="e6ad2df2-1d75-4e6b-856e-3e6d3524dad6" providerId="ADAL" clId="{D146ED3B-14C3-46AC-9ADE-6BAEFB50D109}" dt="2026-02-05T18:47:05.368" v="226" actId="962"/>
          <ac:spMkLst>
            <pc:docMk/>
            <pc:sldMk cId="604537556" sldId="270"/>
            <ac:spMk id="6" creationId="{00000000-0000-0000-0000-000000000000}"/>
          </ac:spMkLst>
        </pc:spChg>
        <pc:spChg chg="mod">
          <ac:chgData name="Keber, Brooke" userId="e6ad2df2-1d75-4e6b-856e-3e6d3524dad6" providerId="ADAL" clId="{D146ED3B-14C3-46AC-9ADE-6BAEFB50D109}" dt="2026-02-05T18:47:08.822" v="228" actId="962"/>
          <ac:spMkLst>
            <pc:docMk/>
            <pc:sldMk cId="604537556" sldId="270"/>
            <ac:spMk id="8" creationId="{00000000-0000-0000-0000-000000000000}"/>
          </ac:spMkLst>
        </pc:spChg>
        <pc:picChg chg="mod">
          <ac:chgData name="Keber, Brooke" userId="e6ad2df2-1d75-4e6b-856e-3e6d3524dad6" providerId="ADAL" clId="{D146ED3B-14C3-46AC-9ADE-6BAEFB50D109}" dt="2026-02-05T18:47:04.800" v="225" actId="962"/>
          <ac:picMkLst>
            <pc:docMk/>
            <pc:sldMk cId="604537556" sldId="270"/>
            <ac:picMk id="2" creationId="{00000000-0000-0000-0000-000000000000}"/>
          </ac:picMkLst>
        </pc:picChg>
      </pc:sldChg>
      <pc:sldChg chg="addSp delSp modSp mod">
        <pc:chgData name="Keber, Brooke" userId="e6ad2df2-1d75-4e6b-856e-3e6d3524dad6" providerId="ADAL" clId="{D146ED3B-14C3-46AC-9ADE-6BAEFB50D109}" dt="2026-02-05T18:47:36.995" v="234" actId="962"/>
        <pc:sldMkLst>
          <pc:docMk/>
          <pc:sldMk cId="3590452462" sldId="271"/>
        </pc:sldMkLst>
        <pc:spChg chg="add mod ord">
          <ac:chgData name="Keber, Brooke" userId="e6ad2df2-1d75-4e6b-856e-3e6d3524dad6" providerId="ADAL" clId="{D146ED3B-14C3-46AC-9ADE-6BAEFB50D109}" dt="2026-02-05T18:47:33.914" v="231" actId="13244"/>
          <ac:spMkLst>
            <pc:docMk/>
            <pc:sldMk cId="3590452462" sldId="271"/>
            <ac:spMk id="3" creationId="{39BCCAA2-B74F-DE5D-2BDE-CF974BDCADCB}"/>
          </ac:spMkLst>
        </pc:spChg>
        <pc:spChg chg="mod">
          <ac:chgData name="Keber, Brooke" userId="e6ad2df2-1d75-4e6b-856e-3e6d3524dad6" providerId="ADAL" clId="{D146ED3B-14C3-46AC-9ADE-6BAEFB50D109}" dt="2026-02-05T18:47:36.492" v="233" actId="962"/>
          <ac:spMkLst>
            <pc:docMk/>
            <pc:sldMk cId="3590452462" sldId="271"/>
            <ac:spMk id="6" creationId="{00000000-0000-0000-0000-000000000000}"/>
          </ac:spMkLst>
        </pc:spChg>
        <pc:spChg chg="mod">
          <ac:chgData name="Keber, Brooke" userId="e6ad2df2-1d75-4e6b-856e-3e6d3524dad6" providerId="ADAL" clId="{D146ED3B-14C3-46AC-9ADE-6BAEFB50D109}" dt="2026-02-05T18:47:36.995" v="234" actId="962"/>
          <ac:spMkLst>
            <pc:docMk/>
            <pc:sldMk cId="3590452462" sldId="271"/>
            <ac:spMk id="10" creationId="{00000000-0000-0000-0000-000000000000}"/>
          </ac:spMkLst>
        </pc:spChg>
        <pc:picChg chg="mod">
          <ac:chgData name="Keber, Brooke" userId="e6ad2df2-1d75-4e6b-856e-3e6d3524dad6" providerId="ADAL" clId="{D146ED3B-14C3-46AC-9ADE-6BAEFB50D109}" dt="2026-02-05T18:47:35.692" v="232" actId="962"/>
          <ac:picMkLst>
            <pc:docMk/>
            <pc:sldMk cId="3590452462" sldId="271"/>
            <ac:picMk id="2" creationId="{00000000-0000-0000-0000-000000000000}"/>
          </ac:picMkLst>
        </pc:picChg>
      </pc:sldChg>
      <pc:sldChg chg="delSp modSp mod">
        <pc:chgData name="Keber, Brooke" userId="e6ad2df2-1d75-4e6b-856e-3e6d3524dad6" providerId="ADAL" clId="{D146ED3B-14C3-46AC-9ADE-6BAEFB50D109}" dt="2026-02-05T18:48:07.467" v="238" actId="962"/>
        <pc:sldMkLst>
          <pc:docMk/>
          <pc:sldMk cId="3276539269" sldId="272"/>
        </pc:sldMkLst>
        <pc:spChg chg="ord">
          <ac:chgData name="Keber, Brooke" userId="e6ad2df2-1d75-4e6b-856e-3e6d3524dad6" providerId="ADAL" clId="{D146ED3B-14C3-46AC-9ADE-6BAEFB50D109}" dt="2026-02-05T18:47:41.683" v="235" actId="13244"/>
          <ac:spMkLst>
            <pc:docMk/>
            <pc:sldMk cId="3276539269" sldId="272"/>
            <ac:spMk id="2" creationId="{00000000-0000-0000-0000-000000000000}"/>
          </ac:spMkLst>
        </pc:spChg>
        <pc:grpChg chg="mod">
          <ac:chgData name="Keber, Brooke" userId="e6ad2df2-1d75-4e6b-856e-3e6d3524dad6" providerId="ADAL" clId="{D146ED3B-14C3-46AC-9ADE-6BAEFB50D109}" dt="2026-02-05T18:48:07.467" v="238" actId="962"/>
          <ac:grpSpMkLst>
            <pc:docMk/>
            <pc:sldMk cId="3276539269" sldId="272"/>
            <ac:grpSpMk id="17" creationId="{00000000-0000-0000-0000-000000000000}"/>
          </ac:grpSpMkLst>
        </pc:grpChg>
        <pc:picChg chg="mod ord">
          <ac:chgData name="Keber, Brooke" userId="e6ad2df2-1d75-4e6b-856e-3e6d3524dad6" providerId="ADAL" clId="{D146ED3B-14C3-46AC-9ADE-6BAEFB50D109}" dt="2026-02-05T18:47:47.863" v="237" actId="13244"/>
          <ac:picMkLst>
            <pc:docMk/>
            <pc:sldMk cId="3276539269" sldId="272"/>
            <ac:picMk id="12" creationId="{00000000-0000-0000-0000-000000000000}"/>
          </ac:picMkLst>
        </pc:picChg>
      </pc:sldChg>
      <pc:sldChg chg="addSp delSp modSp mod">
        <pc:chgData name="Keber, Brooke" userId="e6ad2df2-1d75-4e6b-856e-3e6d3524dad6" providerId="ADAL" clId="{D146ED3B-14C3-46AC-9ADE-6BAEFB50D109}" dt="2026-02-05T18:48:35.593" v="244" actId="13244"/>
        <pc:sldMkLst>
          <pc:docMk/>
          <pc:sldMk cId="4074540119" sldId="273"/>
        </pc:sldMkLst>
        <pc:spChg chg="add mod ord">
          <ac:chgData name="Keber, Brooke" userId="e6ad2df2-1d75-4e6b-856e-3e6d3524dad6" providerId="ADAL" clId="{D146ED3B-14C3-46AC-9ADE-6BAEFB50D109}" dt="2026-02-05T18:48:35.593" v="244" actId="13244"/>
          <ac:spMkLst>
            <pc:docMk/>
            <pc:sldMk cId="4074540119" sldId="273"/>
            <ac:spMk id="2" creationId="{01F30DFF-7B51-C3B7-6449-7B824411B9EE}"/>
          </ac:spMkLst>
        </pc:spChg>
        <pc:spChg chg="mod">
          <ac:chgData name="Keber, Brooke" userId="e6ad2df2-1d75-4e6b-856e-3e6d3524dad6" providerId="ADAL" clId="{D146ED3B-14C3-46AC-9ADE-6BAEFB50D109}" dt="2026-02-05T18:48:12.918" v="239" actId="962"/>
          <ac:spMkLst>
            <pc:docMk/>
            <pc:sldMk cId="4074540119" sldId="273"/>
            <ac:spMk id="6" creationId="{00000000-0000-0000-0000-000000000000}"/>
          </ac:spMkLst>
        </pc:spChg>
        <pc:spChg chg="mod">
          <ac:chgData name="Keber, Brooke" userId="e6ad2df2-1d75-4e6b-856e-3e6d3524dad6" providerId="ADAL" clId="{D146ED3B-14C3-46AC-9ADE-6BAEFB50D109}" dt="2026-02-05T18:48:16.260" v="241" actId="962"/>
          <ac:spMkLst>
            <pc:docMk/>
            <pc:sldMk cId="4074540119" sldId="273"/>
            <ac:spMk id="8" creationId="{00000000-0000-0000-0000-000000000000}"/>
          </ac:spMkLst>
        </pc:spChg>
        <pc:picChg chg="mod">
          <ac:chgData name="Keber, Brooke" userId="e6ad2df2-1d75-4e6b-856e-3e6d3524dad6" providerId="ADAL" clId="{D146ED3B-14C3-46AC-9ADE-6BAEFB50D109}" dt="2026-02-05T18:48:13.760" v="240" actId="962"/>
          <ac:picMkLst>
            <pc:docMk/>
            <pc:sldMk cId="4074540119" sldId="273"/>
            <ac:picMk id="3" creationId="{00000000-0000-0000-0000-000000000000}"/>
          </ac:picMkLst>
        </pc:picChg>
      </pc:sldChg>
      <pc:sldChg chg="delSp modSp mod">
        <pc:chgData name="Keber, Brooke" userId="e6ad2df2-1d75-4e6b-856e-3e6d3524dad6" providerId="ADAL" clId="{D146ED3B-14C3-46AC-9ADE-6BAEFB50D109}" dt="2026-02-05T18:49:15.902" v="251" actId="962"/>
        <pc:sldMkLst>
          <pc:docMk/>
          <pc:sldMk cId="2788758213" sldId="275"/>
        </pc:sldMkLst>
        <pc:spChg chg="ord">
          <ac:chgData name="Keber, Brooke" userId="e6ad2df2-1d75-4e6b-856e-3e6d3524dad6" providerId="ADAL" clId="{D146ED3B-14C3-46AC-9ADE-6BAEFB50D109}" dt="2026-02-05T18:49:05.185" v="246" actId="13244"/>
          <ac:spMkLst>
            <pc:docMk/>
            <pc:sldMk cId="2788758213" sldId="275"/>
            <ac:spMk id="4" creationId="{00000000-0000-0000-0000-000000000000}"/>
          </ac:spMkLst>
        </pc:spChg>
        <pc:picChg chg="mod">
          <ac:chgData name="Keber, Brooke" userId="e6ad2df2-1d75-4e6b-856e-3e6d3524dad6" providerId="ADAL" clId="{D146ED3B-14C3-46AC-9ADE-6BAEFB50D109}" dt="2026-02-05T18:49:11.954" v="247" actId="962"/>
          <ac:picMkLst>
            <pc:docMk/>
            <pc:sldMk cId="2788758213" sldId="275"/>
            <ac:picMk id="13" creationId="{00000000-0000-0000-0000-000000000000}"/>
          </ac:picMkLst>
        </pc:picChg>
        <pc:picChg chg="mod">
          <ac:chgData name="Keber, Brooke" userId="e6ad2df2-1d75-4e6b-856e-3e6d3524dad6" providerId="ADAL" clId="{D146ED3B-14C3-46AC-9ADE-6BAEFB50D109}" dt="2026-02-05T18:49:14.781" v="250" actId="962"/>
          <ac:picMkLst>
            <pc:docMk/>
            <pc:sldMk cId="2788758213" sldId="275"/>
            <ac:picMk id="17" creationId="{00000000-0000-0000-0000-000000000000}"/>
          </ac:picMkLst>
        </pc:picChg>
        <pc:picChg chg="mod">
          <ac:chgData name="Keber, Brooke" userId="e6ad2df2-1d75-4e6b-856e-3e6d3524dad6" providerId="ADAL" clId="{D146ED3B-14C3-46AC-9ADE-6BAEFB50D109}" dt="2026-02-05T18:49:15.902" v="251" actId="962"/>
          <ac:picMkLst>
            <pc:docMk/>
            <pc:sldMk cId="2788758213" sldId="275"/>
            <ac:picMk id="18" creationId="{00000000-0000-0000-0000-000000000000}"/>
          </ac:picMkLst>
        </pc:picChg>
        <pc:cxnChg chg="mod">
          <ac:chgData name="Keber, Brooke" userId="e6ad2df2-1d75-4e6b-856e-3e6d3524dad6" providerId="ADAL" clId="{D146ED3B-14C3-46AC-9ADE-6BAEFB50D109}" dt="2026-02-05T18:49:12.673" v="248" actId="962"/>
          <ac:cxnSpMkLst>
            <pc:docMk/>
            <pc:sldMk cId="2788758213" sldId="275"/>
            <ac:cxnSpMk id="15" creationId="{00000000-0000-0000-0000-000000000000}"/>
          </ac:cxnSpMkLst>
        </pc:cxnChg>
        <pc:cxnChg chg="mod">
          <ac:chgData name="Keber, Brooke" userId="e6ad2df2-1d75-4e6b-856e-3e6d3524dad6" providerId="ADAL" clId="{D146ED3B-14C3-46AC-9ADE-6BAEFB50D109}" dt="2026-02-05T18:49:13.396" v="249" actId="962"/>
          <ac:cxnSpMkLst>
            <pc:docMk/>
            <pc:sldMk cId="2788758213" sldId="275"/>
            <ac:cxnSpMk id="16" creationId="{00000000-0000-0000-0000-000000000000}"/>
          </ac:cxnSpMkLst>
        </pc:cxnChg>
      </pc:sldChg>
      <pc:sldChg chg="delSp modSp mod">
        <pc:chgData name="Keber, Brooke" userId="e6ad2df2-1d75-4e6b-856e-3e6d3524dad6" providerId="ADAL" clId="{D146ED3B-14C3-46AC-9ADE-6BAEFB50D109}" dt="2026-02-05T18:51:58.372" v="263" actId="962"/>
        <pc:sldMkLst>
          <pc:docMk/>
          <pc:sldMk cId="2436825705" sldId="276"/>
        </pc:sldMkLst>
        <pc:spChg chg="ord">
          <ac:chgData name="Keber, Brooke" userId="e6ad2df2-1d75-4e6b-856e-3e6d3524dad6" providerId="ADAL" clId="{D146ED3B-14C3-46AC-9ADE-6BAEFB50D109}" dt="2026-02-05T18:51:39.957" v="258" actId="13244"/>
          <ac:spMkLst>
            <pc:docMk/>
            <pc:sldMk cId="2436825705" sldId="276"/>
            <ac:spMk id="2" creationId="{00000000-0000-0000-0000-000000000000}"/>
          </ac:spMkLst>
        </pc:spChg>
        <pc:spChg chg="mod">
          <ac:chgData name="Keber, Brooke" userId="e6ad2df2-1d75-4e6b-856e-3e6d3524dad6" providerId="ADAL" clId="{D146ED3B-14C3-46AC-9ADE-6BAEFB50D109}" dt="2026-02-05T18:50:05.762" v="257" actId="27636"/>
          <ac:spMkLst>
            <pc:docMk/>
            <pc:sldMk cId="2436825705" sldId="276"/>
            <ac:spMk id="5" creationId="{00000000-0000-0000-0000-000000000000}"/>
          </ac:spMkLst>
        </pc:spChg>
        <pc:spChg chg="mod">
          <ac:chgData name="Keber, Brooke" userId="e6ad2df2-1d75-4e6b-856e-3e6d3524dad6" providerId="ADAL" clId="{D146ED3B-14C3-46AC-9ADE-6BAEFB50D109}" dt="2026-02-05T18:51:48.432" v="262" actId="962"/>
          <ac:spMkLst>
            <pc:docMk/>
            <pc:sldMk cId="2436825705" sldId="276"/>
            <ac:spMk id="10" creationId="{00000000-0000-0000-0000-000000000000}"/>
          </ac:spMkLst>
        </pc:spChg>
        <pc:picChg chg="mod ord">
          <ac:chgData name="Keber, Brooke" userId="e6ad2df2-1d75-4e6b-856e-3e6d3524dad6" providerId="ADAL" clId="{D146ED3B-14C3-46AC-9ADE-6BAEFB50D109}" dt="2026-02-05T18:51:58.372" v="263" actId="962"/>
          <ac:picMkLst>
            <pc:docMk/>
            <pc:sldMk cId="2436825705" sldId="276"/>
            <ac:picMk id="3" creationId="{00000000-0000-0000-0000-000000000000}"/>
          </ac:picMkLst>
        </pc:picChg>
        <pc:picChg chg="mod ord">
          <ac:chgData name="Keber, Brooke" userId="e6ad2df2-1d75-4e6b-856e-3e6d3524dad6" providerId="ADAL" clId="{D146ED3B-14C3-46AC-9ADE-6BAEFB50D109}" dt="2026-02-05T18:51:43.517" v="260" actId="962"/>
          <ac:picMkLst>
            <pc:docMk/>
            <pc:sldMk cId="2436825705" sldId="276"/>
            <ac:picMk id="8" creationId="{00000000-0000-0000-0000-000000000000}"/>
          </ac:picMkLst>
        </pc:picChg>
      </pc:sldChg>
      <pc:sldChg chg="delSp modSp mod">
        <pc:chgData name="Keber, Brooke" userId="e6ad2df2-1d75-4e6b-856e-3e6d3524dad6" providerId="ADAL" clId="{D146ED3B-14C3-46AC-9ADE-6BAEFB50D109}" dt="2026-02-05T18:55:47.665" v="303" actId="13244"/>
        <pc:sldMkLst>
          <pc:docMk/>
          <pc:sldMk cId="853420024" sldId="277"/>
        </pc:sldMkLst>
        <pc:spChg chg="ord">
          <ac:chgData name="Keber, Brooke" userId="e6ad2df2-1d75-4e6b-856e-3e6d3524dad6" providerId="ADAL" clId="{D146ED3B-14C3-46AC-9ADE-6BAEFB50D109}" dt="2026-02-05T18:52:07.962" v="264" actId="13244"/>
          <ac:spMkLst>
            <pc:docMk/>
            <pc:sldMk cId="853420024" sldId="277"/>
            <ac:spMk id="2" creationId="{00000000-0000-0000-0000-000000000000}"/>
          </ac:spMkLst>
        </pc:spChg>
        <pc:spChg chg="mod">
          <ac:chgData name="Keber, Brooke" userId="e6ad2df2-1d75-4e6b-856e-3e6d3524dad6" providerId="ADAL" clId="{D146ED3B-14C3-46AC-9ADE-6BAEFB50D109}" dt="2026-02-05T18:52:27.528" v="268" actId="962"/>
          <ac:spMkLst>
            <pc:docMk/>
            <pc:sldMk cId="853420024" sldId="277"/>
            <ac:spMk id="12" creationId="{00000000-0000-0000-0000-000000000000}"/>
          </ac:spMkLst>
        </pc:spChg>
        <pc:picChg chg="mod ord">
          <ac:chgData name="Keber, Brooke" userId="e6ad2df2-1d75-4e6b-856e-3e6d3524dad6" providerId="ADAL" clId="{D146ED3B-14C3-46AC-9ADE-6BAEFB50D109}" dt="2026-02-05T18:55:47.665" v="303" actId="13244"/>
          <ac:picMkLst>
            <pc:docMk/>
            <pc:sldMk cId="853420024" sldId="277"/>
            <ac:picMk id="5" creationId="{00000000-0000-0000-0000-000000000000}"/>
          </ac:picMkLst>
        </pc:picChg>
        <pc:picChg chg="mod">
          <ac:chgData name="Keber, Brooke" userId="e6ad2df2-1d75-4e6b-856e-3e6d3524dad6" providerId="ADAL" clId="{D146ED3B-14C3-46AC-9ADE-6BAEFB50D109}" dt="2026-02-05T18:52:10.815" v="265" actId="962"/>
          <ac:picMkLst>
            <pc:docMk/>
            <pc:sldMk cId="853420024" sldId="277"/>
            <ac:picMk id="10" creationId="{00000000-0000-0000-0000-000000000000}"/>
          </ac:picMkLst>
        </pc:picChg>
      </pc:sldChg>
      <pc:sldChg chg="delSp modSp mod">
        <pc:chgData name="Keber, Brooke" userId="e6ad2df2-1d75-4e6b-856e-3e6d3524dad6" providerId="ADAL" clId="{D146ED3B-14C3-46AC-9ADE-6BAEFB50D109}" dt="2026-02-05T18:53:03.115" v="276" actId="962"/>
        <pc:sldMkLst>
          <pc:docMk/>
          <pc:sldMk cId="472113690" sldId="278"/>
        </pc:sldMkLst>
        <pc:spChg chg="ord">
          <ac:chgData name="Keber, Brooke" userId="e6ad2df2-1d75-4e6b-856e-3e6d3524dad6" providerId="ADAL" clId="{D146ED3B-14C3-46AC-9ADE-6BAEFB50D109}" dt="2026-02-05T18:52:54.636" v="271" actId="13244"/>
          <ac:spMkLst>
            <pc:docMk/>
            <pc:sldMk cId="472113690" sldId="278"/>
            <ac:spMk id="5" creationId="{00000000-0000-0000-0000-000000000000}"/>
          </ac:spMkLst>
        </pc:spChg>
        <pc:picChg chg="mod">
          <ac:chgData name="Keber, Brooke" userId="e6ad2df2-1d75-4e6b-856e-3e6d3524dad6" providerId="ADAL" clId="{D146ED3B-14C3-46AC-9ADE-6BAEFB50D109}" dt="2026-02-05T18:52:59.461" v="272" actId="962"/>
          <ac:picMkLst>
            <pc:docMk/>
            <pc:sldMk cId="472113690" sldId="278"/>
            <ac:picMk id="14" creationId="{00000000-0000-0000-0000-000000000000}"/>
          </ac:picMkLst>
        </pc:picChg>
        <pc:picChg chg="mod">
          <ac:chgData name="Keber, Brooke" userId="e6ad2df2-1d75-4e6b-856e-3e6d3524dad6" providerId="ADAL" clId="{D146ED3B-14C3-46AC-9ADE-6BAEFB50D109}" dt="2026-02-05T18:53:00.165" v="273" actId="962"/>
          <ac:picMkLst>
            <pc:docMk/>
            <pc:sldMk cId="472113690" sldId="278"/>
            <ac:picMk id="15" creationId="{00000000-0000-0000-0000-000000000000}"/>
          </ac:picMkLst>
        </pc:picChg>
        <pc:picChg chg="mod">
          <ac:chgData name="Keber, Brooke" userId="e6ad2df2-1d75-4e6b-856e-3e6d3524dad6" providerId="ADAL" clId="{D146ED3B-14C3-46AC-9ADE-6BAEFB50D109}" dt="2026-02-05T18:53:03.115" v="276" actId="962"/>
          <ac:picMkLst>
            <pc:docMk/>
            <pc:sldMk cId="472113690" sldId="278"/>
            <ac:picMk id="18" creationId="{00000000-0000-0000-0000-000000000000}"/>
          </ac:picMkLst>
        </pc:picChg>
        <pc:picChg chg="mod">
          <ac:chgData name="Keber, Brooke" userId="e6ad2df2-1d75-4e6b-856e-3e6d3524dad6" providerId="ADAL" clId="{D146ED3B-14C3-46AC-9ADE-6BAEFB50D109}" dt="2026-02-05T18:52:51.384" v="270" actId="962"/>
          <ac:picMkLst>
            <pc:docMk/>
            <pc:sldMk cId="472113690" sldId="278"/>
            <ac:picMk id="19" creationId="{00000000-0000-0000-0000-000000000000}"/>
          </ac:picMkLst>
        </pc:picChg>
        <pc:cxnChg chg="mod">
          <ac:chgData name="Keber, Brooke" userId="e6ad2df2-1d75-4e6b-856e-3e6d3524dad6" providerId="ADAL" clId="{D146ED3B-14C3-46AC-9ADE-6BAEFB50D109}" dt="2026-02-05T18:53:01.228" v="274" actId="962"/>
          <ac:cxnSpMkLst>
            <pc:docMk/>
            <pc:sldMk cId="472113690" sldId="278"/>
            <ac:cxnSpMk id="16" creationId="{00000000-0000-0000-0000-000000000000}"/>
          </ac:cxnSpMkLst>
        </pc:cxnChg>
        <pc:cxnChg chg="mod">
          <ac:chgData name="Keber, Brooke" userId="e6ad2df2-1d75-4e6b-856e-3e6d3524dad6" providerId="ADAL" clId="{D146ED3B-14C3-46AC-9ADE-6BAEFB50D109}" dt="2026-02-05T18:53:02.225" v="275" actId="962"/>
          <ac:cxnSpMkLst>
            <pc:docMk/>
            <pc:sldMk cId="472113690" sldId="278"/>
            <ac:cxnSpMk id="17" creationId="{00000000-0000-0000-0000-000000000000}"/>
          </ac:cxnSpMkLst>
        </pc:cxnChg>
      </pc:sldChg>
      <pc:sldChg chg="addSp delSp modSp mod">
        <pc:chgData name="Keber, Brooke" userId="e6ad2df2-1d75-4e6b-856e-3e6d3524dad6" providerId="ADAL" clId="{D146ED3B-14C3-46AC-9ADE-6BAEFB50D109}" dt="2026-02-05T18:43:06.994" v="210" actId="33553"/>
        <pc:sldMkLst>
          <pc:docMk/>
          <pc:sldMk cId="510189407" sldId="280"/>
        </pc:sldMkLst>
        <pc:spChg chg="add mod">
          <ac:chgData name="Keber, Brooke" userId="e6ad2df2-1d75-4e6b-856e-3e6d3524dad6" providerId="ADAL" clId="{D146ED3B-14C3-46AC-9ADE-6BAEFB50D109}" dt="2026-02-05T18:43:06.994" v="210" actId="33553"/>
          <ac:spMkLst>
            <pc:docMk/>
            <pc:sldMk cId="510189407" sldId="280"/>
            <ac:spMk id="12" creationId="{00000000-0000-0000-0000-000000000000}"/>
          </ac:spMkLst>
        </pc:spChg>
      </pc:sldChg>
      <pc:sldChg chg="addSp delSp modSp mod">
        <pc:chgData name="Keber, Brooke" userId="e6ad2df2-1d75-4e6b-856e-3e6d3524dad6" providerId="ADAL" clId="{D146ED3B-14C3-46AC-9ADE-6BAEFB50D109}" dt="2026-02-05T18:29:48.682" v="106" actId="33553"/>
        <pc:sldMkLst>
          <pc:docMk/>
          <pc:sldMk cId="693794757" sldId="281"/>
        </pc:sldMkLst>
        <pc:spChg chg="add mod">
          <ac:chgData name="Keber, Brooke" userId="e6ad2df2-1d75-4e6b-856e-3e6d3524dad6" providerId="ADAL" clId="{D146ED3B-14C3-46AC-9ADE-6BAEFB50D109}" dt="2026-02-05T18:29:48.682" v="106" actId="33553"/>
          <ac:spMkLst>
            <pc:docMk/>
            <pc:sldMk cId="693794757" sldId="281"/>
            <ac:spMk id="12" creationId="{00000000-0000-0000-0000-000000000000}"/>
          </ac:spMkLst>
        </pc:spChg>
      </pc:sldChg>
      <pc:sldChg chg="addSp delSp modSp mod">
        <pc:chgData name="Keber, Brooke" userId="e6ad2df2-1d75-4e6b-856e-3e6d3524dad6" providerId="ADAL" clId="{D146ED3B-14C3-46AC-9ADE-6BAEFB50D109}" dt="2026-02-05T18:48:45.219" v="245" actId="33553"/>
        <pc:sldMkLst>
          <pc:docMk/>
          <pc:sldMk cId="1919761336" sldId="282"/>
        </pc:sldMkLst>
        <pc:spChg chg="add mod">
          <ac:chgData name="Keber, Brooke" userId="e6ad2df2-1d75-4e6b-856e-3e6d3524dad6" providerId="ADAL" clId="{D146ED3B-14C3-46AC-9ADE-6BAEFB50D109}" dt="2026-02-05T18:48:45.219" v="245" actId="33553"/>
          <ac:spMkLst>
            <pc:docMk/>
            <pc:sldMk cId="1919761336" sldId="282"/>
            <ac:spMk id="6" creationId="{00000000-0000-0000-0000-000000000000}"/>
          </ac:spMkLst>
        </pc:spChg>
      </pc:sldChg>
      <pc:sldChg chg="addSp delSp modSp mod">
        <pc:chgData name="Keber, Brooke" userId="e6ad2df2-1d75-4e6b-856e-3e6d3524dad6" providerId="ADAL" clId="{D146ED3B-14C3-46AC-9ADE-6BAEFB50D109}" dt="2026-02-05T18:55:04.857" v="300" actId="1076"/>
        <pc:sldMkLst>
          <pc:docMk/>
          <pc:sldMk cId="1797963199" sldId="286"/>
        </pc:sldMkLst>
        <pc:spChg chg="add mod">
          <ac:chgData name="Keber, Brooke" userId="e6ad2df2-1d75-4e6b-856e-3e6d3524dad6" providerId="ADAL" clId="{D146ED3B-14C3-46AC-9ADE-6BAEFB50D109}" dt="2026-02-05T18:55:04.857" v="300" actId="1076"/>
          <ac:spMkLst>
            <pc:docMk/>
            <pc:sldMk cId="1797963199" sldId="286"/>
            <ac:spMk id="2" creationId="{001EAFEE-487E-12D2-3C72-0DBF5F775BF4}"/>
          </ac:spMkLst>
        </pc:spChg>
        <pc:spChg chg="mod">
          <ac:chgData name="Keber, Brooke" userId="e6ad2df2-1d75-4e6b-856e-3e6d3524dad6" providerId="ADAL" clId="{D146ED3B-14C3-46AC-9ADE-6BAEFB50D109}" dt="2026-02-05T18:53:18.171" v="278" actId="33553"/>
          <ac:spMkLst>
            <pc:docMk/>
            <pc:sldMk cId="1797963199" sldId="286"/>
            <ac:spMk id="7" creationId="{00000000-0000-0000-0000-000000000000}"/>
          </ac:spMkLst>
        </pc:spChg>
        <pc:spChg chg="mod">
          <ac:chgData name="Keber, Brooke" userId="e6ad2df2-1d75-4e6b-856e-3e6d3524dad6" providerId="ADAL" clId="{D146ED3B-14C3-46AC-9ADE-6BAEFB50D109}" dt="2026-02-05T18:54:58.788" v="299" actId="403"/>
          <ac:spMkLst>
            <pc:docMk/>
            <pc:sldMk cId="1797963199" sldId="286"/>
            <ac:spMk id="8" creationId="{00000000-0000-0000-0000-000000000000}"/>
          </ac:spMkLst>
        </pc:spChg>
        <pc:cxnChg chg="mod">
          <ac:chgData name="Keber, Brooke" userId="e6ad2df2-1d75-4e6b-856e-3e6d3524dad6" providerId="ADAL" clId="{D146ED3B-14C3-46AC-9ADE-6BAEFB50D109}" dt="2026-02-05T18:53:15.195" v="277" actId="962"/>
          <ac:cxnSpMkLst>
            <pc:docMk/>
            <pc:sldMk cId="1797963199" sldId="286"/>
            <ac:cxnSpMk id="9" creationId="{00000000-0000-0000-0000-000000000000}"/>
          </ac:cxnSpMkLst>
        </pc:cxnChg>
      </pc:sldChg>
      <pc:sldChg chg="addSp delSp modSp mod">
        <pc:chgData name="Keber, Brooke" userId="e6ad2df2-1d75-4e6b-856e-3e6d3524dad6" providerId="ADAL" clId="{D146ED3B-14C3-46AC-9ADE-6BAEFB50D109}" dt="2026-02-05T18:39:26.174" v="194" actId="478"/>
        <pc:sldMkLst>
          <pc:docMk/>
          <pc:sldMk cId="3424085686" sldId="290"/>
        </pc:sldMkLst>
      </pc:sldChg>
      <pc:sldChg chg="modSp mod">
        <pc:chgData name="Keber, Brooke" userId="e6ad2df2-1d75-4e6b-856e-3e6d3524dad6" providerId="ADAL" clId="{D146ED3B-14C3-46AC-9ADE-6BAEFB50D109}" dt="2026-02-05T18:42:19.160" v="209" actId="1035"/>
        <pc:sldMkLst>
          <pc:docMk/>
          <pc:sldMk cId="793080577" sldId="296"/>
        </pc:sldMkLst>
        <pc:spChg chg="mod">
          <ac:chgData name="Keber, Brooke" userId="e6ad2df2-1d75-4e6b-856e-3e6d3524dad6" providerId="ADAL" clId="{D146ED3B-14C3-46AC-9ADE-6BAEFB50D109}" dt="2026-02-05T18:42:19.160" v="209" actId="1035"/>
          <ac:spMkLst>
            <pc:docMk/>
            <pc:sldMk cId="793080577" sldId="296"/>
            <ac:spMk id="3" creationId="{327A0D43-0988-D2A0-DE3C-B240C3AF7050}"/>
          </ac:spMkLst>
        </pc:spChg>
      </pc:sldChg>
      <pc:sldMasterChg chg="modSldLayout">
        <pc:chgData name="Keber, Brooke" userId="e6ad2df2-1d75-4e6b-856e-3e6d3524dad6" providerId="ADAL" clId="{D146ED3B-14C3-46AC-9ADE-6BAEFB50D109}" dt="2026-02-05T18:27:19.587" v="94" actId="962"/>
        <pc:sldMasterMkLst>
          <pc:docMk/>
          <pc:sldMasterMk cId="753150340" sldId="2147483660"/>
        </pc:sldMasterMkLst>
        <pc:sldLayoutChg chg="delSp modSp mod">
          <pc:chgData name="Keber, Brooke" userId="e6ad2df2-1d75-4e6b-856e-3e6d3524dad6" providerId="ADAL" clId="{D146ED3B-14C3-46AC-9ADE-6BAEFB50D109}" dt="2026-02-05T18:04:41.674" v="24" actId="13244"/>
          <pc:sldLayoutMkLst>
            <pc:docMk/>
            <pc:sldMasterMk cId="753150340" sldId="2147483660"/>
            <pc:sldLayoutMk cId="0" sldId="2147483661"/>
          </pc:sldLayoutMkLst>
          <pc:spChg chg="ord">
            <ac:chgData name="Keber, Brooke" userId="e6ad2df2-1d75-4e6b-856e-3e6d3524dad6" providerId="ADAL" clId="{D146ED3B-14C3-46AC-9ADE-6BAEFB50D109}" dt="2026-02-05T18:04:41.674" v="24" actId="13244"/>
            <ac:spMkLst>
              <pc:docMk/>
              <pc:sldMasterMk cId="753150340" sldId="2147483660"/>
              <pc:sldLayoutMk cId="0" sldId="2147483661"/>
              <ac:spMk id="5" creationId="{00000000-0000-0000-0000-000000000000}"/>
            </ac:spMkLst>
          </pc:spChg>
          <pc:spChg chg="mod">
            <ac:chgData name="Keber, Brooke" userId="e6ad2df2-1d75-4e6b-856e-3e6d3524dad6" providerId="ADAL" clId="{D146ED3B-14C3-46AC-9ADE-6BAEFB50D109}" dt="2026-02-05T18:03:57.083" v="19" actId="962"/>
            <ac:spMkLst>
              <pc:docMk/>
              <pc:sldMasterMk cId="753150340" sldId="2147483660"/>
              <pc:sldLayoutMk cId="0" sldId="2147483661"/>
              <ac:spMk id="6" creationId="{00000000-0000-0000-0000-000000000000}"/>
            </ac:spMkLst>
          </pc:spChg>
          <pc:spChg chg="mod">
            <ac:chgData name="Keber, Brooke" userId="e6ad2df2-1d75-4e6b-856e-3e6d3524dad6" providerId="ADAL" clId="{D146ED3B-14C3-46AC-9ADE-6BAEFB50D109}" dt="2026-02-05T18:04:31.947" v="23" actId="962"/>
            <ac:spMkLst>
              <pc:docMk/>
              <pc:sldMasterMk cId="753150340" sldId="2147483660"/>
              <pc:sldLayoutMk cId="0" sldId="2147483661"/>
              <ac:spMk id="8" creationId="{00000000-0000-0000-0000-000000000000}"/>
            </ac:spMkLst>
          </pc:spChg>
          <pc:picChg chg="mod">
            <ac:chgData name="Keber, Brooke" userId="e6ad2df2-1d75-4e6b-856e-3e6d3524dad6" providerId="ADAL" clId="{D146ED3B-14C3-46AC-9ADE-6BAEFB50D109}" dt="2026-02-05T18:04:19.519" v="21" actId="962"/>
            <ac:picMkLst>
              <pc:docMk/>
              <pc:sldMasterMk cId="753150340" sldId="2147483660"/>
              <pc:sldLayoutMk cId="0" sldId="2147483661"/>
              <ac:picMk id="3" creationId="{00000000-0000-0000-0000-000000000000}"/>
            </ac:picMkLst>
          </pc:picChg>
          <pc:picChg chg="mod">
            <ac:chgData name="Keber, Brooke" userId="e6ad2df2-1d75-4e6b-856e-3e6d3524dad6" providerId="ADAL" clId="{D146ED3B-14C3-46AC-9ADE-6BAEFB50D109}" dt="2026-02-05T18:04:08.397" v="20" actId="962"/>
            <ac:picMkLst>
              <pc:docMk/>
              <pc:sldMasterMk cId="753150340" sldId="2147483660"/>
              <pc:sldLayoutMk cId="0" sldId="2147483661"/>
              <ac:picMk id="4" creationId="{00000000-0000-0000-0000-000000000000}"/>
            </ac:picMkLst>
          </pc:picChg>
          <pc:picChg chg="mod">
            <ac:chgData name="Keber, Brooke" userId="e6ad2df2-1d75-4e6b-856e-3e6d3524dad6" providerId="ADAL" clId="{D146ED3B-14C3-46AC-9ADE-6BAEFB50D109}" dt="2026-02-05T18:03:50.235" v="18" actId="962"/>
            <ac:picMkLst>
              <pc:docMk/>
              <pc:sldMasterMk cId="753150340" sldId="2147483660"/>
              <pc:sldLayoutMk cId="0" sldId="2147483661"/>
              <ac:picMk id="7" creationId="{00000000-0000-0000-0000-000000000000}"/>
            </ac:picMkLst>
          </pc:picChg>
          <pc:picChg chg="mod">
            <ac:chgData name="Keber, Brooke" userId="e6ad2df2-1d75-4e6b-856e-3e6d3524dad6" providerId="ADAL" clId="{D146ED3B-14C3-46AC-9ADE-6BAEFB50D109}" dt="2026-02-05T18:04:29.824" v="22" actId="962"/>
            <ac:picMkLst>
              <pc:docMk/>
              <pc:sldMasterMk cId="753150340" sldId="2147483660"/>
              <pc:sldLayoutMk cId="0" sldId="2147483661"/>
              <ac:picMk id="11" creationId="{00000000-0000-0000-0000-000000000000}"/>
            </ac:picMkLst>
          </pc:picChg>
          <pc:picChg chg="mod">
            <ac:chgData name="Keber, Brooke" userId="e6ad2df2-1d75-4e6b-856e-3e6d3524dad6" providerId="ADAL" clId="{D146ED3B-14C3-46AC-9ADE-6BAEFB50D109}" dt="2026-02-05T18:03:44.008" v="16" actId="962"/>
            <ac:picMkLst>
              <pc:docMk/>
              <pc:sldMasterMk cId="753150340" sldId="2147483660"/>
              <pc:sldLayoutMk cId="0" sldId="2147483661"/>
              <ac:picMk id="13" creationId="{00000000-0000-0000-0000-000000000000}"/>
            </ac:picMkLst>
          </pc:picChg>
        </pc:sldLayoutChg>
        <pc:sldLayoutChg chg="addSp modSp mod">
          <pc:chgData name="Keber, Brooke" userId="e6ad2df2-1d75-4e6b-856e-3e6d3524dad6" providerId="ADAL" clId="{D146ED3B-14C3-46AC-9ADE-6BAEFB50D109}" dt="2026-02-05T18:27:19.587" v="94" actId="962"/>
          <pc:sldLayoutMkLst>
            <pc:docMk/>
            <pc:sldMasterMk cId="753150340" sldId="2147483660"/>
            <pc:sldLayoutMk cId="0" sldId="2147483662"/>
          </pc:sldLayoutMkLst>
          <pc:spChg chg="add mod">
            <ac:chgData name="Keber, Brooke" userId="e6ad2df2-1d75-4e6b-856e-3e6d3524dad6" providerId="ADAL" clId="{D146ED3B-14C3-46AC-9ADE-6BAEFB50D109}" dt="2026-02-05T18:23:27.262" v="60"/>
            <ac:spMkLst>
              <pc:docMk/>
              <pc:sldMasterMk cId="753150340" sldId="2147483660"/>
              <pc:sldLayoutMk cId="0" sldId="2147483662"/>
              <ac:spMk id="4" creationId="{FD5852D3-B801-BBA2-7AA8-BD08FDC19080}"/>
            </ac:spMkLst>
          </pc:spChg>
          <pc:picChg chg="mod">
            <ac:chgData name="Keber, Brooke" userId="e6ad2df2-1d75-4e6b-856e-3e6d3524dad6" providerId="ADAL" clId="{D146ED3B-14C3-46AC-9ADE-6BAEFB50D109}" dt="2026-02-05T18:27:16.898" v="93" actId="962"/>
            <ac:picMkLst>
              <pc:docMk/>
              <pc:sldMasterMk cId="753150340" sldId="2147483660"/>
              <pc:sldLayoutMk cId="0" sldId="2147483662"/>
              <ac:picMk id="6" creationId="{00000000-0000-0000-0000-000000000000}"/>
            </ac:picMkLst>
          </pc:picChg>
          <pc:picChg chg="mod">
            <ac:chgData name="Keber, Brooke" userId="e6ad2df2-1d75-4e6b-856e-3e6d3524dad6" providerId="ADAL" clId="{D146ED3B-14C3-46AC-9ADE-6BAEFB50D109}" dt="2026-02-05T18:27:19.587" v="94" actId="962"/>
            <ac:picMkLst>
              <pc:docMk/>
              <pc:sldMasterMk cId="753150340" sldId="2147483660"/>
              <pc:sldLayoutMk cId="0" sldId="2147483662"/>
              <ac:picMk id="8" creationId="{00000000-0000-0000-0000-000000000000}"/>
            </ac:picMkLst>
          </pc:picChg>
        </pc:sldLayoutChg>
        <pc:sldLayoutChg chg="addSp delSp modSp mod">
          <pc:chgData name="Keber, Brooke" userId="e6ad2df2-1d75-4e6b-856e-3e6d3524dad6" providerId="ADAL" clId="{D146ED3B-14C3-46AC-9ADE-6BAEFB50D109}" dt="2026-02-05T18:25:07.273" v="76"/>
          <pc:sldLayoutMkLst>
            <pc:docMk/>
            <pc:sldMasterMk cId="753150340" sldId="2147483660"/>
            <pc:sldLayoutMk cId="0" sldId="2147483663"/>
          </pc:sldLayoutMkLst>
          <pc:spChg chg="add mod">
            <ac:chgData name="Keber, Brooke" userId="e6ad2df2-1d75-4e6b-856e-3e6d3524dad6" providerId="ADAL" clId="{D146ED3B-14C3-46AC-9ADE-6BAEFB50D109}" dt="2026-02-05T18:25:07.273" v="76"/>
            <ac:spMkLst>
              <pc:docMk/>
              <pc:sldMasterMk cId="753150340" sldId="2147483660"/>
              <pc:sldLayoutMk cId="0" sldId="2147483663"/>
              <ac:spMk id="2" creationId="{D890480B-43FE-834F-BBB5-CC0103A2D47C}"/>
            </ac:spMkLst>
          </pc:spChg>
          <pc:picChg chg="mod">
            <ac:chgData name="Keber, Brooke" userId="e6ad2df2-1d75-4e6b-856e-3e6d3524dad6" providerId="ADAL" clId="{D146ED3B-14C3-46AC-9ADE-6BAEFB50D109}" dt="2026-02-05T18:18:17.058" v="32" actId="962"/>
            <ac:picMkLst>
              <pc:docMk/>
              <pc:sldMasterMk cId="753150340" sldId="2147483660"/>
              <pc:sldLayoutMk cId="0" sldId="2147483663"/>
              <ac:picMk id="7" creationId="{00000000-0000-0000-0000-000000000000}"/>
            </ac:picMkLst>
          </pc:picChg>
          <pc:picChg chg="mod">
            <ac:chgData name="Keber, Brooke" userId="e6ad2df2-1d75-4e6b-856e-3e6d3524dad6" providerId="ADAL" clId="{D146ED3B-14C3-46AC-9ADE-6BAEFB50D109}" dt="2026-02-05T18:18:19.068" v="33" actId="962"/>
            <ac:picMkLst>
              <pc:docMk/>
              <pc:sldMasterMk cId="753150340" sldId="2147483660"/>
              <pc:sldLayoutMk cId="0" sldId="2147483663"/>
              <ac:picMk id="9" creationId="{00000000-0000-0000-0000-000000000000}"/>
            </ac:picMkLst>
          </pc:picChg>
          <pc:picChg chg="mod">
            <ac:chgData name="Keber, Brooke" userId="e6ad2df2-1d75-4e6b-856e-3e6d3524dad6" providerId="ADAL" clId="{D146ED3B-14C3-46AC-9ADE-6BAEFB50D109}" dt="2026-02-05T18:18:19.912" v="34" actId="962"/>
            <ac:picMkLst>
              <pc:docMk/>
              <pc:sldMasterMk cId="753150340" sldId="2147483660"/>
              <pc:sldLayoutMk cId="0" sldId="2147483663"/>
              <ac:picMk id="11" creationId="{00000000-0000-0000-0000-000000000000}"/>
            </ac:picMkLst>
          </pc:picChg>
        </pc:sldLayoutChg>
        <pc:sldLayoutChg chg="addSp delSp modSp mod">
          <pc:chgData name="Keber, Brooke" userId="e6ad2df2-1d75-4e6b-856e-3e6d3524dad6" providerId="ADAL" clId="{D146ED3B-14C3-46AC-9ADE-6BAEFB50D109}" dt="2026-02-05T18:23:58.772" v="65"/>
          <pc:sldLayoutMkLst>
            <pc:docMk/>
            <pc:sldMasterMk cId="753150340" sldId="2147483660"/>
            <pc:sldLayoutMk cId="0" sldId="2147483664"/>
          </pc:sldLayoutMkLst>
          <pc:spChg chg="add mod">
            <ac:chgData name="Keber, Brooke" userId="e6ad2df2-1d75-4e6b-856e-3e6d3524dad6" providerId="ADAL" clId="{D146ED3B-14C3-46AC-9ADE-6BAEFB50D109}" dt="2026-02-05T18:23:58.772" v="65"/>
            <ac:spMkLst>
              <pc:docMk/>
              <pc:sldMasterMk cId="753150340" sldId="2147483660"/>
              <pc:sldLayoutMk cId="0" sldId="2147483664"/>
              <ac:spMk id="4" creationId="{00000000-0000-0000-0000-000000000000}"/>
            </ac:spMkLst>
          </pc:spChg>
          <pc:picChg chg="mod">
            <ac:chgData name="Keber, Brooke" userId="e6ad2df2-1d75-4e6b-856e-3e6d3524dad6" providerId="ADAL" clId="{D146ED3B-14C3-46AC-9ADE-6BAEFB50D109}" dt="2026-02-05T18:05:21.156" v="25" actId="962"/>
            <ac:picMkLst>
              <pc:docMk/>
              <pc:sldMasterMk cId="753150340" sldId="2147483660"/>
              <pc:sldLayoutMk cId="0" sldId="2147483664"/>
              <ac:picMk id="9" creationId="{00000000-0000-0000-0000-000000000000}"/>
            </ac:picMkLst>
          </pc:picChg>
          <pc:picChg chg="mod">
            <ac:chgData name="Keber, Brooke" userId="e6ad2df2-1d75-4e6b-856e-3e6d3524dad6" providerId="ADAL" clId="{D146ED3B-14C3-46AC-9ADE-6BAEFB50D109}" dt="2026-02-05T18:06:08.190" v="27" actId="962"/>
            <ac:picMkLst>
              <pc:docMk/>
              <pc:sldMasterMk cId="753150340" sldId="2147483660"/>
              <pc:sldLayoutMk cId="0" sldId="2147483664"/>
              <ac:picMk id="10" creationId="{00000000-0000-0000-0000-000000000000}"/>
            </ac:picMkLst>
          </pc:picChg>
          <pc:picChg chg="mod">
            <ac:chgData name="Keber, Brooke" userId="e6ad2df2-1d75-4e6b-856e-3e6d3524dad6" providerId="ADAL" clId="{D146ED3B-14C3-46AC-9ADE-6BAEFB50D109}" dt="2026-02-05T18:18:26.167" v="36" actId="962"/>
            <ac:picMkLst>
              <pc:docMk/>
              <pc:sldMasterMk cId="753150340" sldId="2147483660"/>
              <pc:sldLayoutMk cId="0" sldId="2147483664"/>
              <ac:picMk id="11" creationId="{00000000-0000-0000-0000-000000000000}"/>
            </ac:picMkLst>
          </pc:picChg>
        </pc:sldLayoutChg>
        <pc:sldLayoutChg chg="addSp delSp modSp mod">
          <pc:chgData name="Keber, Brooke" userId="e6ad2df2-1d75-4e6b-856e-3e6d3524dad6" providerId="ADAL" clId="{D146ED3B-14C3-46AC-9ADE-6BAEFB50D109}" dt="2026-02-05T18:26:24.312" v="85"/>
          <pc:sldLayoutMkLst>
            <pc:docMk/>
            <pc:sldMasterMk cId="753150340" sldId="2147483660"/>
            <pc:sldLayoutMk cId="0" sldId="2147483665"/>
          </pc:sldLayoutMkLst>
          <pc:spChg chg="add mod">
            <ac:chgData name="Keber, Brooke" userId="e6ad2df2-1d75-4e6b-856e-3e6d3524dad6" providerId="ADAL" clId="{D146ED3B-14C3-46AC-9ADE-6BAEFB50D109}" dt="2026-02-05T18:26:24.312" v="85"/>
            <ac:spMkLst>
              <pc:docMk/>
              <pc:sldMasterMk cId="753150340" sldId="2147483660"/>
              <pc:sldLayoutMk cId="0" sldId="2147483665"/>
              <ac:spMk id="2" creationId="{96AF9734-DADD-5B8F-E568-7CC4D1BC8348}"/>
            </ac:spMkLst>
          </pc:spChg>
          <pc:picChg chg="mod">
            <ac:chgData name="Keber, Brooke" userId="e6ad2df2-1d75-4e6b-856e-3e6d3524dad6" providerId="ADAL" clId="{D146ED3B-14C3-46AC-9ADE-6BAEFB50D109}" dt="2026-02-05T18:11:06.774" v="28" actId="962"/>
            <ac:picMkLst>
              <pc:docMk/>
              <pc:sldMasterMk cId="753150340" sldId="2147483660"/>
              <pc:sldLayoutMk cId="0" sldId="2147483665"/>
              <ac:picMk id="8" creationId="{00000000-0000-0000-0000-000000000000}"/>
            </ac:picMkLst>
          </pc:picChg>
          <pc:picChg chg="mod">
            <ac:chgData name="Keber, Brooke" userId="e6ad2df2-1d75-4e6b-856e-3e6d3524dad6" providerId="ADAL" clId="{D146ED3B-14C3-46AC-9ADE-6BAEFB50D109}" dt="2026-02-05T18:11:10.835" v="29" actId="962"/>
            <ac:picMkLst>
              <pc:docMk/>
              <pc:sldMasterMk cId="753150340" sldId="2147483660"/>
              <pc:sldLayoutMk cId="0" sldId="2147483665"/>
              <ac:picMk id="9" creationId="{00000000-0000-0000-0000-000000000000}"/>
            </ac:picMkLst>
          </pc:picChg>
          <pc:picChg chg="mod">
            <ac:chgData name="Keber, Brooke" userId="e6ad2df2-1d75-4e6b-856e-3e6d3524dad6" providerId="ADAL" clId="{D146ED3B-14C3-46AC-9ADE-6BAEFB50D109}" dt="2026-02-05T18:18:23.560" v="35" actId="962"/>
            <ac:picMkLst>
              <pc:docMk/>
              <pc:sldMasterMk cId="753150340" sldId="2147483660"/>
              <pc:sldLayoutMk cId="0" sldId="2147483665"/>
              <ac:picMk id="11" creationId="{00000000-0000-0000-0000-000000000000}"/>
            </ac:picMkLst>
          </pc:picChg>
        </pc:sldLayoutChg>
        <pc:sldLayoutChg chg="addSp delSp modSp mod">
          <pc:chgData name="Keber, Brooke" userId="e6ad2df2-1d75-4e6b-856e-3e6d3524dad6" providerId="ADAL" clId="{D146ED3B-14C3-46AC-9ADE-6BAEFB50D109}" dt="2026-02-05T18:21:17.952" v="48" actId="21"/>
          <pc:sldLayoutMkLst>
            <pc:docMk/>
            <pc:sldMasterMk cId="753150340" sldId="2147483660"/>
            <pc:sldLayoutMk cId="2142969877" sldId="2147483666"/>
          </pc:sldLayoutMkLst>
          <pc:spChg chg="add del mod">
            <ac:chgData name="Keber, Brooke" userId="e6ad2df2-1d75-4e6b-856e-3e6d3524dad6" providerId="ADAL" clId="{D146ED3B-14C3-46AC-9ADE-6BAEFB50D109}" dt="2026-02-05T18:21:17.952" v="48" actId="21"/>
            <ac:spMkLst>
              <pc:docMk/>
              <pc:sldMasterMk cId="753150340" sldId="2147483660"/>
              <pc:sldLayoutMk cId="2142969877" sldId="2147483666"/>
              <ac:spMk id="16" creationId="{00000000-0000-0000-0000-000000000000}"/>
            </ac:spMkLst>
          </pc:spChg>
          <pc:spChg chg="mod">
            <ac:chgData name="Keber, Brooke" userId="e6ad2df2-1d75-4e6b-856e-3e6d3524dad6" providerId="ADAL" clId="{D146ED3B-14C3-46AC-9ADE-6BAEFB50D109}" dt="2026-02-05T18:18:50.952" v="38" actId="962"/>
            <ac:spMkLst>
              <pc:docMk/>
              <pc:sldMasterMk cId="753150340" sldId="2147483660"/>
              <pc:sldLayoutMk cId="2142969877" sldId="2147483666"/>
              <ac:spMk id="20" creationId="{00000000-0000-0000-0000-000000000000}"/>
            </ac:spMkLst>
          </pc:spChg>
          <pc:picChg chg="mod">
            <ac:chgData name="Keber, Brooke" userId="e6ad2df2-1d75-4e6b-856e-3e6d3524dad6" providerId="ADAL" clId="{D146ED3B-14C3-46AC-9ADE-6BAEFB50D109}" dt="2026-02-05T18:20:42.118" v="46" actId="962"/>
            <ac:picMkLst>
              <pc:docMk/>
              <pc:sldMasterMk cId="753150340" sldId="2147483660"/>
              <pc:sldLayoutMk cId="2142969877" sldId="2147483666"/>
              <ac:picMk id="10" creationId="{00000000-0000-0000-0000-000000000000}"/>
            </ac:picMkLst>
          </pc:picChg>
          <pc:picChg chg="mod">
            <ac:chgData name="Keber, Brooke" userId="e6ad2df2-1d75-4e6b-856e-3e6d3524dad6" providerId="ADAL" clId="{D146ED3B-14C3-46AC-9ADE-6BAEFB50D109}" dt="2026-02-05T18:18:46.723" v="37" actId="962"/>
            <ac:picMkLst>
              <pc:docMk/>
              <pc:sldMasterMk cId="753150340" sldId="2147483660"/>
              <pc:sldLayoutMk cId="2142969877" sldId="2147483666"/>
              <ac:picMk id="11" creationId="{00000000-0000-0000-0000-000000000000}"/>
            </ac:picMkLst>
          </pc:picChg>
          <pc:picChg chg="mod">
            <ac:chgData name="Keber, Brooke" userId="e6ad2df2-1d75-4e6b-856e-3e6d3524dad6" providerId="ADAL" clId="{D146ED3B-14C3-46AC-9ADE-6BAEFB50D109}" dt="2026-02-05T18:19:17.791" v="43" actId="962"/>
            <ac:picMkLst>
              <pc:docMk/>
              <pc:sldMasterMk cId="753150340" sldId="2147483660"/>
              <pc:sldLayoutMk cId="2142969877" sldId="2147483666"/>
              <ac:picMk id="15" creationId="{00000000-0000-0000-0000-000000000000}"/>
            </ac:picMkLst>
          </pc:picChg>
          <pc:picChg chg="mod">
            <ac:chgData name="Keber, Brooke" userId="e6ad2df2-1d75-4e6b-856e-3e6d3524dad6" providerId="ADAL" clId="{D146ED3B-14C3-46AC-9ADE-6BAEFB50D109}" dt="2026-02-05T18:19:15.924" v="42" actId="962"/>
            <ac:picMkLst>
              <pc:docMk/>
              <pc:sldMasterMk cId="753150340" sldId="2147483660"/>
              <pc:sldLayoutMk cId="2142969877" sldId="2147483666"/>
              <ac:picMk id="19" creationId="{00000000-0000-0000-0000-000000000000}"/>
            </ac:picMkLst>
          </pc:picChg>
          <pc:picChg chg="mod">
            <ac:chgData name="Keber, Brooke" userId="e6ad2df2-1d75-4e6b-856e-3e6d3524dad6" providerId="ADAL" clId="{D146ED3B-14C3-46AC-9ADE-6BAEFB50D109}" dt="2026-02-05T18:20:40.598" v="45" actId="962"/>
            <ac:picMkLst>
              <pc:docMk/>
              <pc:sldMasterMk cId="753150340" sldId="2147483660"/>
              <pc:sldLayoutMk cId="2142969877" sldId="2147483666"/>
              <ac:picMk id="21" creationId="{00000000-0000-0000-0000-000000000000}"/>
            </ac:picMkLst>
          </pc:picChg>
        </pc:sldLayoutChg>
      </pc:sldMasterChg>
    </pc:docChg>
  </pc:docChgLst>
  <pc:docChgLst>
    <pc:chgData name="Downing, Molly" userId="f0a4fb2e-3241-49dc-80bf-ac6dabc7191a" providerId="ADAL" clId="{72C3D65E-B2FC-4B6D-9F47-CF41C2CC8520}"/>
    <pc:docChg chg="custSel addSld delSld modSld">
      <pc:chgData name="Downing, Molly" userId="f0a4fb2e-3241-49dc-80bf-ac6dabc7191a" providerId="ADAL" clId="{72C3D65E-B2FC-4B6D-9F47-CF41C2CC8520}" dt="2026-02-06T20:52:36.972" v="681" actId="1076"/>
      <pc:docMkLst>
        <pc:docMk/>
      </pc:docMkLst>
      <pc:sldChg chg="modNotesTx">
        <pc:chgData name="Downing, Molly" userId="f0a4fb2e-3241-49dc-80bf-ac6dabc7191a" providerId="ADAL" clId="{72C3D65E-B2FC-4B6D-9F47-CF41C2CC8520}" dt="2026-02-06T18:55:41.259" v="14" actId="20577"/>
        <pc:sldMkLst>
          <pc:docMk/>
          <pc:sldMk cId="76914611" sldId="256"/>
        </pc:sldMkLst>
      </pc:sldChg>
      <pc:sldChg chg="modNotesTx">
        <pc:chgData name="Downing, Molly" userId="f0a4fb2e-3241-49dc-80bf-ac6dabc7191a" providerId="ADAL" clId="{72C3D65E-B2FC-4B6D-9F47-CF41C2CC8520}" dt="2026-02-06T18:56:11.811" v="55" actId="20577"/>
        <pc:sldMkLst>
          <pc:docMk/>
          <pc:sldMk cId="675614093" sldId="257"/>
        </pc:sldMkLst>
      </pc:sldChg>
      <pc:sldChg chg="modNotesTx">
        <pc:chgData name="Downing, Molly" userId="f0a4fb2e-3241-49dc-80bf-ac6dabc7191a" providerId="ADAL" clId="{72C3D65E-B2FC-4B6D-9F47-CF41C2CC8520}" dt="2026-02-06T18:57:20.345" v="96" actId="20577"/>
        <pc:sldMkLst>
          <pc:docMk/>
          <pc:sldMk cId="82312558" sldId="258"/>
        </pc:sldMkLst>
      </pc:sldChg>
      <pc:sldChg chg="modSp mod modNotesTx">
        <pc:chgData name="Downing, Molly" userId="f0a4fb2e-3241-49dc-80bf-ac6dabc7191a" providerId="ADAL" clId="{72C3D65E-B2FC-4B6D-9F47-CF41C2CC8520}" dt="2026-02-06T20:52:36.972" v="681" actId="1076"/>
        <pc:sldMkLst>
          <pc:docMk/>
          <pc:sldMk cId="47716230" sldId="259"/>
        </pc:sldMkLst>
        <pc:spChg chg="mod">
          <ac:chgData name="Downing, Molly" userId="f0a4fb2e-3241-49dc-80bf-ac6dabc7191a" providerId="ADAL" clId="{72C3D65E-B2FC-4B6D-9F47-CF41C2CC8520}" dt="2026-02-06T20:52:36.972" v="681" actId="1076"/>
          <ac:spMkLst>
            <pc:docMk/>
            <pc:sldMk cId="47716230" sldId="259"/>
            <ac:spMk id="3" creationId="{00000000-0000-0000-0000-000000000000}"/>
          </ac:spMkLst>
        </pc:spChg>
      </pc:sldChg>
      <pc:sldChg chg="modSp mod">
        <pc:chgData name="Downing, Molly" userId="f0a4fb2e-3241-49dc-80bf-ac6dabc7191a" providerId="ADAL" clId="{72C3D65E-B2FC-4B6D-9F47-CF41C2CC8520}" dt="2026-02-06T19:12:39.994" v="216" actId="207"/>
        <pc:sldMkLst>
          <pc:docMk/>
          <pc:sldMk cId="11499460" sldId="261"/>
        </pc:sldMkLst>
        <pc:spChg chg="mod">
          <ac:chgData name="Downing, Molly" userId="f0a4fb2e-3241-49dc-80bf-ac6dabc7191a" providerId="ADAL" clId="{72C3D65E-B2FC-4B6D-9F47-CF41C2CC8520}" dt="2026-02-06T19:12:39.994" v="216" actId="207"/>
          <ac:spMkLst>
            <pc:docMk/>
            <pc:sldMk cId="11499460" sldId="261"/>
            <ac:spMk id="2" creationId="{00000000-0000-0000-0000-000000000000}"/>
          </ac:spMkLst>
        </pc:spChg>
      </pc:sldChg>
      <pc:sldChg chg="modNotesTx">
        <pc:chgData name="Downing, Molly" userId="f0a4fb2e-3241-49dc-80bf-ac6dabc7191a" providerId="ADAL" clId="{72C3D65E-B2FC-4B6D-9F47-CF41C2CC8520}" dt="2026-02-06T18:59:41.532" v="137" actId="114"/>
        <pc:sldMkLst>
          <pc:docMk/>
          <pc:sldMk cId="3155200260" sldId="263"/>
        </pc:sldMkLst>
      </pc:sldChg>
      <pc:sldChg chg="modSp mod">
        <pc:chgData name="Downing, Molly" userId="f0a4fb2e-3241-49dc-80bf-ac6dabc7191a" providerId="ADAL" clId="{72C3D65E-B2FC-4B6D-9F47-CF41C2CC8520}" dt="2026-02-06T19:04:14.015" v="152" actId="1076"/>
        <pc:sldMkLst>
          <pc:docMk/>
          <pc:sldMk cId="633084034" sldId="266"/>
        </pc:sldMkLst>
        <pc:spChg chg="mod">
          <ac:chgData name="Downing, Molly" userId="f0a4fb2e-3241-49dc-80bf-ac6dabc7191a" providerId="ADAL" clId="{72C3D65E-B2FC-4B6D-9F47-CF41C2CC8520}" dt="2026-02-06T19:04:14.015" v="152" actId="1076"/>
          <ac:spMkLst>
            <pc:docMk/>
            <pc:sldMk cId="633084034" sldId="266"/>
            <ac:spMk id="4" creationId="{00000000-0000-0000-0000-000000000000}"/>
          </ac:spMkLst>
        </pc:spChg>
      </pc:sldChg>
      <pc:sldChg chg="modSp mod">
        <pc:chgData name="Downing, Molly" userId="f0a4fb2e-3241-49dc-80bf-ac6dabc7191a" providerId="ADAL" clId="{72C3D65E-B2FC-4B6D-9F47-CF41C2CC8520}" dt="2026-02-06T20:31:35.306" v="618" actId="20577"/>
        <pc:sldMkLst>
          <pc:docMk/>
          <pc:sldMk cId="2436825705" sldId="276"/>
        </pc:sldMkLst>
        <pc:spChg chg="mod">
          <ac:chgData name="Downing, Molly" userId="f0a4fb2e-3241-49dc-80bf-ac6dabc7191a" providerId="ADAL" clId="{72C3D65E-B2FC-4B6D-9F47-CF41C2CC8520}" dt="2026-02-06T20:31:35.306" v="618" actId="20577"/>
          <ac:spMkLst>
            <pc:docMk/>
            <pc:sldMk cId="2436825705" sldId="276"/>
            <ac:spMk id="5" creationId="{00000000-0000-0000-0000-000000000000}"/>
          </ac:spMkLst>
        </pc:spChg>
      </pc:sldChg>
      <pc:sldChg chg="modNotesTx">
        <pc:chgData name="Downing, Molly" userId="f0a4fb2e-3241-49dc-80bf-ac6dabc7191a" providerId="ADAL" clId="{72C3D65E-B2FC-4B6D-9F47-CF41C2CC8520}" dt="2026-02-06T20:32:21.405" v="619" actId="14"/>
        <pc:sldMkLst>
          <pc:docMk/>
          <pc:sldMk cId="853420024" sldId="277"/>
        </pc:sldMkLst>
      </pc:sldChg>
      <pc:sldChg chg="modNotesTx">
        <pc:chgData name="Downing, Molly" userId="f0a4fb2e-3241-49dc-80bf-ac6dabc7191a" providerId="ADAL" clId="{72C3D65E-B2FC-4B6D-9F47-CF41C2CC8520}" dt="2026-02-06T20:32:46.146" v="621" actId="20577"/>
        <pc:sldMkLst>
          <pc:docMk/>
          <pc:sldMk cId="472113690" sldId="278"/>
        </pc:sldMkLst>
      </pc:sldChg>
      <pc:sldChg chg="modSp mod">
        <pc:chgData name="Downing, Molly" userId="f0a4fb2e-3241-49dc-80bf-ac6dabc7191a" providerId="ADAL" clId="{72C3D65E-B2FC-4B6D-9F47-CF41C2CC8520}" dt="2026-02-06T20:45:06.873" v="656" actId="2711"/>
        <pc:sldMkLst>
          <pc:docMk/>
          <pc:sldMk cId="1797963199" sldId="286"/>
        </pc:sldMkLst>
        <pc:spChg chg="mod">
          <ac:chgData name="Downing, Molly" userId="f0a4fb2e-3241-49dc-80bf-ac6dabc7191a" providerId="ADAL" clId="{72C3D65E-B2FC-4B6D-9F47-CF41C2CC8520}" dt="2026-02-06T20:45:06.873" v="656" actId="2711"/>
          <ac:spMkLst>
            <pc:docMk/>
            <pc:sldMk cId="1797963199" sldId="286"/>
            <ac:spMk id="8" creationId="{00000000-0000-0000-0000-000000000000}"/>
          </ac:spMkLst>
        </pc:spChg>
      </pc:sldChg>
      <pc:sldChg chg="modSp mod modNotesTx">
        <pc:chgData name="Downing, Molly" userId="f0a4fb2e-3241-49dc-80bf-ac6dabc7191a" providerId="ADAL" clId="{72C3D65E-B2FC-4B6D-9F47-CF41C2CC8520}" dt="2026-02-06T19:02:33.037" v="147" actId="115"/>
        <pc:sldMkLst>
          <pc:docMk/>
          <pc:sldMk cId="3424085686" sldId="290"/>
        </pc:sldMkLst>
        <pc:graphicFrameChg chg="modGraphic">
          <ac:chgData name="Downing, Molly" userId="f0a4fb2e-3241-49dc-80bf-ac6dabc7191a" providerId="ADAL" clId="{72C3D65E-B2FC-4B6D-9F47-CF41C2CC8520}" dt="2026-02-06T19:01:30.306" v="142" actId="255"/>
          <ac:graphicFrameMkLst>
            <pc:docMk/>
            <pc:sldMk cId="3424085686" sldId="290"/>
            <ac:graphicFrameMk id="5" creationId="{63BF5C22-5EAD-5A3B-DE4F-E30781484C6B}"/>
          </ac:graphicFrameMkLst>
        </pc:graphicFrameChg>
      </pc:sldChg>
      <pc:sldChg chg="addSp modSp mod">
        <pc:chgData name="Downing, Molly" userId="f0a4fb2e-3241-49dc-80bf-ac6dabc7191a" providerId="ADAL" clId="{72C3D65E-B2FC-4B6D-9F47-CF41C2CC8520}" dt="2026-02-06T19:10:08.247" v="173" actId="948"/>
        <pc:sldMkLst>
          <pc:docMk/>
          <pc:sldMk cId="2659143985" sldId="293"/>
        </pc:sldMkLst>
        <pc:spChg chg="mod">
          <ac:chgData name="Downing, Molly" userId="f0a4fb2e-3241-49dc-80bf-ac6dabc7191a" providerId="ADAL" clId="{72C3D65E-B2FC-4B6D-9F47-CF41C2CC8520}" dt="2026-02-06T19:10:08.247" v="173" actId="948"/>
          <ac:spMkLst>
            <pc:docMk/>
            <pc:sldMk cId="2659143985" sldId="293"/>
            <ac:spMk id="3" creationId="{4F13292D-FA90-B76D-83B5-FEF7208DAE90}"/>
          </ac:spMkLst>
        </pc:spChg>
        <pc:picChg chg="add mod">
          <ac:chgData name="Downing, Molly" userId="f0a4fb2e-3241-49dc-80bf-ac6dabc7191a" providerId="ADAL" clId="{72C3D65E-B2FC-4B6D-9F47-CF41C2CC8520}" dt="2026-02-06T19:09:53.727" v="170" actId="1076"/>
          <ac:picMkLst>
            <pc:docMk/>
            <pc:sldMk cId="2659143985" sldId="293"/>
            <ac:picMk id="5" creationId="{C3551215-BAED-8097-3ACC-46A21A42A087}"/>
          </ac:picMkLst>
        </pc:picChg>
      </pc:sldChg>
      <pc:sldChg chg="addSp delSp modSp mod modNotesTx">
        <pc:chgData name="Downing, Molly" userId="f0a4fb2e-3241-49dc-80bf-ac6dabc7191a" providerId="ADAL" clId="{72C3D65E-B2FC-4B6D-9F47-CF41C2CC8520}" dt="2026-02-06T20:23:00.360" v="399" actId="115"/>
        <pc:sldMkLst>
          <pc:docMk/>
          <pc:sldMk cId="2823720861" sldId="295"/>
        </pc:sldMkLst>
        <pc:spChg chg="mod">
          <ac:chgData name="Downing, Molly" userId="f0a4fb2e-3241-49dc-80bf-ac6dabc7191a" providerId="ADAL" clId="{72C3D65E-B2FC-4B6D-9F47-CF41C2CC8520}" dt="2026-02-06T19:20:17.291" v="336" actId="1076"/>
          <ac:spMkLst>
            <pc:docMk/>
            <pc:sldMk cId="2823720861" sldId="295"/>
            <ac:spMk id="3" creationId="{4BB79F6D-F969-16E6-3788-290370BD0252}"/>
          </ac:spMkLst>
        </pc:spChg>
        <pc:spChg chg="add mod ord">
          <ac:chgData name="Downing, Molly" userId="f0a4fb2e-3241-49dc-80bf-ac6dabc7191a" providerId="ADAL" clId="{72C3D65E-B2FC-4B6D-9F47-CF41C2CC8520}" dt="2026-02-06T20:22:42.614" v="398" actId="122"/>
          <ac:spMkLst>
            <pc:docMk/>
            <pc:sldMk cId="2823720861" sldId="295"/>
            <ac:spMk id="8" creationId="{3BE1FCCE-9BEB-D3DF-53FB-89B9ED4D2C0E}"/>
          </ac:spMkLst>
        </pc:spChg>
        <pc:picChg chg="add mod">
          <ac:chgData name="Downing, Molly" userId="f0a4fb2e-3241-49dc-80bf-ac6dabc7191a" providerId="ADAL" clId="{72C3D65E-B2FC-4B6D-9F47-CF41C2CC8520}" dt="2026-02-06T19:21:32.586" v="376" actId="1076"/>
          <ac:picMkLst>
            <pc:docMk/>
            <pc:sldMk cId="2823720861" sldId="295"/>
            <ac:picMk id="10" creationId="{F500CD9B-E0AE-CF17-3B3C-049E786603FB}"/>
          </ac:picMkLst>
        </pc:picChg>
      </pc:sldChg>
      <pc:sldChg chg="addSp delSp modSp mod modNotesTx">
        <pc:chgData name="Downing, Molly" userId="f0a4fb2e-3241-49dc-80bf-ac6dabc7191a" providerId="ADAL" clId="{72C3D65E-B2FC-4B6D-9F47-CF41C2CC8520}" dt="2026-02-06T20:29:29.731" v="610" actId="20577"/>
        <pc:sldMkLst>
          <pc:docMk/>
          <pc:sldMk cId="793080577" sldId="296"/>
        </pc:sldMkLst>
        <pc:spChg chg="mod">
          <ac:chgData name="Downing, Molly" userId="f0a4fb2e-3241-49dc-80bf-ac6dabc7191a" providerId="ADAL" clId="{72C3D65E-B2FC-4B6D-9F47-CF41C2CC8520}" dt="2026-02-06T20:23:11.662" v="400" actId="122"/>
          <ac:spMkLst>
            <pc:docMk/>
            <pc:sldMk cId="793080577" sldId="296"/>
            <ac:spMk id="2" creationId="{657C0B1D-50E8-A4A6-EB22-7A24E3F32801}"/>
          </ac:spMkLst>
        </pc:spChg>
        <pc:spChg chg="mod">
          <ac:chgData name="Downing, Molly" userId="f0a4fb2e-3241-49dc-80bf-ac6dabc7191a" providerId="ADAL" clId="{72C3D65E-B2FC-4B6D-9F47-CF41C2CC8520}" dt="2026-02-06T20:28:24.244" v="578" actId="948"/>
          <ac:spMkLst>
            <pc:docMk/>
            <pc:sldMk cId="793080577" sldId="296"/>
            <ac:spMk id="3" creationId="{327A0D43-0988-D2A0-DE3C-B240C3AF7050}"/>
          </ac:spMkLst>
        </pc:spChg>
        <pc:spChg chg="add mod">
          <ac:chgData name="Downing, Molly" userId="f0a4fb2e-3241-49dc-80bf-ac6dabc7191a" providerId="ADAL" clId="{72C3D65E-B2FC-4B6D-9F47-CF41C2CC8520}" dt="2026-02-06T20:28:41.915" v="600" actId="1035"/>
          <ac:spMkLst>
            <pc:docMk/>
            <pc:sldMk cId="793080577" sldId="296"/>
            <ac:spMk id="5" creationId="{CB6D3B46-1B6E-955C-6225-0A395810A2BD}"/>
          </ac:spMkLst>
        </pc:spChg>
        <pc:spChg chg="add mod">
          <ac:chgData name="Downing, Molly" userId="f0a4fb2e-3241-49dc-80bf-ac6dabc7191a" providerId="ADAL" clId="{72C3D65E-B2FC-4B6D-9F47-CF41C2CC8520}" dt="2026-02-06T20:28:46.240" v="602" actId="20577"/>
          <ac:spMkLst>
            <pc:docMk/>
            <pc:sldMk cId="793080577" sldId="296"/>
            <ac:spMk id="6" creationId="{9215EF34-943F-69EB-670E-589406B62BCC}"/>
          </ac:spMkLst>
        </pc:spChg>
        <pc:spChg chg="add mod">
          <ac:chgData name="Downing, Molly" userId="f0a4fb2e-3241-49dc-80bf-ac6dabc7191a" providerId="ADAL" clId="{72C3D65E-B2FC-4B6D-9F47-CF41C2CC8520}" dt="2026-02-06T20:29:15.200" v="606" actId="20577"/>
          <ac:spMkLst>
            <pc:docMk/>
            <pc:sldMk cId="793080577" sldId="296"/>
            <ac:spMk id="7" creationId="{AF951F5D-6332-5CD2-159E-B3B433DCAE3B}"/>
          </ac:spMkLst>
        </pc:spChg>
        <pc:spChg chg="add mod">
          <ac:chgData name="Downing, Molly" userId="f0a4fb2e-3241-49dc-80bf-ac6dabc7191a" providerId="ADAL" clId="{72C3D65E-B2FC-4B6D-9F47-CF41C2CC8520}" dt="2026-02-06T20:29:29.731" v="610" actId="20577"/>
          <ac:spMkLst>
            <pc:docMk/>
            <pc:sldMk cId="793080577" sldId="296"/>
            <ac:spMk id="8" creationId="{BA2B69C9-42A5-3F8D-3254-584221C9726A}"/>
          </ac:spMkLst>
        </pc:spChg>
      </pc:sldChg>
      <pc:sldChg chg="modSp add mod">
        <pc:chgData name="Downing, Molly" userId="f0a4fb2e-3241-49dc-80bf-ac6dabc7191a" providerId="ADAL" clId="{72C3D65E-B2FC-4B6D-9F47-CF41C2CC8520}" dt="2026-02-06T20:51:57.350" v="679" actId="2711"/>
        <pc:sldMkLst>
          <pc:docMk/>
          <pc:sldMk cId="301702397" sldId="297"/>
        </pc:sldMkLst>
        <pc:spChg chg="mod">
          <ac:chgData name="Downing, Molly" userId="f0a4fb2e-3241-49dc-80bf-ac6dabc7191a" providerId="ADAL" clId="{72C3D65E-B2FC-4B6D-9F47-CF41C2CC8520}" dt="2026-02-06T20:51:57.350" v="679" actId="2711"/>
          <ac:spMkLst>
            <pc:docMk/>
            <pc:sldMk cId="301702397" sldId="297"/>
            <ac:spMk id="8" creationId="{BF897066-7D26-45B7-7197-9282EF8BC8D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B9027D6-8EC5-544A-BC65-E6BE7EFF07B5}" type="datetimeFigureOut">
              <a:rPr lang="en-US" smtClean="0"/>
              <a:t>2/10/2026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0996C7C-9725-004F-9D4E-6F3516776787}" type="slidenum">
              <a:rPr lang="en-US" smtClean="0"/>
              <a:t>‹#›</a:t>
            </a:fld>
            <a:endParaRPr lang="en-US"/>
          </a:p>
        </p:txBody>
      </p:sp>
    </p:spTree>
    <p:extLst>
      <p:ext uri="{BB962C8B-B14F-4D97-AF65-F5344CB8AC3E}">
        <p14:creationId xmlns:p14="http://schemas.microsoft.com/office/powerpoint/2010/main" val="1069059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da.gov/drugs/understanding-over-counter-medicines/over-counter-drug-facts-labe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(Title slide – insert presenter names and date, if desired)</a:t>
            </a:r>
            <a:br>
              <a:rPr lang="en-US" dirty="0"/>
            </a:br>
            <a:endParaRPr lang="en-US" dirty="0"/>
          </a:p>
          <a:p>
            <a:r>
              <a:rPr lang="en-US" dirty="0"/>
              <a:t>We are here, today, to discuss how you can get the most from your medications and do so safely.</a:t>
            </a:r>
            <a:br>
              <a:rPr lang="en-US" dirty="0"/>
            </a:br>
            <a:endParaRPr lang="en-US" dirty="0"/>
          </a:p>
          <a:p>
            <a:r>
              <a:rPr lang="en-US" dirty="0"/>
              <a:t>This program was developed by Generation Rx at The Ohio State University College of Pharmacy, in partnership with the Cardinal Health Foundation. </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a:t>
            </a:fld>
            <a:endParaRPr lang="en-US"/>
          </a:p>
        </p:txBody>
      </p:sp>
    </p:spTree>
    <p:extLst>
      <p:ext uri="{BB962C8B-B14F-4D97-AF65-F5344CB8AC3E}">
        <p14:creationId xmlns:p14="http://schemas.microsoft.com/office/powerpoint/2010/main" val="2108829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Transition:</a:t>
            </a:r>
            <a:r>
              <a:rPr lang="en-US" dirty="0"/>
              <a:t> Keep in mind anything that you take can impact your medication therapy. This could include food, drinks (both alcohol and non-alcohol), other prescription or nonprescription medications, herbal products, or dietary supplements. </a:t>
            </a:r>
          </a:p>
          <a:p>
            <a:endParaRPr lang="en-US" dirty="0"/>
          </a:p>
          <a:p>
            <a:pPr marL="232943" indent="-232943">
              <a:buFont typeface="+mj-lt"/>
              <a:buAutoNum type="arabicPeriod"/>
            </a:pPr>
            <a:r>
              <a:rPr lang="en-US" dirty="0"/>
              <a:t>For example, patients who are taking the drug Coumadin, also called Warfarin (WAR-far-in), to keep their blood thin and prevent clotting as easily must be careful. A number of things including other drugs, and even some foods, could interfere with their therapy. For instance, patients taking Coumadin must be careful not to take products containing ibuprofen or naproxen. Doing so could increase their chance for bleeding side effects. Unless their doctor advises them to do so, they should avoid ibuprofen or naproxen when taking Coumadin (Warfarin).</a:t>
            </a:r>
          </a:p>
          <a:p>
            <a:pPr marL="232943" indent="-232943">
              <a:buFont typeface="+mj-lt"/>
              <a:buAutoNum type="arabicPeriod"/>
            </a:pPr>
            <a:r>
              <a:rPr lang="en-US" dirty="0"/>
              <a:t>Red Yeast Rice, an herbal supplement, interacts with many cholesterol lowering medications such as Simvastatin (generic for Zocor) and Atorvastatin (generic for Lipitor). Herbal products like Red Yeast Rice may provide benefits, but they are not closely regulated by the FDA.  It is extremely important to be well informed before deciding to try an herbal product. A wonderful free resource for unbiased information is from The National Center for Complementary and Alternative Medicine in the National Institutes of Health (see: www.nccam.nih.gov)</a:t>
            </a:r>
            <a:r>
              <a:rPr lang="en-US" baseline="30000" dirty="0"/>
              <a:t>7</a:t>
            </a:r>
            <a:r>
              <a:rPr lang="en-US" dirty="0"/>
              <a:t>.</a:t>
            </a:r>
          </a:p>
          <a:p>
            <a:endParaRPr lang="en-US" dirty="0"/>
          </a:p>
          <a:p>
            <a:r>
              <a:rPr lang="en-US" dirty="0"/>
              <a:t>These are just two examples of the many potential interactions between the medications, food and drink you consume on a regular basis. Be sure to use your pharmacist as a resource to make sure you can take your specific combination together, safely.</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10</a:t>
            </a:fld>
            <a:endParaRPr lang="en-US"/>
          </a:p>
        </p:txBody>
      </p:sp>
    </p:spTree>
    <p:extLst>
      <p:ext uri="{BB962C8B-B14F-4D97-AF65-F5344CB8AC3E}">
        <p14:creationId xmlns:p14="http://schemas.microsoft.com/office/powerpoint/2010/main" val="181520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42A6D-B756-FCA1-30D1-B912DD344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A5D3E-1EC5-3332-D254-652CCD90E4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CC3E3-20CD-0DED-BF8E-A21213B29187}"/>
              </a:ext>
            </a:extLst>
          </p:cNvPr>
          <p:cNvSpPr>
            <a:spLocks noGrp="1"/>
          </p:cNvSpPr>
          <p:nvPr>
            <p:ph type="body" idx="1"/>
          </p:nvPr>
        </p:nvSpPr>
        <p:spPr/>
        <p:txBody>
          <a:bodyPr/>
          <a:lstStyle/>
          <a:p>
            <a:r>
              <a:rPr lang="en-US" u="sng" dirty="0"/>
              <a:t>Transition:</a:t>
            </a:r>
          </a:p>
          <a:p>
            <a:r>
              <a:rPr lang="en-US" dirty="0"/>
              <a:t>There are so much information at our fingertips. We want to provide you will two web-based resources for reliable health and medication related information. </a:t>
            </a:r>
          </a:p>
          <a:p>
            <a:endParaRPr lang="en-US" dirty="0"/>
          </a:p>
          <a:p>
            <a:r>
              <a:rPr lang="en-US" i="1" u="sng" dirty="0"/>
              <a:t>Facilitators</a:t>
            </a:r>
            <a:r>
              <a:rPr lang="en-US" i="1" dirty="0"/>
              <a:t>:</a:t>
            </a:r>
          </a:p>
          <a:p>
            <a:r>
              <a:rPr lang="en-US" dirty="0"/>
              <a:t>Click on the links to take you to these resources and demonstrate how to find a specific medication such as </a:t>
            </a:r>
            <a:r>
              <a:rPr lang="en-US" b="1" dirty="0"/>
              <a:t>metformin</a:t>
            </a:r>
            <a:r>
              <a:rPr lang="en-US" dirty="0"/>
              <a:t> using Medline Plus</a:t>
            </a:r>
            <a:r>
              <a:rPr lang="en-US" baseline="30000" dirty="0"/>
              <a:t>8</a:t>
            </a:r>
            <a:r>
              <a:rPr lang="en-US" dirty="0"/>
              <a:t>.</a:t>
            </a:r>
          </a:p>
          <a:p>
            <a:r>
              <a:rPr lang="en-US" dirty="0"/>
              <a:t>Next, use the National Center for Complementary and Integrative Health</a:t>
            </a:r>
            <a:r>
              <a:rPr lang="en-US" baseline="30000" dirty="0"/>
              <a:t>7</a:t>
            </a:r>
            <a:r>
              <a:rPr lang="en-US" dirty="0"/>
              <a:t> to look up a specific herbal product such as </a:t>
            </a:r>
            <a:r>
              <a:rPr lang="en-US" b="1" dirty="0"/>
              <a:t>ginger</a:t>
            </a:r>
            <a:r>
              <a:rPr lang="en-US" dirty="0"/>
              <a:t>.</a:t>
            </a:r>
          </a:p>
        </p:txBody>
      </p:sp>
    </p:spTree>
    <p:extLst>
      <p:ext uri="{BB962C8B-B14F-4D97-AF65-F5344CB8AC3E}">
        <p14:creationId xmlns:p14="http://schemas.microsoft.com/office/powerpoint/2010/main" val="3328976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Transition</a:t>
            </a:r>
            <a:r>
              <a:rPr lang="en-US" dirty="0"/>
              <a:t>: If you are having a new symptom or health issue, it is always a good idea to consider if it could be due to any of your medications.</a:t>
            </a:r>
          </a:p>
          <a:p>
            <a:endParaRPr lang="en-US" dirty="0"/>
          </a:p>
          <a:p>
            <a:pPr marL="232943" indent="-232943">
              <a:buFont typeface="+mj-lt"/>
              <a:buAutoNum type="arabicPeriod"/>
            </a:pPr>
            <a:r>
              <a:rPr lang="en-US" dirty="0"/>
              <a:t>When used properly, medications can help us live longer and healthier lives. They can treat diseases, relieve symptoms, and prevent certain diseases from occurring in the first place. But any medication can also produce harmful effects, so it is important to remember this.  If you are having difficulties, consult your doctor or pharmacist.</a:t>
            </a:r>
          </a:p>
          <a:p>
            <a:pPr marL="232943" indent="-232943">
              <a:buFont typeface="+mj-lt"/>
              <a:buAutoNum type="arabicPeriod"/>
            </a:pPr>
            <a:endParaRPr lang="en-US" dirty="0"/>
          </a:p>
          <a:p>
            <a:pPr marL="232943" indent="-232943">
              <a:buFont typeface="+mj-lt"/>
              <a:buAutoNum type="arabicPeriod"/>
            </a:pPr>
            <a:r>
              <a:rPr lang="en-US" dirty="0"/>
              <a:t>If you are having problems, think about the timing of when it started.  Ask yourself, “Did I start feeling this way soon after doing something different?” such as:</a:t>
            </a:r>
          </a:p>
          <a:p>
            <a:pPr marL="698830" lvl="1" indent="-232943">
              <a:buFont typeface="Arial" charset="0"/>
              <a:buChar char="•"/>
            </a:pPr>
            <a:r>
              <a:rPr lang="en-US" dirty="0"/>
              <a:t>starting a new prescription or over-the-counter medication</a:t>
            </a:r>
          </a:p>
          <a:p>
            <a:pPr marL="698830" lvl="1" indent="-232943">
              <a:buFont typeface="Arial" charset="0"/>
              <a:buChar char="•"/>
            </a:pPr>
            <a:r>
              <a:rPr lang="en-US" dirty="0"/>
              <a:t>a change (increase or decrease) in my medication strength or dose</a:t>
            </a:r>
          </a:p>
          <a:p>
            <a:pPr marL="698830" lvl="1" indent="-232943">
              <a:buFont typeface="Arial" charset="0"/>
              <a:buChar char="•"/>
            </a:pPr>
            <a:r>
              <a:rPr lang="en-US" dirty="0"/>
              <a:t>a change in the way I am taking my medication</a:t>
            </a:r>
          </a:p>
          <a:p>
            <a:pPr marL="698830" lvl="1" indent="-232943">
              <a:buFont typeface="Arial" charset="0"/>
              <a:buChar char="•"/>
            </a:pPr>
            <a:r>
              <a:rPr lang="en-US" dirty="0"/>
              <a:t>drinking an alcoholic beverage</a:t>
            </a:r>
          </a:p>
          <a:p>
            <a:pPr marL="698830" lvl="1" indent="-232943">
              <a:buFont typeface="Arial" charset="0"/>
              <a:buChar char="•"/>
            </a:pPr>
            <a:r>
              <a:rPr lang="en-US" dirty="0"/>
              <a:t>a change in my diet (e.g., grapefruit can affect some medications such as blood pressure and cholesterol medications)</a:t>
            </a:r>
          </a:p>
          <a:p>
            <a:pPr marL="698830" lvl="1" indent="-232943">
              <a:buFont typeface="+mj-lt"/>
              <a:buAutoNum type="arabicPeriod"/>
            </a:pPr>
            <a:endParaRPr lang="en-US" dirty="0"/>
          </a:p>
          <a:p>
            <a:pPr marL="232943" indent="-232943">
              <a:buFont typeface="+mj-lt"/>
              <a:buAutoNum type="arabicPeriod"/>
            </a:pPr>
            <a:r>
              <a:rPr lang="en-US" dirty="0"/>
              <a:t>If you think you are having a side effect from a medication, here are actions to take:</a:t>
            </a:r>
          </a:p>
          <a:p>
            <a:pPr marL="698830" lvl="1" indent="-232943">
              <a:buFont typeface="Arial" charset="0"/>
              <a:buChar char="•"/>
            </a:pPr>
            <a:r>
              <a:rPr lang="en-US" dirty="0"/>
              <a:t>If it is a severe side effect such as trouble breathing or bleeding, call 911</a:t>
            </a:r>
          </a:p>
          <a:p>
            <a:pPr marL="698830" lvl="1" indent="-232943">
              <a:buFont typeface="Arial" charset="0"/>
              <a:buChar char="•"/>
            </a:pPr>
            <a:r>
              <a:rPr lang="en-US" dirty="0"/>
              <a:t>Otherwise, contact your doctor or pharmacist to discuss your new symptoms and ask if this is a usual side effect of your medications. Ask if there are steps you can take to make you feel better.</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12</a:t>
            </a:fld>
            <a:endParaRPr lang="en-US"/>
          </a:p>
        </p:txBody>
      </p:sp>
    </p:spTree>
    <p:extLst>
      <p:ext uri="{BB962C8B-B14F-4D97-AF65-F5344CB8AC3E}">
        <p14:creationId xmlns:p14="http://schemas.microsoft.com/office/powerpoint/2010/main" val="473468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Transition:</a:t>
            </a:r>
          </a:p>
          <a:p>
            <a:r>
              <a:rPr lang="en-US" dirty="0"/>
              <a:t>The only way we can get the health benefit from medications is to take them. In healthcare we call this medication adherence. Here is a definition of this term from the World Health Organization</a:t>
            </a:r>
            <a:r>
              <a:rPr lang="en-US" baseline="30000" dirty="0"/>
              <a:t>9</a:t>
            </a:r>
            <a:r>
              <a:rPr lang="en-US" dirty="0"/>
              <a:t>:</a:t>
            </a:r>
          </a:p>
          <a:p>
            <a:r>
              <a:rPr lang="en-US" dirty="0"/>
              <a:t>“The degree to which the person’s behavior corresponds with the agreed recommendations from a health care provider.”</a:t>
            </a:r>
          </a:p>
          <a:p>
            <a:endParaRPr lang="en-US" dirty="0"/>
          </a:p>
          <a:p>
            <a:r>
              <a:rPr lang="en-US" dirty="0"/>
              <a:t>Please note this definition implies that there was agreement between the patient and the prescriber about taking the medication. </a:t>
            </a:r>
          </a:p>
          <a:p>
            <a:endParaRPr lang="en-US" dirty="0"/>
          </a:p>
          <a:p>
            <a:r>
              <a:rPr lang="en-US" dirty="0"/>
              <a:t>It is at this point it is very important to ask questions of the prescriber about the reason and expectation of the medication. </a:t>
            </a:r>
          </a:p>
          <a:p>
            <a:r>
              <a:rPr lang="en-US" dirty="0"/>
              <a:t>This information is essential to determining if you are going to listen to the recommendation and regularly take the medication.</a:t>
            </a:r>
          </a:p>
        </p:txBody>
      </p:sp>
      <p:sp>
        <p:nvSpPr>
          <p:cNvPr id="4" name="Slide Number Placeholder 3"/>
          <p:cNvSpPr>
            <a:spLocks noGrp="1"/>
          </p:cNvSpPr>
          <p:nvPr>
            <p:ph type="sldNum" sz="quarter" idx="5"/>
          </p:nvPr>
        </p:nvSpPr>
        <p:spPr/>
        <p:txBody>
          <a:bodyPr/>
          <a:lstStyle/>
          <a:p>
            <a:fld id="{70996C7C-9725-004F-9D4E-6F3516776787}" type="slidenum">
              <a:rPr lang="en-US" smtClean="0"/>
              <a:t>13</a:t>
            </a:fld>
            <a:endParaRPr lang="en-US"/>
          </a:p>
        </p:txBody>
      </p:sp>
    </p:spTree>
    <p:extLst>
      <p:ext uri="{BB962C8B-B14F-4D97-AF65-F5344CB8AC3E}">
        <p14:creationId xmlns:p14="http://schemas.microsoft.com/office/powerpoint/2010/main" val="3525250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Facilitators</a:t>
            </a:r>
            <a:r>
              <a:rPr lang="en-US" i="1" dirty="0"/>
              <a:t>:</a:t>
            </a:r>
          </a:p>
          <a:p>
            <a:endParaRPr lang="en-US" dirty="0"/>
          </a:p>
          <a:p>
            <a:r>
              <a:rPr lang="en-US" dirty="0"/>
              <a:t>Pause to ask your audience to explain the system they have worked out to remember to take their medications. The next slide will list a few suggestions.</a:t>
            </a:r>
          </a:p>
        </p:txBody>
      </p:sp>
      <p:sp>
        <p:nvSpPr>
          <p:cNvPr id="4" name="Slide Number Placeholder 3"/>
          <p:cNvSpPr>
            <a:spLocks noGrp="1"/>
          </p:cNvSpPr>
          <p:nvPr>
            <p:ph type="sldNum" sz="quarter" idx="5"/>
          </p:nvPr>
        </p:nvSpPr>
        <p:spPr/>
        <p:txBody>
          <a:bodyPr/>
          <a:lstStyle/>
          <a:p>
            <a:fld id="{70996C7C-9725-004F-9D4E-6F3516776787}" type="slidenum">
              <a:rPr lang="en-US" smtClean="0"/>
              <a:t>14</a:t>
            </a:fld>
            <a:endParaRPr lang="en-US"/>
          </a:p>
        </p:txBody>
      </p:sp>
    </p:spTree>
    <p:extLst>
      <p:ext uri="{BB962C8B-B14F-4D97-AF65-F5344CB8AC3E}">
        <p14:creationId xmlns:p14="http://schemas.microsoft.com/office/powerpoint/2010/main" val="3400954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u="sng" dirty="0"/>
              <a:t>Transition</a:t>
            </a:r>
            <a:r>
              <a:rPr lang="en-US" dirty="0"/>
              <a:t>: Here are a few tips that might help you with consistently taking your medications:</a:t>
            </a:r>
          </a:p>
          <a:p>
            <a:pPr defTabSz="931774">
              <a:defRPr/>
            </a:pPr>
            <a:endParaRPr lang="en-US" dirty="0"/>
          </a:p>
          <a:p>
            <a:pPr marL="228600" indent="-228600" defTabSz="931774">
              <a:buFont typeface="+mj-lt"/>
              <a:buAutoNum type="arabicPeriod"/>
              <a:defRPr/>
            </a:pPr>
            <a:r>
              <a:rPr lang="en-US" dirty="0"/>
              <a:t>Linking your medication-taking to something you do everyday can be very helpful (example: take morning medication with your coffee or tea).</a:t>
            </a:r>
          </a:p>
          <a:p>
            <a:pPr marL="228600" indent="-228600" defTabSz="931774">
              <a:buFont typeface="+mj-lt"/>
              <a:buAutoNum type="arabicPeriod"/>
              <a:defRPr/>
            </a:pPr>
            <a:r>
              <a:rPr lang="en-US" dirty="0"/>
              <a:t>If you are someone who wonders if you have taken your medication or not, a pillbox could be useful.</a:t>
            </a:r>
          </a:p>
          <a:p>
            <a:pPr marL="228600" indent="-228600" defTabSz="931774">
              <a:buFont typeface="+mj-lt"/>
              <a:buAutoNum type="arabicPeriod"/>
              <a:defRPr/>
            </a:pPr>
            <a:r>
              <a:rPr lang="en-US" dirty="0"/>
              <a:t>The use of alarms either on a smartphone or smart systems such as Alexa or Google are also something to consider.</a:t>
            </a:r>
          </a:p>
          <a:p>
            <a:pPr marL="228600" indent="-228600" defTabSz="931774">
              <a:buFont typeface="+mj-lt"/>
              <a:buAutoNum type="arabicPeriod"/>
              <a:defRPr/>
            </a:pPr>
            <a:r>
              <a:rPr lang="en-US" dirty="0"/>
              <a:t>If there is a reason you are not taking you medication, please talk with your doctor or pharmacist about it to see what could be done</a:t>
            </a:r>
          </a:p>
          <a:p>
            <a:pPr marL="640594" lvl="1" indent="-174708" defTabSz="931774">
              <a:buFont typeface="Arial" panose="020B0604020202020204" pitchFamily="34" charset="0"/>
              <a:buChar char="•"/>
              <a:defRPr/>
            </a:pPr>
            <a:r>
              <a:rPr lang="en-US" dirty="0"/>
              <a:t>An example of this would be if a medication is causing you to have a very upset stomach, it could understandably get in the way of your taking it regularly. Talking with the doctor or pharmacist would help you both create a plan to deal with this, together.</a:t>
            </a:r>
          </a:p>
        </p:txBody>
      </p:sp>
      <p:sp>
        <p:nvSpPr>
          <p:cNvPr id="4" name="Slide Number Placeholder 3"/>
          <p:cNvSpPr>
            <a:spLocks noGrp="1"/>
          </p:cNvSpPr>
          <p:nvPr>
            <p:ph type="sldNum" sz="quarter" idx="5"/>
          </p:nvPr>
        </p:nvSpPr>
        <p:spPr/>
        <p:txBody>
          <a:bodyPr/>
          <a:lstStyle/>
          <a:p>
            <a:fld id="{70996C7C-9725-004F-9D4E-6F3516776787}" type="slidenum">
              <a:rPr lang="en-US" smtClean="0"/>
              <a:t>15</a:t>
            </a:fld>
            <a:endParaRPr lang="en-US"/>
          </a:p>
        </p:txBody>
      </p:sp>
    </p:spTree>
    <p:extLst>
      <p:ext uri="{BB962C8B-B14F-4D97-AF65-F5344CB8AC3E}">
        <p14:creationId xmlns:p14="http://schemas.microsoft.com/office/powerpoint/2010/main" val="491083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Transition: We have been focusing on ways to be your own health advocate when it comes to medications, Now, we will discuss four steps you can take toward ”safe medication practices to follow for life”</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16</a:t>
            </a:fld>
            <a:endParaRPr lang="en-US"/>
          </a:p>
        </p:txBody>
      </p:sp>
    </p:spTree>
    <p:extLst>
      <p:ext uri="{BB962C8B-B14F-4D97-AF65-F5344CB8AC3E}">
        <p14:creationId xmlns:p14="http://schemas.microsoft.com/office/powerpoint/2010/main" val="197134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u="sng" dirty="0"/>
              <a:t>Transition:</a:t>
            </a:r>
            <a:r>
              <a:rPr lang="en-US" dirty="0"/>
              <a:t> It is important to follow the directions provided with your prescription medications. Only make changes in your own medication therapy after talking with your doctor. Even stopping your therapy on your own can be harmful. For example, stopping antibiotic therapy too soon could result in a more severe infection, and the dosage of some drugs must be slowly decreased before stopping them all together.</a:t>
            </a:r>
          </a:p>
          <a:p>
            <a:pPr defTabSz="931774">
              <a:defRPr/>
            </a:pPr>
            <a:endParaRPr lang="en-US" dirty="0"/>
          </a:p>
          <a:p>
            <a:pPr marL="232943" indent="-232943">
              <a:buFont typeface="+mj-lt"/>
              <a:buAutoNum type="arabicPeriod"/>
            </a:pPr>
            <a:r>
              <a:rPr lang="en-US" dirty="0"/>
              <a:t>Sticking with the plan - your medication regimen can be challenging when you have a chronic condition like diabetes or high blood pressure, but not doing so can cause harm. For example, diabetes that is not properly treated can result in heart disease, blindness, kidney failure, nerve damage, and other problems. It is estimated that we spend approximately $300 billion each year in our healthcare system simply because patients don’t take their medications as directed.</a:t>
            </a:r>
            <a:r>
              <a:rPr lang="en-US" baseline="30000" dirty="0"/>
              <a:t>9</a:t>
            </a:r>
            <a:r>
              <a:rPr lang="en-US" dirty="0"/>
              <a:t> </a:t>
            </a:r>
          </a:p>
          <a:p>
            <a:pPr marL="232943" indent="-232943">
              <a:buFont typeface="+mj-lt"/>
              <a:buAutoNum type="arabicPeriod"/>
            </a:pPr>
            <a:endParaRPr lang="en-US" dirty="0"/>
          </a:p>
          <a:p>
            <a:pPr marL="232943" indent="-232943">
              <a:buFont typeface="+mj-lt"/>
              <a:buAutoNum type="arabicPeriod"/>
            </a:pPr>
            <a:r>
              <a:rPr lang="en-US" dirty="0"/>
              <a:t>It is also important to take your medications regularly.  For most medications, this means every day or even multiple times a day.  If you have trouble remembering, there are some simple things you can do. For example, some people use a calendar to keep track of the pills they have taken. Pill boxes which contain your medications for each day are also helpful, and there are more sophisticated tools available including special medication alarms or electronic reminders. </a:t>
            </a:r>
          </a:p>
          <a:p>
            <a:pPr defTabSz="931774">
              <a:defRPr/>
            </a:pPr>
            <a:endParaRPr lang="en-US" dirty="0"/>
          </a:p>
          <a:p>
            <a:pPr defTabSz="931774">
              <a:defRPr/>
            </a:pPr>
            <a:r>
              <a:rPr lang="en-US" i="1" dirty="0"/>
              <a:t>Note to Facilitator: Ask your audience to share ideas they use to remember to take their medications.</a:t>
            </a:r>
          </a:p>
          <a:p>
            <a:pPr defTabSz="931774">
              <a:defRPr/>
            </a:pPr>
            <a:endParaRPr lang="en-US" i="1" dirty="0"/>
          </a:p>
          <a:p>
            <a:pPr marL="232943" indent="-232943" defTabSz="931774">
              <a:buFont typeface="+mj-lt"/>
              <a:buAutoNum type="arabicPeriod" startAt="3"/>
              <a:defRPr/>
            </a:pPr>
            <a:r>
              <a:rPr lang="en-US" dirty="0"/>
              <a:t>Avoid stopping a medication without talking to your doctor or pharmacist, even if it doesn’t seem to be working.  Sometimes medication therapy takes a while to take effect, or the effects may not even be noticeable.</a:t>
            </a:r>
          </a:p>
          <a:p>
            <a:pPr defTabSz="931774">
              <a:defRPr/>
            </a:pPr>
            <a:endParaRPr lang="en-US" b="1"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17</a:t>
            </a:fld>
            <a:endParaRPr lang="en-US"/>
          </a:p>
        </p:txBody>
      </p:sp>
    </p:spTree>
    <p:extLst>
      <p:ext uri="{BB962C8B-B14F-4D97-AF65-F5344CB8AC3E}">
        <p14:creationId xmlns:p14="http://schemas.microsoft.com/office/powerpoint/2010/main" val="1819102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u="sng" dirty="0"/>
              <a:t>Transition: </a:t>
            </a:r>
            <a:r>
              <a:rPr lang="en-US" dirty="0"/>
              <a:t>Second, never share your prescription medications with others or use someone else’s prescription drugs.</a:t>
            </a:r>
          </a:p>
          <a:p>
            <a:endParaRPr lang="en-US" dirty="0"/>
          </a:p>
          <a:p>
            <a:pPr marL="232943" indent="-232943">
              <a:buFont typeface="+mj-lt"/>
              <a:buAutoNum type="arabicPeriod"/>
            </a:pPr>
            <a:r>
              <a:rPr lang="en-US" dirty="0"/>
              <a:t>Many factors determine how we respond to medication—our genetics, weight, and pre-existing medical conditions, amongst others.  Therefore, individuals can respond to the same medication differently.</a:t>
            </a:r>
          </a:p>
          <a:p>
            <a:pPr marL="232943" indent="-232943">
              <a:buFont typeface="+mj-lt"/>
              <a:buAutoNum type="arabicPeriod"/>
            </a:pPr>
            <a:r>
              <a:rPr lang="en-US" dirty="0"/>
              <a:t>Engaging in behaviors of self-diagnosis and self-prescribing is dangerous—always report any health concerns to a healthcare professional. Don’t self medicate!</a:t>
            </a:r>
          </a:p>
          <a:p>
            <a:pPr marL="232943" indent="-232943">
              <a:buFont typeface="+mj-lt"/>
              <a:buAutoNum type="arabicPeriod"/>
            </a:pPr>
            <a:r>
              <a:rPr lang="en-US" dirty="0"/>
              <a:t>Regardless of intention, sharing or taking someone else’s medication is not safe.  Only use medications under the guidance of a healthcare professional.</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18</a:t>
            </a:fld>
            <a:endParaRPr lang="en-US"/>
          </a:p>
        </p:txBody>
      </p:sp>
    </p:spTree>
    <p:extLst>
      <p:ext uri="{BB962C8B-B14F-4D97-AF65-F5344CB8AC3E}">
        <p14:creationId xmlns:p14="http://schemas.microsoft.com/office/powerpoint/2010/main" val="1307132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Transition:</a:t>
            </a:r>
            <a:r>
              <a:rPr lang="en-US" dirty="0"/>
              <a:t>  Third, keep your medications secure through safe storage and disposal practices.  First, we’ll discuss storage.  How do you safely store medications?  </a:t>
            </a:r>
          </a:p>
          <a:p>
            <a:endParaRPr lang="en-US" dirty="0"/>
          </a:p>
          <a:p>
            <a:r>
              <a:rPr lang="en-US" i="1" dirty="0"/>
              <a:t>Note to facilitator: encourage participants to suggest safe storage places.</a:t>
            </a:r>
          </a:p>
          <a:p>
            <a:endParaRPr lang="en-US" i="1" dirty="0"/>
          </a:p>
          <a:p>
            <a:pPr marL="232943" indent="-232943">
              <a:buFont typeface="+mj-lt"/>
              <a:buAutoNum type="arabicPeriod"/>
            </a:pPr>
            <a:r>
              <a:rPr lang="en-US" dirty="0"/>
              <a:t>When prescribed a prescription medication, store medications in secure locations such as lock-boxes, medication safes, or other lockable spaces.  </a:t>
            </a:r>
          </a:p>
          <a:p>
            <a:pPr marL="232943" indent="-232943">
              <a:buFont typeface="+mj-lt"/>
              <a:buAutoNum type="arabicPeriod"/>
            </a:pPr>
            <a:r>
              <a:rPr lang="en-US" dirty="0"/>
              <a:t>Avoid storage places which children and others can easily access, such as drawers, nightstands, or kitchen counters/cabinets.</a:t>
            </a:r>
          </a:p>
          <a:p>
            <a:pPr marL="232943" indent="-232943">
              <a:buFont typeface="+mj-lt"/>
              <a:buAutoNum type="arabicPeriod"/>
            </a:pPr>
            <a:r>
              <a:rPr lang="en-US" dirty="0"/>
              <a:t>Unfortunately, most people who misuse prescription drugs get them from family members or friends. Help keep others safe by storing your medications safely!</a:t>
            </a:r>
          </a:p>
          <a:p>
            <a:endParaRPr lang="en-US" dirty="0"/>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19</a:t>
            </a:fld>
            <a:endParaRPr lang="en-US"/>
          </a:p>
        </p:txBody>
      </p:sp>
    </p:spTree>
    <p:extLst>
      <p:ext uri="{BB962C8B-B14F-4D97-AF65-F5344CB8AC3E}">
        <p14:creationId xmlns:p14="http://schemas.microsoft.com/office/powerpoint/2010/main" val="1695249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Transition:</a:t>
            </a:r>
            <a:r>
              <a:rPr lang="en-US" dirty="0"/>
              <a:t> We will spend our time focusing on three areas relating to medication use:</a:t>
            </a:r>
            <a:br>
              <a:rPr lang="en-US" dirty="0"/>
            </a:br>
            <a:endParaRPr lang="en-US" dirty="0"/>
          </a:p>
          <a:p>
            <a:pPr marL="232943" indent="-232943">
              <a:buFont typeface="+mj-lt"/>
              <a:buAutoNum type="arabicPeriod"/>
            </a:pPr>
            <a:r>
              <a:rPr lang="en-US" dirty="0"/>
              <a:t>Be your own health advocate – straightforward tips for being an informed user of medications</a:t>
            </a:r>
          </a:p>
          <a:p>
            <a:pPr marL="232943" indent="-232943">
              <a:buFont typeface="+mj-lt"/>
              <a:buAutoNum type="arabicPeriod"/>
            </a:pPr>
            <a:r>
              <a:rPr lang="en-US" dirty="0"/>
              <a:t>Be safe with your medicines – important information about “safe medication practices for life”</a:t>
            </a:r>
          </a:p>
          <a:p>
            <a:pPr marL="232943" indent="-232943">
              <a:buFont typeface="+mj-lt"/>
              <a:buAutoNum type="arabicPeriod"/>
            </a:pPr>
            <a:r>
              <a:rPr lang="en-US" dirty="0"/>
              <a:t>Know the risks of medication misuse – facts about medication misuse in our country and what you can do about it</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a:t>
            </a:fld>
            <a:endParaRPr lang="en-US"/>
          </a:p>
        </p:txBody>
      </p:sp>
    </p:spTree>
    <p:extLst>
      <p:ext uri="{BB962C8B-B14F-4D97-AF65-F5344CB8AC3E}">
        <p14:creationId xmlns:p14="http://schemas.microsoft.com/office/powerpoint/2010/main" val="1261406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u="sng" dirty="0"/>
              <a:t>Transition: </a:t>
            </a:r>
            <a:r>
              <a:rPr lang="en-US" dirty="0"/>
              <a:t>Next, we’ll discuss disposal.  Once finished with a prescription medication, you have three options for safe disposal:</a:t>
            </a:r>
          </a:p>
          <a:p>
            <a:pPr defTabSz="931774">
              <a:defRPr/>
            </a:pPr>
            <a:endParaRPr lang="en-US" dirty="0"/>
          </a:p>
          <a:p>
            <a:pPr marL="232943" indent="-232943">
              <a:buFont typeface="+mj-lt"/>
              <a:buAutoNum type="arabicPeriod"/>
            </a:pPr>
            <a:r>
              <a:rPr lang="en-US" dirty="0"/>
              <a:t>Option Number One: Place the medication in a drug </a:t>
            </a:r>
            <a:r>
              <a:rPr lang="en-US" dirty="0" err="1"/>
              <a:t>dropbox</a:t>
            </a:r>
            <a:r>
              <a:rPr lang="en-US" dirty="0"/>
              <a:t>.  To find a </a:t>
            </a:r>
            <a:r>
              <a:rPr lang="en-US" dirty="0" err="1"/>
              <a:t>dropbox</a:t>
            </a:r>
            <a:r>
              <a:rPr lang="en-US" dirty="0"/>
              <a:t> in your area, visit: rxdrugdropbox.org.</a:t>
            </a:r>
          </a:p>
          <a:p>
            <a:pPr marL="232943" indent="-232943">
              <a:buFont typeface="+mj-lt"/>
              <a:buAutoNum type="arabicPeriod"/>
            </a:pPr>
            <a:r>
              <a:rPr lang="en-US" dirty="0"/>
              <a:t>Option Number Two: Take advantage of community drug take-back programs that allow the public to bring unused drugs to a central location for proper disposal.  Call your local law enforcement agency or ask your pharmacist or local health department to see if a take-back program is available in your community. </a:t>
            </a:r>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20</a:t>
            </a:fld>
            <a:endParaRPr lang="en-US"/>
          </a:p>
        </p:txBody>
      </p:sp>
    </p:spTree>
    <p:extLst>
      <p:ext uri="{BB962C8B-B14F-4D97-AF65-F5344CB8AC3E}">
        <p14:creationId xmlns:p14="http://schemas.microsoft.com/office/powerpoint/2010/main" val="1882169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u="sng" dirty="0"/>
              <a:t>Transition:</a:t>
            </a:r>
            <a:r>
              <a:rPr lang="en-US" dirty="0"/>
              <a:t>  If there is not a drug </a:t>
            </a:r>
            <a:r>
              <a:rPr lang="en-US" dirty="0" err="1"/>
              <a:t>dropbox</a:t>
            </a:r>
            <a:r>
              <a:rPr lang="en-US" dirty="0"/>
              <a:t> or take-back program near you, there is a third option that allows for safe disposal at home.  </a:t>
            </a:r>
          </a:p>
          <a:p>
            <a:endParaRPr lang="en-US" dirty="0"/>
          </a:p>
          <a:p>
            <a:pPr marL="232943" indent="-232943">
              <a:buFont typeface="+mj-lt"/>
              <a:buAutoNum type="arabicPeriod"/>
            </a:pPr>
            <a:r>
              <a:rPr lang="en-US" dirty="0"/>
              <a:t>Before completing these steps, we encourage you to follow any disposal instructions on the drug’s label or patient information sheet.</a:t>
            </a:r>
          </a:p>
          <a:p>
            <a:pPr marL="232943" indent="-232943">
              <a:buFont typeface="+mj-lt"/>
              <a:buAutoNum type="arabicPeriod"/>
            </a:pPr>
            <a:endParaRPr lang="en-US" dirty="0"/>
          </a:p>
          <a:p>
            <a:pPr marL="232943" indent="-232943">
              <a:buFont typeface="+mj-lt"/>
              <a:buAutoNum type="arabicPeriod"/>
            </a:pPr>
            <a:r>
              <a:rPr lang="en-US" dirty="0"/>
              <a:t>If disposal instructions are not given, complete these three steps:</a:t>
            </a:r>
          </a:p>
          <a:p>
            <a:pPr marL="698830" lvl="1" indent="-232943">
              <a:buFont typeface="Arial" charset="0"/>
              <a:buChar char="•"/>
            </a:pPr>
            <a:r>
              <a:rPr lang="en-US" dirty="0"/>
              <a:t>Step 1: Remove the pills from the original container and mix them with an undesirable substance such as used coffee grounds or kitty litter</a:t>
            </a:r>
          </a:p>
          <a:p>
            <a:pPr marL="698830" lvl="1" indent="-232943">
              <a:buFont typeface="Arial" charset="0"/>
              <a:buChar char="•"/>
            </a:pPr>
            <a:r>
              <a:rPr lang="en-US" dirty="0"/>
              <a:t>Step 2: Throw away the sealed mixture into the trash.</a:t>
            </a:r>
          </a:p>
          <a:p>
            <a:pPr marL="698830" lvl="1" indent="-232943">
              <a:buFont typeface="Arial" charset="0"/>
              <a:buChar char="•"/>
            </a:pPr>
            <a:r>
              <a:rPr lang="en-US" dirty="0"/>
              <a:t>Step 3: Remove the prescription label and dispose of the empty bottle.</a:t>
            </a:r>
          </a:p>
          <a:p>
            <a:pPr marL="698830" lvl="1" indent="-232943">
              <a:buFont typeface="Arial" charset="0"/>
              <a:buChar char="•"/>
            </a:pPr>
            <a:endParaRPr lang="en-US" dirty="0"/>
          </a:p>
          <a:p>
            <a:pPr marL="232943" indent="-232943">
              <a:buFont typeface="+mj-lt"/>
              <a:buAutoNum type="arabicPeriod"/>
            </a:pPr>
            <a:r>
              <a:rPr lang="en-US" dirty="0"/>
              <a:t>In general, you should not flush medications down a toilet or drain; however, the FDA still recommends that certain drugs should be disposed by flushing (for a list, visit: www.fda.gov)</a:t>
            </a:r>
            <a:r>
              <a:rPr lang="en-US" baseline="30000" dirty="0"/>
              <a:t>10</a:t>
            </a:r>
            <a:r>
              <a:rPr lang="en-US" dirty="0"/>
              <a:t>.</a:t>
            </a:r>
          </a:p>
          <a:p>
            <a:pPr marL="232943" indent="-232943">
              <a:buFont typeface="+mj-lt"/>
              <a:buAutoNum type="arabicPeriod"/>
            </a:pPr>
            <a:endParaRPr lang="en-US" dirty="0"/>
          </a:p>
          <a:p>
            <a:pPr marL="232943" indent="-232943">
              <a:buFont typeface="+mj-lt"/>
              <a:buAutoNum type="arabicPeriod"/>
            </a:pPr>
            <a:r>
              <a:rPr lang="en-US" dirty="0"/>
              <a:t>Again, those who misuse prescription medications often get them from friends and family – this is why it is so important to safely store and dispose of medications.</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21</a:t>
            </a:fld>
            <a:endParaRPr lang="en-US"/>
          </a:p>
        </p:txBody>
      </p:sp>
    </p:spTree>
    <p:extLst>
      <p:ext uri="{BB962C8B-B14F-4D97-AF65-F5344CB8AC3E}">
        <p14:creationId xmlns:p14="http://schemas.microsoft.com/office/powerpoint/2010/main" val="1920080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Transition:</a:t>
            </a:r>
            <a:r>
              <a:rPr lang="en-US" dirty="0"/>
              <a:t> Fourth, be a good example to those around you by modeling these safe medication-taking practices. What others see you do matters!</a:t>
            </a:r>
          </a:p>
          <a:p>
            <a:endParaRPr lang="en-US" dirty="0"/>
          </a:p>
          <a:p>
            <a:r>
              <a:rPr lang="en-US" dirty="0"/>
              <a:t>When appropriate, discuss the dangers of misusing prescription drugs with your family, friends and others in your community. You can make a difference!</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22</a:t>
            </a:fld>
            <a:endParaRPr lang="en-US"/>
          </a:p>
        </p:txBody>
      </p:sp>
    </p:spTree>
    <p:extLst>
      <p:ext uri="{BB962C8B-B14F-4D97-AF65-F5344CB8AC3E}">
        <p14:creationId xmlns:p14="http://schemas.microsoft.com/office/powerpoint/2010/main" val="660105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Transition:</a:t>
            </a:r>
            <a:r>
              <a:rPr lang="en-US" dirty="0"/>
              <a:t>  It’s important when talking with others to spread the word about an increasing problem in our country – prescription drug misuse. Prescription drugs are misused by millions of Americans at every age.</a:t>
            </a:r>
            <a:r>
              <a:rPr lang="en-US" baseline="30000" dirty="0"/>
              <a:t>11</a:t>
            </a:r>
          </a:p>
          <a:p>
            <a:endParaRPr lang="en-US" dirty="0"/>
          </a:p>
          <a:p>
            <a:r>
              <a:rPr lang="en-US" i="1" dirty="0"/>
              <a:t>Note to facilitator: Ask “What do you consider prescription misuse?”</a:t>
            </a:r>
            <a:endParaRPr lang="en-US" dirty="0"/>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23</a:t>
            </a:fld>
            <a:endParaRPr lang="en-US"/>
          </a:p>
        </p:txBody>
      </p:sp>
    </p:spTree>
    <p:extLst>
      <p:ext uri="{BB962C8B-B14F-4D97-AF65-F5344CB8AC3E}">
        <p14:creationId xmlns:p14="http://schemas.microsoft.com/office/powerpoint/2010/main" val="2140561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Transition:</a:t>
            </a:r>
            <a:r>
              <a:rPr lang="en-US" dirty="0"/>
              <a:t>  We define prescription drug misuse as engaging in three key behaviors.  </a:t>
            </a:r>
          </a:p>
          <a:p>
            <a:pPr marL="232943" indent="-232943">
              <a:buFont typeface="+mj-lt"/>
              <a:buAutoNum type="arabicPeriod"/>
            </a:pPr>
            <a:r>
              <a:rPr lang="en-US" dirty="0"/>
              <a:t>Taking more of a prescription medication than prescribed.</a:t>
            </a:r>
          </a:p>
          <a:p>
            <a:pPr marL="232943" indent="-232943">
              <a:buFont typeface="+mj-lt"/>
              <a:buAutoNum type="arabicPeriod"/>
            </a:pPr>
            <a:r>
              <a:rPr lang="en-US" dirty="0"/>
              <a:t>Taking a prescription medication for a reason different than prescribed.</a:t>
            </a:r>
          </a:p>
          <a:p>
            <a:pPr marL="232943" indent="-232943">
              <a:buFont typeface="+mj-lt"/>
              <a:buAutoNum type="arabicPeriod"/>
            </a:pPr>
            <a:r>
              <a:rPr lang="en-US" dirty="0"/>
              <a:t>Sharing or taking someone else’s prescription medication.</a:t>
            </a:r>
          </a:p>
          <a:p>
            <a:endParaRPr lang="en-US" dirty="0"/>
          </a:p>
          <a:p>
            <a:r>
              <a:rPr lang="en-US" i="1" dirty="0"/>
              <a:t>(Note for facilitator:  If asked, the National Institute on Drug Abuse currently supports these definitions of prescription drug misuse.)</a:t>
            </a:r>
            <a:r>
              <a:rPr lang="en-US" i="1" baseline="30000" dirty="0"/>
              <a:t>12</a:t>
            </a:r>
          </a:p>
          <a:p>
            <a:endParaRPr lang="en-US" dirty="0"/>
          </a:p>
          <a:p>
            <a:r>
              <a:rPr lang="en-US" dirty="0"/>
              <a:t>Regardless of the intention or reason, engaging in any of these behaviors is misuse. Unfortunately, prescription drug misuse has become an epidemic in our country, and it can lead to tragic consequences!</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24</a:t>
            </a:fld>
            <a:endParaRPr lang="en-US"/>
          </a:p>
        </p:txBody>
      </p:sp>
    </p:spTree>
    <p:extLst>
      <p:ext uri="{BB962C8B-B14F-4D97-AF65-F5344CB8AC3E}">
        <p14:creationId xmlns:p14="http://schemas.microsoft.com/office/powerpoint/2010/main" val="111061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Transition:</a:t>
            </a:r>
            <a:r>
              <a:rPr lang="en-US" dirty="0"/>
              <a:t>  This epidemic affects all of us. </a:t>
            </a:r>
          </a:p>
          <a:p>
            <a:endParaRPr lang="en-US" dirty="0"/>
          </a:p>
          <a:p>
            <a:pPr marL="232943" indent="-232943">
              <a:buFont typeface="+mj-lt"/>
              <a:buAutoNum type="arabicPeriod"/>
            </a:pPr>
            <a:r>
              <a:rPr lang="en-US" dirty="0"/>
              <a:t>There is no stereotypical “type” of person susceptible to prescription drug misuse.</a:t>
            </a:r>
          </a:p>
          <a:p>
            <a:pPr marL="232943" indent="-232943">
              <a:buFont typeface="+mj-lt"/>
              <a:buAutoNum type="arabicPeriod"/>
            </a:pPr>
            <a:r>
              <a:rPr lang="en-US" dirty="0"/>
              <a:t>Prescription drug misuse occurs from the very young through the very old.  It occurs in rural and suburban communities among those of all socioeconomic status.  This is not a “youth” issue.  These risks apply to everyone, including older adults. </a:t>
            </a:r>
          </a:p>
          <a:p>
            <a:pPr marL="232943" indent="-232943">
              <a:buFont typeface="+mj-lt"/>
              <a:buAutoNum type="arabicPeriod"/>
            </a:pPr>
            <a:r>
              <a:rPr lang="en-US" dirty="0"/>
              <a:t>The National Center for Drug Abuse statistics tells us that nearly 14 million Americans misuse prescription medications like opioid pain medications (e.g., OxyContin, Vicodin, Lortab), sedatives (e.g., Xanax, Valium), or stimulants (e.g., Adderall, Ritalin) every year.</a:t>
            </a:r>
            <a:r>
              <a:rPr lang="en-US" baseline="30000" dirty="0"/>
              <a:t>12                                                                                                                                                                                                                                     </a:t>
            </a:r>
            <a:endParaRPr lang="en-US" dirty="0"/>
          </a:p>
          <a:p>
            <a:pPr marL="232943" indent="-232943">
              <a:buFont typeface="+mj-lt"/>
              <a:buAutoNum type="arabicPeriod"/>
            </a:pPr>
            <a:r>
              <a:rPr lang="en-US" dirty="0"/>
              <a:t>This is an important reason to properly use, store and dispose of these medications to protect ourselves and those around us.</a:t>
            </a:r>
          </a:p>
          <a:p>
            <a:pPr marL="232943" indent="-232943">
              <a:buFont typeface="+mj-lt"/>
              <a:buAutoNum type="arabicPeriod"/>
            </a:pPr>
            <a:endParaRPr lang="en-US" dirty="0"/>
          </a:p>
          <a:p>
            <a:r>
              <a:rPr lang="en-US" i="1" dirty="0"/>
              <a:t>Note for facilitator: based on your audience, you may wish to share some of the statistics listed below.</a:t>
            </a:r>
          </a:p>
          <a:p>
            <a:endParaRPr lang="en-US" dirty="0"/>
          </a:p>
          <a:p>
            <a:r>
              <a:rPr lang="en-US" u="sng" dirty="0"/>
              <a:t>Statistics to share with older adults:</a:t>
            </a:r>
            <a:endParaRPr lang="en-US" dirty="0"/>
          </a:p>
          <a:p>
            <a:pPr marL="232943" indent="-232943">
              <a:buFont typeface="+mj-lt"/>
              <a:buAutoNum type="arabicPeriod"/>
            </a:pPr>
            <a:r>
              <a:rPr lang="en-US" dirty="0"/>
              <a:t>Prescription drug misuse has estimated to have increased from 1.2% in 2001 to 2.4 % in 2020 among older adults.</a:t>
            </a:r>
            <a:r>
              <a:rPr lang="en-US" baseline="30000" dirty="0"/>
              <a:t>13 </a:t>
            </a:r>
            <a:endParaRPr lang="en-US" dirty="0"/>
          </a:p>
          <a:p>
            <a:pPr marL="232943" indent="-232943">
              <a:buFont typeface="+mj-lt"/>
              <a:buAutoNum type="arabicPeriod"/>
            </a:pPr>
            <a:r>
              <a:rPr lang="en-US" dirty="0"/>
              <a:t>SAMHSA (Substance Abuse and Mental Health Services Administration) reported the number of older adults needing substance misuse treatment in 2022 to be 8.5 million (increased from 1.7 million in 2003)</a:t>
            </a:r>
            <a:r>
              <a:rPr lang="en-US" baseline="30000" dirty="0"/>
              <a:t>14</a:t>
            </a:r>
            <a:r>
              <a:rPr lang="en-US" dirty="0"/>
              <a:t>.</a:t>
            </a:r>
          </a:p>
          <a:p>
            <a:pPr marL="232943" indent="-232943">
              <a:buFont typeface="+mj-lt"/>
              <a:buAutoNum type="arabicPeriod" startAt="3"/>
            </a:pPr>
            <a:r>
              <a:rPr lang="en-US" dirty="0"/>
              <a:t>Research estimates 11.4% of older adults struggle with a substance misuse problem (SAMHSA, 2024)</a:t>
            </a:r>
            <a:r>
              <a:rPr lang="en-US" baseline="30000" dirty="0"/>
              <a:t>14</a:t>
            </a:r>
            <a:r>
              <a:rPr lang="en-US" dirty="0"/>
              <a:t>.</a:t>
            </a:r>
          </a:p>
          <a:p>
            <a:pPr marL="232943" indent="-232943">
              <a:buFont typeface="+mj-lt"/>
              <a:buAutoNum type="arabicPeriod" startAt="3"/>
            </a:pPr>
            <a:r>
              <a:rPr lang="en-US" dirty="0"/>
              <a:t>Emergency department visits involving misuse of prescription opioids by older adults increased 121% between 2004 – 2008 (SAMHSA, 2012)</a:t>
            </a:r>
            <a:r>
              <a:rPr lang="en-US" baseline="30000" dirty="0"/>
              <a:t>14</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25</a:t>
            </a:fld>
            <a:endParaRPr lang="en-US"/>
          </a:p>
        </p:txBody>
      </p:sp>
    </p:spTree>
    <p:extLst>
      <p:ext uri="{BB962C8B-B14F-4D97-AF65-F5344CB8AC3E}">
        <p14:creationId xmlns:p14="http://schemas.microsoft.com/office/powerpoint/2010/main" val="1926813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Transition:</a:t>
            </a:r>
            <a:r>
              <a:rPr lang="en-US" dirty="0"/>
              <a:t>  With your help, we can make an impact on the medication misuse epidemic.</a:t>
            </a:r>
          </a:p>
          <a:p>
            <a:endParaRPr lang="en-US" dirty="0"/>
          </a:p>
          <a:p>
            <a:r>
              <a:rPr lang="en-US" dirty="0"/>
              <a:t>It is important to:</a:t>
            </a:r>
          </a:p>
          <a:p>
            <a:pPr marL="183394" lvl="0" indent="-174708">
              <a:buFont typeface="Arial" charset="0"/>
              <a:buChar char="•"/>
            </a:pPr>
            <a:r>
              <a:rPr lang="en-US" dirty="0"/>
              <a:t>Be informed about your specific medications</a:t>
            </a:r>
          </a:p>
          <a:p>
            <a:pPr marL="183394" lvl="0" indent="-174708">
              <a:buFont typeface="Arial" charset="0"/>
              <a:buChar char="•"/>
            </a:pPr>
            <a:r>
              <a:rPr lang="en-US" dirty="0"/>
              <a:t>Discuss all medication issues you may have with your doctor and pharmacist</a:t>
            </a:r>
          </a:p>
          <a:p>
            <a:pPr marL="183394" lvl="0" indent="-174708">
              <a:buFont typeface="Arial" charset="0"/>
              <a:buChar char="•"/>
            </a:pPr>
            <a:r>
              <a:rPr lang="en-US" dirty="0"/>
              <a:t>Safely store and dispose of medications to help make sure they do not end up in the wrong hands</a:t>
            </a:r>
          </a:p>
          <a:p>
            <a:pPr marL="183394" lvl="0" indent="-174708">
              <a:buFont typeface="Arial" charset="0"/>
              <a:buChar char="•"/>
            </a:pPr>
            <a:r>
              <a:rPr lang="en-US" dirty="0"/>
              <a:t>Join in the effort to spread the word about safe and appropriate medication use – get involved in the educational efforts!</a:t>
            </a:r>
          </a:p>
          <a:p>
            <a:pPr marL="640594" lvl="1" indent="-174708">
              <a:buFont typeface="Arial" charset="0"/>
              <a:buChar char="•"/>
            </a:pPr>
            <a:endParaRPr lang="en-US" dirty="0"/>
          </a:p>
          <a:p>
            <a:r>
              <a:rPr lang="en-US" dirty="0"/>
              <a:t>Together we will make a difference!</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26</a:t>
            </a:fld>
            <a:endParaRPr lang="en-US"/>
          </a:p>
        </p:txBody>
      </p:sp>
    </p:spTree>
    <p:extLst>
      <p:ext uri="{BB962C8B-B14F-4D97-AF65-F5344CB8AC3E}">
        <p14:creationId xmlns:p14="http://schemas.microsoft.com/office/powerpoint/2010/main" val="757423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the most from your medications and doing so safely can be done!</a:t>
            </a:r>
          </a:p>
          <a:p>
            <a:endParaRPr lang="en-US" dirty="0"/>
          </a:p>
          <a:p>
            <a:r>
              <a:rPr lang="en-US" dirty="0"/>
              <a:t>Remember to:</a:t>
            </a:r>
          </a:p>
          <a:p>
            <a:pPr marL="232943" indent="-232943">
              <a:buFont typeface="+mj-lt"/>
              <a:buAutoNum type="arabicPeriod"/>
            </a:pPr>
            <a:r>
              <a:rPr lang="en-US" dirty="0"/>
              <a:t>Be your own health advocate:</a:t>
            </a:r>
          </a:p>
          <a:p>
            <a:pPr marL="698830" lvl="1" indent="-232943">
              <a:buFont typeface="Arial" charset="0"/>
              <a:buChar char="•"/>
            </a:pPr>
            <a:r>
              <a:rPr lang="en-US" dirty="0"/>
              <a:t>Learn about your medications</a:t>
            </a:r>
          </a:p>
          <a:p>
            <a:pPr marL="698830" lvl="1" indent="-232943">
              <a:buFont typeface="Arial" charset="0"/>
              <a:buChar char="•"/>
            </a:pPr>
            <a:r>
              <a:rPr lang="en-US" dirty="0"/>
              <a:t>Keep a Complete Medication Record</a:t>
            </a:r>
          </a:p>
          <a:p>
            <a:pPr marL="698830" lvl="1" indent="-232943">
              <a:buFont typeface="Arial" charset="0"/>
              <a:buChar char="•"/>
            </a:pPr>
            <a:r>
              <a:rPr lang="en-US" dirty="0"/>
              <a:t>Use your pharmacist as a trusted resource</a:t>
            </a:r>
          </a:p>
          <a:p>
            <a:pPr marL="698830" lvl="1" indent="-232943">
              <a:buFont typeface="Arial" charset="0"/>
              <a:buChar char="•"/>
            </a:pPr>
            <a:r>
              <a:rPr lang="en-US" dirty="0"/>
              <a:t>Having a new symptom or health issue?- consider if it could be due to a new medication</a:t>
            </a:r>
          </a:p>
          <a:p>
            <a:pPr marL="232943" indent="-232943">
              <a:buFont typeface="+mj-lt"/>
              <a:buAutoNum type="arabicPeriod"/>
            </a:pPr>
            <a:r>
              <a:rPr lang="en-US" dirty="0"/>
              <a:t>Learn safe medication practices:</a:t>
            </a:r>
          </a:p>
          <a:p>
            <a:pPr marL="698830" lvl="1" indent="-232943">
              <a:buFont typeface="Arial" charset="0"/>
              <a:buChar char="•"/>
            </a:pPr>
            <a:r>
              <a:rPr lang="en-US" dirty="0"/>
              <a:t>Only use prescription medications as directed</a:t>
            </a:r>
          </a:p>
          <a:p>
            <a:pPr marL="698830" lvl="1" indent="-232943">
              <a:buFont typeface="Arial" charset="0"/>
              <a:buChar char="•"/>
            </a:pPr>
            <a:r>
              <a:rPr lang="en-US" dirty="0"/>
              <a:t>Do not share or take someone else’s medication</a:t>
            </a:r>
          </a:p>
          <a:p>
            <a:pPr marL="698830" lvl="1" indent="-232943">
              <a:buFont typeface="Arial" charset="0"/>
              <a:buChar char="•"/>
            </a:pPr>
            <a:r>
              <a:rPr lang="en-US" dirty="0"/>
              <a:t>Properly store and dispose of your medications</a:t>
            </a:r>
          </a:p>
          <a:p>
            <a:pPr marL="698830" lvl="1" indent="-232943">
              <a:buFont typeface="Arial" charset="0"/>
              <a:buChar char="•"/>
            </a:pPr>
            <a:r>
              <a:rPr lang="en-US" dirty="0"/>
              <a:t>Model safe medication practices</a:t>
            </a:r>
          </a:p>
          <a:p>
            <a:pPr marL="232943" indent="-232943">
              <a:buFont typeface="+mj-lt"/>
              <a:buAutoNum type="arabicPeriod"/>
            </a:pPr>
            <a:r>
              <a:rPr lang="en-US" dirty="0"/>
              <a:t>Know the risks of prescription drug misuse and help us spread the word!</a:t>
            </a:r>
          </a:p>
          <a:p>
            <a:pPr marL="232943" indent="-232943">
              <a:buFont typeface="+mj-lt"/>
              <a:buAutoNum type="arabicPeriod"/>
            </a:pPr>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27</a:t>
            </a:fld>
            <a:endParaRPr lang="en-US"/>
          </a:p>
        </p:txBody>
      </p:sp>
    </p:spTree>
    <p:extLst>
      <p:ext uri="{BB962C8B-B14F-4D97-AF65-F5344CB8AC3E}">
        <p14:creationId xmlns:p14="http://schemas.microsoft.com/office/powerpoint/2010/main" val="7319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Transition:</a:t>
            </a:r>
            <a:r>
              <a:rPr lang="en-US" dirty="0"/>
              <a:t> The prescribing of medications is the most common type of medical treatment in the United States, and pharmacists dispense over four billion prescriptions each year. (Kaiser Family Foundation statistics)</a:t>
            </a:r>
            <a:r>
              <a:rPr lang="en-US" baseline="30000" dirty="0"/>
              <a:t>1</a:t>
            </a:r>
          </a:p>
          <a:p>
            <a:endParaRPr lang="en-US" dirty="0"/>
          </a:p>
          <a:p>
            <a:pPr marL="232943" indent="-232943">
              <a:buFont typeface="+mj-lt"/>
              <a:buAutoNum type="arabicPeriod"/>
            </a:pPr>
            <a:r>
              <a:rPr lang="en-US" dirty="0"/>
              <a:t>These medications help us live longer and healthier lives, but they can also produce harmful effects when not used properly.</a:t>
            </a:r>
          </a:p>
          <a:p>
            <a:pPr marL="232943" indent="-232943">
              <a:buFont typeface="+mj-lt"/>
              <a:buAutoNum type="arabicPeriod"/>
            </a:pPr>
            <a:r>
              <a:rPr lang="en-US" dirty="0"/>
              <a:t>In fact, medication problems are thought to cause between 10-30% of all hospital admissions in older people. (</a:t>
            </a:r>
            <a:r>
              <a:rPr lang="en-US" i="1" dirty="0"/>
              <a:t>Age and Ageing</a:t>
            </a:r>
            <a:r>
              <a:rPr lang="en-US" dirty="0"/>
              <a:t> 2014;43(2):174-187 and </a:t>
            </a:r>
            <a:r>
              <a:rPr lang="en-US" i="1" dirty="0"/>
              <a:t>J Am </a:t>
            </a:r>
            <a:r>
              <a:rPr lang="en-US" i="1" dirty="0" err="1"/>
              <a:t>Geriatr</a:t>
            </a:r>
            <a:r>
              <a:rPr lang="en-US" i="1" dirty="0"/>
              <a:t> Soc</a:t>
            </a:r>
            <a:r>
              <a:rPr lang="en-US" dirty="0"/>
              <a:t> 2018; 66:282-288.)</a:t>
            </a:r>
            <a:r>
              <a:rPr lang="en-US" baseline="30000" dirty="0"/>
              <a:t>2,3</a:t>
            </a:r>
            <a:endParaRPr lang="en-US" dirty="0"/>
          </a:p>
          <a:p>
            <a:pPr marL="232943" indent="-232943">
              <a:buFont typeface="+mj-lt"/>
              <a:buAutoNum type="arabicPeriod"/>
            </a:pPr>
            <a:r>
              <a:rPr lang="en-US" dirty="0"/>
              <a:t>American Academy of Family Physicians recommend limiting the number of prescription medications whenever possible because each new medication adds more than one adverse drug event each year. With 6 or more medications this risk goes up four-fold. (</a:t>
            </a:r>
            <a:r>
              <a:rPr lang="en-US" i="1" dirty="0"/>
              <a:t>Am Fam Physician</a:t>
            </a:r>
            <a:r>
              <a:rPr lang="en-US" dirty="0"/>
              <a:t> 2013;87(5):331-336)</a:t>
            </a:r>
            <a:r>
              <a:rPr lang="en-US" baseline="30000" dirty="0"/>
              <a:t>4</a:t>
            </a:r>
            <a:endParaRPr lang="en-US" dirty="0"/>
          </a:p>
          <a:p>
            <a:pPr marL="232943" indent="-232943">
              <a:buFont typeface="+mj-lt"/>
              <a:buAutoNum type="arabicPeriod"/>
            </a:pPr>
            <a:r>
              <a:rPr lang="en-US" dirty="0"/>
              <a:t>So, how can you get the best results from your medications and do so safely?</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3</a:t>
            </a:fld>
            <a:endParaRPr lang="en-US"/>
          </a:p>
        </p:txBody>
      </p:sp>
    </p:spTree>
    <p:extLst>
      <p:ext uri="{BB962C8B-B14F-4D97-AF65-F5344CB8AC3E}">
        <p14:creationId xmlns:p14="http://schemas.microsoft.com/office/powerpoint/2010/main" val="826813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Transition:</a:t>
            </a:r>
            <a:r>
              <a:rPr lang="en-US" dirty="0"/>
              <a:t> Let’s start off by focusing on how to be your own health advocate, especially as it pertains to medications.</a:t>
            </a:r>
            <a:br>
              <a:rPr lang="en-US" dirty="0"/>
            </a:br>
            <a:endParaRPr lang="en-US" dirty="0"/>
          </a:p>
          <a:p>
            <a:r>
              <a:rPr lang="en-US" dirty="0"/>
              <a:t>You are the most important member of your healthcare team. Take the time to become an expert about your medications. Ask questions and get all the information you need to get the best results from your medications!</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4</a:t>
            </a:fld>
            <a:endParaRPr lang="en-US"/>
          </a:p>
        </p:txBody>
      </p:sp>
    </p:spTree>
    <p:extLst>
      <p:ext uri="{BB962C8B-B14F-4D97-AF65-F5344CB8AC3E}">
        <p14:creationId xmlns:p14="http://schemas.microsoft.com/office/powerpoint/2010/main" val="1800700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Transition:</a:t>
            </a:r>
            <a:r>
              <a:rPr lang="en-US" dirty="0"/>
              <a:t>  Being an informed consumer is the best way to get the most out of any purchase, and medications are no different. In fact, learning about your medications is critical for getting the best health outcomes.</a:t>
            </a:r>
            <a:br>
              <a:rPr lang="en-US" dirty="0"/>
            </a:br>
            <a:endParaRPr lang="en-US" dirty="0"/>
          </a:p>
          <a:p>
            <a:pPr marL="0" indent="0">
              <a:buFont typeface="+mj-lt"/>
              <a:buNone/>
            </a:pPr>
            <a:r>
              <a:rPr lang="en-US" dirty="0"/>
              <a:t>Here are suggestions for questions you may wish to ask your doctor or pharmacist (read slide). Take the initiative to learn about your medications, ask questions of your doctor and pharmacist, and become an expert about your medicines!</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5</a:t>
            </a:fld>
            <a:endParaRPr lang="en-US"/>
          </a:p>
        </p:txBody>
      </p:sp>
    </p:spTree>
    <p:extLst>
      <p:ext uri="{BB962C8B-B14F-4D97-AF65-F5344CB8AC3E}">
        <p14:creationId xmlns:p14="http://schemas.microsoft.com/office/powerpoint/2010/main" val="1698479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Transition:</a:t>
            </a:r>
            <a:r>
              <a:rPr lang="en-US" dirty="0"/>
              <a:t>  An updated medication record is probably the most important tool to help guide you to safe medication use. Always keep an updated, complete record of your prescription and nonprescription medications and carry it with you. </a:t>
            </a:r>
          </a:p>
          <a:p>
            <a:endParaRPr lang="en-US" dirty="0"/>
          </a:p>
          <a:p>
            <a:r>
              <a:rPr lang="en-US" dirty="0"/>
              <a:t>Download the medication record form at www.generationrx.osu.edu and use it to record:</a:t>
            </a:r>
          </a:p>
          <a:p>
            <a:pPr marL="640594" lvl="1" indent="-174708">
              <a:buFont typeface="Arial" charset="0"/>
              <a:buChar char="•"/>
            </a:pPr>
            <a:r>
              <a:rPr lang="en-US" dirty="0"/>
              <a:t>The brand and generic name of your medications</a:t>
            </a:r>
          </a:p>
          <a:p>
            <a:pPr marL="640594" lvl="1" indent="-174708">
              <a:buFont typeface="Arial" charset="0"/>
              <a:buChar char="•"/>
            </a:pPr>
            <a:r>
              <a:rPr lang="en-US" dirty="0"/>
              <a:t>Strength and dosing directions (be specific about the time of day you are taking the medication)</a:t>
            </a:r>
          </a:p>
          <a:p>
            <a:pPr marL="640594" lvl="1" indent="-174708">
              <a:buFont typeface="Arial" charset="0"/>
              <a:buChar char="•"/>
            </a:pPr>
            <a:r>
              <a:rPr lang="en-US" dirty="0"/>
              <a:t>The name of the prescriber, meaning the person that wrote the prescription for you</a:t>
            </a:r>
          </a:p>
          <a:p>
            <a:pPr marL="640594" lvl="1" indent="-174708">
              <a:buFont typeface="Arial" charset="0"/>
              <a:buChar char="•"/>
            </a:pPr>
            <a:r>
              <a:rPr lang="en-US" dirty="0"/>
              <a:t>Brief descriptions of the specific use of each medication (i.e., What are you taking it for?)</a:t>
            </a:r>
          </a:p>
          <a:p>
            <a:pPr marL="640594" lvl="1" indent="-174708">
              <a:buFont typeface="Arial" charset="0"/>
              <a:buChar char="•"/>
            </a:pPr>
            <a:r>
              <a:rPr lang="en-US" dirty="0"/>
              <a:t>Any special instructions (e.g., “Take with food”)</a:t>
            </a:r>
          </a:p>
          <a:p>
            <a:pPr marL="640594" lvl="1" indent="-174708">
              <a:buFont typeface="Arial" charset="0"/>
              <a:buChar char="•"/>
            </a:pPr>
            <a:endParaRPr lang="en-US" dirty="0"/>
          </a:p>
          <a:p>
            <a:r>
              <a:rPr lang="en-US" dirty="0"/>
              <a:t>Those involved in your care must know all the medications you are taking to help you maintain good health. This is the best way to avoid potentially harmful interactions between your medications and other prescription or nonprescription drugs or herbal products. So, be sure to share your complete medication record with your doctor and pharmacist. It is always wise to have all of your prescriptions filled at the same pharmacy so that your pharmacist is aware of everything you are taking.</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6</a:t>
            </a:fld>
            <a:endParaRPr lang="en-US"/>
          </a:p>
        </p:txBody>
      </p:sp>
    </p:spTree>
    <p:extLst>
      <p:ext uri="{BB962C8B-B14F-4D97-AF65-F5344CB8AC3E}">
        <p14:creationId xmlns:p14="http://schemas.microsoft.com/office/powerpoint/2010/main" val="1812876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Transition:</a:t>
            </a:r>
            <a:r>
              <a:rPr lang="en-US" dirty="0"/>
              <a:t> Your community pharmacist can be a useful resource.</a:t>
            </a:r>
          </a:p>
          <a:p>
            <a:endParaRPr lang="en-US" dirty="0"/>
          </a:p>
          <a:p>
            <a:pPr marL="232943" indent="-232943">
              <a:buFont typeface="+mj-lt"/>
              <a:buAutoNum type="arabicPeriod"/>
            </a:pPr>
            <a:r>
              <a:rPr lang="en-US" dirty="0"/>
              <a:t>Your pharmacist is a wonderful resource for information about your prescription and non-prescription medications. She or he is an expert in “medication management.” Your insurance plan may even pay for a visit with a pharmacist for a comprehensive review of all your medications, as well as assistance in trouble-shooting any problems that you may be having with your medication. For example, Medicare Part D may pay for your pharmacist to sit down and review your medications with you at no charge! Consider asking your community pharmacist if you qualify for this service.</a:t>
            </a:r>
          </a:p>
          <a:p>
            <a:pPr marL="232943" indent="-232943">
              <a:buFont typeface="+mj-lt"/>
              <a:buAutoNum type="arabicPeriod"/>
            </a:pPr>
            <a:endParaRPr lang="en-US" dirty="0"/>
          </a:p>
          <a:p>
            <a:pPr marL="232943" indent="-232943">
              <a:buFont typeface="+mj-lt"/>
              <a:buAutoNum type="arabicPeriod"/>
            </a:pPr>
            <a:r>
              <a:rPr lang="en-US" dirty="0"/>
              <a:t>Medications can be very expensive even if you have some prescription coverage. Your pharmacist may be able to help you find a more affordable option. A few options they might suggest would be:</a:t>
            </a:r>
          </a:p>
          <a:p>
            <a:pPr marL="640594" lvl="1" indent="-174708">
              <a:buFont typeface="Arial" charset="0"/>
              <a:buChar char="•"/>
            </a:pPr>
            <a:r>
              <a:rPr lang="en-US" dirty="0"/>
              <a:t>If your prescription is for a brand-name drug, your pharmacist would know if it is available as a less costly generic.		</a:t>
            </a:r>
          </a:p>
          <a:p>
            <a:pPr marL="640594" lvl="1" indent="-174708">
              <a:buFont typeface="Arial" charset="0"/>
              <a:buChar char="•"/>
            </a:pPr>
            <a:r>
              <a:rPr lang="en-US" dirty="0"/>
              <a:t>Most drug manufacturers have programs for supplying needed medications to those who can’t afford them – your pharmacist may be able to help.</a:t>
            </a:r>
          </a:p>
          <a:p>
            <a:pPr marL="640594" lvl="1" indent="-174708">
              <a:buFont typeface="Arial" charset="0"/>
              <a:buChar char="•"/>
            </a:pPr>
            <a:r>
              <a:rPr lang="en-US" dirty="0"/>
              <a:t>The doctor’s office or manufacturer’s website may have coupons available, usually for brand-name medications.</a:t>
            </a:r>
          </a:p>
          <a:p>
            <a:pPr marL="640594" lvl="1" indent="-174708">
              <a:buFont typeface="Arial" charset="0"/>
              <a:buChar char="•"/>
            </a:pPr>
            <a:r>
              <a:rPr lang="en-US" dirty="0"/>
              <a:t>Special clinics may be available in your area if you can’t afford the care you need. These may have names such as “free clinic” or “charitable pharmacy”.</a:t>
            </a:r>
          </a:p>
          <a:p>
            <a:pPr marL="640594" lvl="1" indent="-174708">
              <a:buFont typeface="Arial" charset="0"/>
              <a:buChar char="•"/>
            </a:pPr>
            <a:endParaRPr lang="en-US" dirty="0"/>
          </a:p>
          <a:p>
            <a:r>
              <a:rPr lang="en-US" dirty="0"/>
              <a:t>Your state, county or city health department may also have programs to help with medication costs.</a:t>
            </a:r>
          </a:p>
          <a:p>
            <a:r>
              <a:rPr lang="en-US" dirty="0"/>
              <a:t>(see medicare.gov resource)</a:t>
            </a:r>
            <a:r>
              <a:rPr lang="en-US" baseline="30000" dirty="0"/>
              <a:t>5</a:t>
            </a:r>
            <a:endParaRPr lang="en-US" dirty="0"/>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7</a:t>
            </a:fld>
            <a:endParaRPr lang="en-US"/>
          </a:p>
        </p:txBody>
      </p:sp>
    </p:spTree>
    <p:extLst>
      <p:ext uri="{BB962C8B-B14F-4D97-AF65-F5344CB8AC3E}">
        <p14:creationId xmlns:p14="http://schemas.microsoft.com/office/powerpoint/2010/main" val="118382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Transition:</a:t>
            </a:r>
            <a:r>
              <a:rPr lang="en-US" dirty="0"/>
              <a:t> Another great place to look for medication information is the label on your prescription. </a:t>
            </a:r>
          </a:p>
          <a:p>
            <a:endParaRPr lang="en-US" dirty="0"/>
          </a:p>
          <a:p>
            <a:pPr marL="232943" indent="-232943">
              <a:buFont typeface="+mj-lt"/>
              <a:buAutoNum type="arabicPeriod"/>
            </a:pPr>
            <a:r>
              <a:rPr lang="en-US" dirty="0"/>
              <a:t>In addition to the name of the medication and directions on how to take it, you will also find other useful information like the number of tablets or capsules dispensed to you from the pharmacy, the name of the prescriber, the date of dispensing as well as the date the prescription was written by the doctor, available refills remaining, and other helpful information about the medication such as caution statements like “Take with Food” or “Avoid Alcohol.”</a:t>
            </a:r>
          </a:p>
          <a:p>
            <a:pPr marL="232943" indent="-232943">
              <a:buFont typeface="+mj-lt"/>
              <a:buAutoNum type="arabicPeriod"/>
            </a:pPr>
            <a:r>
              <a:rPr lang="en-US" b="1" dirty="0"/>
              <a:t>If given a prescription with the label shown on this slide, when would you take it?</a:t>
            </a:r>
            <a:r>
              <a:rPr lang="en-US" dirty="0"/>
              <a:t> (</a:t>
            </a:r>
            <a:r>
              <a:rPr lang="en-US" i="1" dirty="0"/>
              <a:t>Allow audience responses</a:t>
            </a:r>
            <a:r>
              <a:rPr lang="en-US" dirty="0"/>
              <a:t>) In this case, the best time to take the medication is not necessarily 12 hours apart (twice daily), but with the morning and evening meals since it is a medication to help with blood sugar and is best taken with food.</a:t>
            </a:r>
          </a:p>
          <a:p>
            <a:pPr marL="232943" indent="-232943">
              <a:buFont typeface="+mj-lt"/>
              <a:buAutoNum type="arabicPeriod"/>
            </a:pPr>
            <a:r>
              <a:rPr lang="en-US" dirty="0"/>
              <a:t>Your pharmacist can always provide advice about how and when to take your medications. All you have to do is ask!</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8</a:t>
            </a:fld>
            <a:endParaRPr lang="en-US"/>
          </a:p>
        </p:txBody>
      </p:sp>
    </p:spTree>
    <p:extLst>
      <p:ext uri="{BB962C8B-B14F-4D97-AF65-F5344CB8AC3E}">
        <p14:creationId xmlns:p14="http://schemas.microsoft.com/office/powerpoint/2010/main" val="1940847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Transition:</a:t>
            </a:r>
            <a:r>
              <a:rPr lang="en-US" dirty="0"/>
              <a:t> Similarly, a convenient place to get information about non-prescription medications is the standard label found on such products.</a:t>
            </a:r>
          </a:p>
          <a:p>
            <a:endParaRPr lang="en-US" dirty="0"/>
          </a:p>
          <a:p>
            <a:pPr marL="232943" indent="-232943">
              <a:buFont typeface="+mj-lt"/>
              <a:buAutoNum type="arabicPeriod"/>
            </a:pPr>
            <a:r>
              <a:rPr lang="en-US" dirty="0"/>
              <a:t>The “Drug Facts” label, as it is called, has useful information about the product such as</a:t>
            </a:r>
            <a:r>
              <a:rPr lang="en-US" baseline="30000" dirty="0"/>
              <a:t>6</a:t>
            </a:r>
            <a:r>
              <a:rPr lang="en-US" dirty="0"/>
              <a:t>:</a:t>
            </a:r>
          </a:p>
          <a:p>
            <a:pPr marL="698830" lvl="1" indent="-232943">
              <a:buFont typeface="Arial" charset="0"/>
              <a:buChar char="•"/>
            </a:pPr>
            <a:r>
              <a:rPr lang="en-US" dirty="0"/>
              <a:t>Active ingredients: many non-prescription products contain more than one active ingredient. (In the example above the active ingredient is Acetaminophen, generic Tylenol)</a:t>
            </a:r>
          </a:p>
          <a:p>
            <a:pPr marL="698830" lvl="1" indent="-232943">
              <a:buFont typeface="Arial" charset="0"/>
              <a:buChar char="•"/>
            </a:pPr>
            <a:r>
              <a:rPr lang="en-US" dirty="0"/>
              <a:t>Uses: symptoms or conditions the product will treat or prevent</a:t>
            </a:r>
          </a:p>
          <a:p>
            <a:pPr marL="698830" lvl="1" indent="-232943">
              <a:buFont typeface="Arial" charset="0"/>
              <a:buChar char="•"/>
            </a:pPr>
            <a:r>
              <a:rPr lang="en-US" dirty="0"/>
              <a:t>Warnings: when not to use the product</a:t>
            </a:r>
          </a:p>
          <a:p>
            <a:pPr marL="698830" lvl="1" indent="-232943">
              <a:buFont typeface="Arial" charset="0"/>
              <a:buChar char="•"/>
            </a:pPr>
            <a:r>
              <a:rPr lang="en-US" dirty="0"/>
              <a:t>Inactive ingredients:  for example, color dyes or flavorings</a:t>
            </a:r>
          </a:p>
          <a:p>
            <a:pPr marL="698830" lvl="1" indent="-232943">
              <a:buFont typeface="Arial" charset="0"/>
              <a:buChar char="•"/>
            </a:pPr>
            <a:r>
              <a:rPr lang="en-US" dirty="0"/>
              <a:t>Purpose: product action or category such as antihistamine, antacid or cough suppressant</a:t>
            </a:r>
          </a:p>
          <a:p>
            <a:pPr marL="698830" lvl="1" indent="-232943">
              <a:buFont typeface="Arial" charset="0"/>
              <a:buChar char="•"/>
            </a:pPr>
            <a:r>
              <a:rPr lang="en-US" dirty="0"/>
              <a:t>Directions: how much to take, how to take and how often and how long to take the medication</a:t>
            </a:r>
          </a:p>
          <a:p>
            <a:pPr marL="698830" lvl="1" indent="-232943">
              <a:buFont typeface="Arial" charset="0"/>
              <a:buChar char="•"/>
            </a:pPr>
            <a:r>
              <a:rPr lang="en-US" dirty="0"/>
              <a:t>Other information: such as how to store the medication</a:t>
            </a:r>
          </a:p>
          <a:p>
            <a:pPr marL="698830" lvl="1" indent="-232943">
              <a:buFont typeface="Arial" charset="0"/>
              <a:buChar char="•"/>
            </a:pPr>
            <a:endParaRPr lang="en-US" dirty="0"/>
          </a:p>
          <a:p>
            <a:pPr marL="232943" indent="-232943">
              <a:buFont typeface="+mj-lt"/>
              <a:buAutoNum type="arabicPeriod"/>
            </a:pPr>
            <a:r>
              <a:rPr lang="en-US" dirty="0"/>
              <a:t>The information on the Drug Facts label can be helpful, but the best advice is to always consult your doctor or pharmacist about using nonprescription medications along with your prescribed medications. </a:t>
            </a:r>
          </a:p>
          <a:p>
            <a:pPr marL="232943" indent="-232943">
              <a:buFont typeface="+mj-lt"/>
              <a:buAutoNum type="arabicPeriod"/>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(information taken from </a:t>
            </a:r>
            <a:r>
              <a:rPr lang="en-US" sz="1200" u="sng" dirty="0">
                <a:hlinkClick r:id="rId3"/>
              </a:rPr>
              <a:t>https://www.fda.gov/drugs/understanding-over-counter-medicines/over-counter-drug-facts-label</a:t>
            </a:r>
            <a:r>
              <a:rPr lang="en-US" dirty="0"/>
              <a:t> )</a:t>
            </a:r>
            <a:r>
              <a:rPr lang="en-US" baseline="30000" dirty="0"/>
              <a:t>6</a:t>
            </a:r>
            <a:endParaRPr lang="en-US" dirty="0"/>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9</a:t>
            </a:fld>
            <a:endParaRPr lang="en-US"/>
          </a:p>
        </p:txBody>
      </p:sp>
    </p:spTree>
    <p:extLst>
      <p:ext uri="{BB962C8B-B14F-4D97-AF65-F5344CB8AC3E}">
        <p14:creationId xmlns:p14="http://schemas.microsoft.com/office/powerpoint/2010/main" val="17754458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An older man and woman sitting on a red-and-white checkered picnic blanket under a tree, playing a game of chess on a wooden chessboard in a grassy park"/>
          <p:cNvPicPr>
            <a:picLocks noChangeAspect="1"/>
          </p:cNvPicPr>
          <p:nvPr userDrawn="1"/>
        </p:nvPicPr>
        <p:blipFill rotWithShape="1">
          <a:blip r:embed="rId2">
            <a:extLst>
              <a:ext uri="{28A0092B-C50C-407E-A947-70E740481C1C}">
                <a14:useLocalDpi xmlns:a14="http://schemas.microsoft.com/office/drawing/2010/main" val="0"/>
              </a:ext>
            </a:extLst>
          </a:blip>
          <a:srcRect l="2072" t="28523" r="736" b="721"/>
          <a:stretch/>
        </p:blipFill>
        <p:spPr>
          <a:xfrm>
            <a:off x="0" y="604686"/>
            <a:ext cx="9144000" cy="4437731"/>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196307"/>
            <a:ext cx="9144000" cy="5401056"/>
          </a:xfrm>
          <a:prstGeom prst="rect">
            <a:avLst/>
          </a:prstGeom>
        </p:spPr>
      </p:pic>
      <p:sp>
        <p:nvSpPr>
          <p:cNvPr id="8" name="Rectangle 7">
            <a:extLst>
              <a:ext uri="{C183D7F6-B498-43B3-948B-1728B52AA6E4}">
                <adec:decorative xmlns:adec="http://schemas.microsoft.com/office/drawing/2017/decorative" val="1"/>
              </a:ext>
            </a:extLst>
          </p:cNvPr>
          <p:cNvSpPr/>
          <p:nvPr userDrawn="1"/>
        </p:nvSpPr>
        <p:spPr>
          <a:xfrm>
            <a:off x="0" y="5979889"/>
            <a:ext cx="9144000" cy="878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eneration Rx logo"/>
          <p:cNvPicPr>
            <a:picLocks noChangeAspect="1"/>
          </p:cNvPicPr>
          <p:nvPr userDrawn="1"/>
        </p:nvPicPr>
        <p:blipFill>
          <a:blip r:embed="rId4"/>
          <a:srcRect/>
          <a:stretch/>
        </p:blipFill>
        <p:spPr>
          <a:xfrm>
            <a:off x="356108" y="6093281"/>
            <a:ext cx="2768092" cy="575032"/>
          </a:xfrm>
          <a:prstGeom prst="rect">
            <a:avLst/>
          </a:prstGeom>
        </p:spPr>
      </p:pic>
      <p:sp>
        <p:nvSpPr>
          <p:cNvPr id="5" name="TextBox 4"/>
          <p:cNvSpPr txBox="1"/>
          <p:nvPr userDrawn="1"/>
        </p:nvSpPr>
        <p:spPr>
          <a:xfrm>
            <a:off x="3600619" y="6104196"/>
            <a:ext cx="1189096" cy="584775"/>
          </a:xfrm>
          <a:prstGeom prst="rect">
            <a:avLst/>
          </a:prstGeom>
          <a:noFill/>
        </p:spPr>
        <p:txBody>
          <a:bodyPr wrap="square" rtlCol="0">
            <a:spAutoFit/>
          </a:bodyPr>
          <a:lstStyle/>
          <a:p>
            <a:r>
              <a:rPr lang="en-US" sz="1600" b="1">
                <a:solidFill>
                  <a:srgbClr val="3A657F"/>
                </a:solidFill>
                <a:latin typeface="Arial" charset="0"/>
                <a:ea typeface="Arial" charset="0"/>
                <a:cs typeface="Arial" charset="0"/>
              </a:rPr>
              <a:t>Brought </a:t>
            </a:r>
          </a:p>
          <a:p>
            <a:r>
              <a:rPr lang="en-US" sz="1600" b="1">
                <a:solidFill>
                  <a:srgbClr val="3A657F"/>
                </a:solidFill>
                <a:latin typeface="Arial" charset="0"/>
                <a:ea typeface="Arial" charset="0"/>
                <a:cs typeface="Arial" charset="0"/>
              </a:rPr>
              <a:t>to you by:</a:t>
            </a:r>
          </a:p>
        </p:txBody>
      </p:sp>
      <p:pic>
        <p:nvPicPr>
          <p:cNvPr id="3" name="Picture 2" descr="Ohio State College of Pharmacy logo"/>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32774" y="6256990"/>
            <a:ext cx="2410847" cy="346073"/>
          </a:xfrm>
          <a:prstGeom prst="rect">
            <a:avLst/>
          </a:prstGeom>
        </p:spPr>
      </p:pic>
      <p:pic>
        <p:nvPicPr>
          <p:cNvPr id="4" name="Picture 3" descr="Cardinal Health Foundation Logo"/>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7165" y="5979889"/>
            <a:ext cx="1551468" cy="623173"/>
          </a:xfrm>
          <a:prstGeom prst="rect">
            <a:avLst/>
          </a:prstGeom>
        </p:spPr>
      </p:pic>
      <p:sp>
        <p:nvSpPr>
          <p:cNvPr id="6" name="Rectangle 5">
            <a:extLst>
              <a:ext uri="{C183D7F6-B498-43B3-948B-1728B52AA6E4}">
                <adec:decorative xmlns:adec="http://schemas.microsoft.com/office/drawing/2017/decorative" val="1"/>
              </a:ext>
            </a:extLst>
          </p:cNvPr>
          <p:cNvSpPr/>
          <p:nvPr userDrawn="1"/>
        </p:nvSpPr>
        <p:spPr>
          <a:xfrm>
            <a:off x="0" y="0"/>
            <a:ext cx="9144000" cy="604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a:solidFill>
                  <a:srgbClr val="3A657F"/>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628650" y="1825625"/>
            <a:ext cx="7886700" cy="3125316"/>
          </a:xfr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3869"/>
            <a:ext cx="9144000" cy="1251911"/>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17158" y="6212614"/>
            <a:ext cx="2224024" cy="462009"/>
          </a:xfrm>
          <a:prstGeom prst="rect">
            <a:avLst/>
          </a:prstGeom>
        </p:spPr>
      </p:pic>
      <p:sp>
        <p:nvSpPr>
          <p:cNvPr id="4" name="Slide Number Placeholder 5">
            <a:extLst>
              <a:ext uri="{FF2B5EF4-FFF2-40B4-BE49-F238E27FC236}">
                <a16:creationId xmlns:a16="http://schemas.microsoft.com/office/drawing/2014/main" id="{FD5852D3-B801-BBA2-7AA8-BD08FDC19080}"/>
              </a:ext>
            </a:extLst>
          </p:cNvPr>
          <p:cNvSpPr txBox="1">
            <a:spLocks/>
          </p:cNvSpPr>
          <p:nvPr userDrawn="1"/>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a:t>
            </a:r>
            <a:fld id="{A264DB11-D62C-45C7-88BB-2AB755738B88}" type="slidenum">
              <a:rPr lang="en-US" sz="1600" smtClean="0"/>
              <a:t>‹#›</a:t>
            </a:fld>
            <a:endParaRPr lang="en-US" sz="1600" dirty="0"/>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descr="An older woman and man jogging outdoors on a sunny day, running side by side on a path lined with green trees."/>
          <p:cNvPicPr>
            <a:picLocks noChangeAspect="1"/>
          </p:cNvPicPr>
          <p:nvPr userDrawn="1"/>
        </p:nvPicPr>
        <p:blipFill rotWithShape="1">
          <a:blip r:embed="rId2">
            <a:extLst>
              <a:ext uri="{28A0092B-C50C-407E-A947-70E740481C1C}">
                <a14:useLocalDpi xmlns:a14="http://schemas.microsoft.com/office/drawing/2010/main" val="0"/>
              </a:ext>
            </a:extLst>
          </a:blip>
          <a:srcRect l="7031" t="17659" r="25935" b="24483"/>
          <a:stretch/>
        </p:blipFill>
        <p:spPr>
          <a:xfrm>
            <a:off x="0" y="1"/>
            <a:ext cx="9144000" cy="5261547"/>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86712"/>
            <a:ext cx="9144000" cy="4971288"/>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17157" y="6087374"/>
            <a:ext cx="2800512" cy="581766"/>
          </a:xfrm>
          <a:prstGeom prst="rect">
            <a:avLst/>
          </a:prstGeom>
        </p:spPr>
      </p:pic>
      <p:sp>
        <p:nvSpPr>
          <p:cNvPr id="4" name="Slide Number Placeholder 5"/>
          <p:cNvSpPr txBox="1">
            <a:spLocks/>
          </p:cNvSpPr>
          <p:nvPr userDrawn="1"/>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4</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descr="A pharmacist speaking with two older customers, holding and reviewing a medication information sheet inside a pharmacy."/>
          <p:cNvPicPr>
            <a:picLocks noChangeAspect="1"/>
          </p:cNvPicPr>
          <p:nvPr userDrawn="1"/>
        </p:nvPicPr>
        <p:blipFill rotWithShape="1">
          <a:blip r:embed="rId2">
            <a:extLst>
              <a:ext uri="{28A0092B-C50C-407E-A947-70E740481C1C}">
                <a14:useLocalDpi xmlns:a14="http://schemas.microsoft.com/office/drawing/2010/main" val="0"/>
              </a:ext>
            </a:extLst>
          </a:blip>
          <a:srcRect t="9941" b="-1475"/>
          <a:stretch/>
        </p:blipFill>
        <p:spPr>
          <a:xfrm>
            <a:off x="0" y="0"/>
            <a:ext cx="9144000" cy="5579871"/>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86712"/>
            <a:ext cx="9144000" cy="4971288"/>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17157" y="6087374"/>
            <a:ext cx="2800512" cy="581766"/>
          </a:xfrm>
          <a:prstGeom prst="rect">
            <a:avLst/>
          </a:prstGeom>
        </p:spPr>
      </p:pic>
      <p:sp>
        <p:nvSpPr>
          <p:cNvPr id="2" name="Slide Number Placeholder 5">
            <a:extLst>
              <a:ext uri="{FF2B5EF4-FFF2-40B4-BE49-F238E27FC236}">
                <a16:creationId xmlns:a16="http://schemas.microsoft.com/office/drawing/2014/main" id="{96AF9734-DADD-5B8F-E568-7CC4D1BC8348}"/>
              </a:ext>
            </a:extLst>
          </p:cNvPr>
          <p:cNvSpPr txBox="1">
            <a:spLocks/>
          </p:cNvSpPr>
          <p:nvPr userDrawn="1"/>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a:t>
            </a:r>
            <a:fld id="{762B7B14-1C07-4B87-A610-57D0681EDE31}" type="slidenum">
              <a:rPr lang="en-US" sz="1600" smtClean="0"/>
              <a:t>‹#›</a:t>
            </a:fld>
            <a:endParaRPr lang="en-US" sz="16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caregiver kneels beside an older adult woman seated in a wheelchair, gently placing a hand on their arm in a supportive manner."/>
          <p:cNvPicPr>
            <a:picLocks noChangeAspect="1"/>
          </p:cNvPicPr>
          <p:nvPr userDrawn="1"/>
        </p:nvPicPr>
        <p:blipFill rotWithShape="1">
          <a:blip r:embed="rId2">
            <a:extLst>
              <a:ext uri="{28A0092B-C50C-407E-A947-70E740481C1C}">
                <a14:useLocalDpi xmlns:a14="http://schemas.microsoft.com/office/drawing/2010/main" val="0"/>
              </a:ext>
            </a:extLst>
          </a:blip>
          <a:srcRect l="1789" t="12776" r="5435" b="-2546"/>
          <a:stretch/>
        </p:blipFill>
        <p:spPr>
          <a:xfrm>
            <a:off x="0" y="0"/>
            <a:ext cx="9144000" cy="5898514"/>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86712"/>
            <a:ext cx="9144000" cy="4971288"/>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17157" y="6087374"/>
            <a:ext cx="2800512" cy="581766"/>
          </a:xfrm>
          <a:prstGeom prst="rect">
            <a:avLst/>
          </a:prstGeom>
        </p:spPr>
      </p:pic>
      <p:sp>
        <p:nvSpPr>
          <p:cNvPr id="2" name="Slide Number Placeholder 5">
            <a:extLst>
              <a:ext uri="{FF2B5EF4-FFF2-40B4-BE49-F238E27FC236}">
                <a16:creationId xmlns:a16="http://schemas.microsoft.com/office/drawing/2014/main" id="{D890480B-43FE-834F-BBB5-CC0103A2D47C}"/>
              </a:ext>
            </a:extLst>
          </p:cNvPr>
          <p:cNvSpPr txBox="1">
            <a:spLocks/>
          </p:cNvSpPr>
          <p:nvPr userDrawn="1"/>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a:t>
            </a:r>
            <a:fld id="{8B0C736E-4833-4CCC-AEE4-903D4C83484E}" type="slidenum">
              <a:rPr lang="en-US" sz="1600" smtClean="0"/>
              <a:t>‹#›</a:t>
            </a:fld>
            <a:endParaRPr lang="en-US" sz="16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 name="Picture 20" descr="An older man and woman riding bicycles together through a park, surrounded by trees and greenery."/>
          <p:cNvPicPr>
            <a:picLocks noChangeAspect="1"/>
          </p:cNvPicPr>
          <p:nvPr userDrawn="1"/>
        </p:nvPicPr>
        <p:blipFill rotWithShape="1">
          <a:blip r:embed="rId2">
            <a:extLst>
              <a:ext uri="{28A0092B-C50C-407E-A947-70E740481C1C}">
                <a14:useLocalDpi xmlns:a14="http://schemas.microsoft.com/office/drawing/2010/main" val="0"/>
              </a:ext>
            </a:extLst>
          </a:blip>
          <a:srcRect l="2476" t="16653" r="3096" b="-6880"/>
          <a:stretch/>
        </p:blipFill>
        <p:spPr>
          <a:xfrm>
            <a:off x="-1" y="0"/>
            <a:ext cx="9144000" cy="5468261"/>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520339"/>
            <a:ext cx="9144000" cy="4324843"/>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56108" y="6093281"/>
            <a:ext cx="2768092" cy="575032"/>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32774" y="6256990"/>
            <a:ext cx="2410847" cy="346073"/>
          </a:xfrm>
          <a:prstGeom prst="rect">
            <a:avLst/>
          </a:prstGeom>
        </p:spPr>
      </p:pic>
      <p:pic>
        <p:nvPicPr>
          <p:cNvPr id="19" name="Picture 18">
            <a:extLs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7165" y="5979889"/>
            <a:ext cx="1551468" cy="623173"/>
          </a:xfrm>
          <a:prstGeom prst="rect">
            <a:avLst/>
          </a:prstGeom>
        </p:spPr>
      </p:pic>
      <p:sp>
        <p:nvSpPr>
          <p:cNvPr id="20" name="TextBox 19">
            <a:extLst>
              <a:ext uri="{C183D7F6-B498-43B3-948B-1728B52AA6E4}">
                <adec:decorative xmlns:adec="http://schemas.microsoft.com/office/drawing/2017/decorative" val="1"/>
              </a:ext>
            </a:extLst>
          </p:cNvPr>
          <p:cNvSpPr txBox="1"/>
          <p:nvPr userDrawn="1"/>
        </p:nvSpPr>
        <p:spPr>
          <a:xfrm>
            <a:off x="3600619" y="6104196"/>
            <a:ext cx="1189096" cy="584775"/>
          </a:xfrm>
          <a:prstGeom prst="rect">
            <a:avLst/>
          </a:prstGeom>
          <a:noFill/>
        </p:spPr>
        <p:txBody>
          <a:bodyPr wrap="square" rtlCol="0">
            <a:spAutoFit/>
          </a:bodyPr>
          <a:lstStyle/>
          <a:p>
            <a:r>
              <a:rPr lang="en-US" sz="1600" b="1" dirty="0">
                <a:solidFill>
                  <a:srgbClr val="3A657F"/>
                </a:solidFill>
                <a:latin typeface="Arial" charset="0"/>
                <a:ea typeface="Arial" charset="0"/>
                <a:cs typeface="Arial" charset="0"/>
              </a:rPr>
              <a:t>Brought </a:t>
            </a:r>
          </a:p>
          <a:p>
            <a:r>
              <a:rPr lang="en-US" sz="1600" b="1" dirty="0">
                <a:solidFill>
                  <a:srgbClr val="3A657F"/>
                </a:solidFill>
                <a:latin typeface="Arial" charset="0"/>
                <a:ea typeface="Arial" charset="0"/>
                <a:cs typeface="Arial" charset="0"/>
              </a:rPr>
              <a:t>to you by:</a:t>
            </a:r>
          </a:p>
        </p:txBody>
      </p:sp>
      <p:sp>
        <p:nvSpPr>
          <p:cNvPr id="16" name="TextBox 15"/>
          <p:cNvSpPr txBox="1"/>
          <p:nvPr userDrawn="1"/>
        </p:nvSpPr>
        <p:spPr>
          <a:xfrm>
            <a:off x="469900" y="4417171"/>
            <a:ext cx="4669246" cy="861774"/>
          </a:xfrm>
          <a:prstGeom prst="rect">
            <a:avLst/>
          </a:prstGeom>
          <a:noFill/>
        </p:spPr>
        <p:txBody>
          <a:bodyPr wrap="square" rtlCol="0">
            <a:spAutoFit/>
          </a:bodyPr>
          <a:lstStyle/>
          <a:p>
            <a:pPr>
              <a:lnSpc>
                <a:spcPct val="100000"/>
              </a:lnSpc>
            </a:pPr>
            <a:r>
              <a:rPr lang="en-US" sz="5000" b="1" i="0" dirty="0">
                <a:solidFill>
                  <a:schemeClr val="bg1"/>
                </a:solidFill>
                <a:latin typeface="Arial" charset="0"/>
                <a:ea typeface="Arial" charset="0"/>
                <a:cs typeface="Arial" charset="0"/>
              </a:rPr>
              <a:t>Questions?</a:t>
            </a:r>
          </a:p>
        </p:txBody>
      </p:sp>
    </p:spTree>
    <p:extLst>
      <p:ext uri="{BB962C8B-B14F-4D97-AF65-F5344CB8AC3E}">
        <p14:creationId xmlns:p14="http://schemas.microsoft.com/office/powerpoint/2010/main" val="2142969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960E8-7F57-CD4A-A418-F923359FB00C}" type="slidenum">
              <a:rPr lang="en-US" smtClean="0"/>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3" r:id="rId5"/>
    <p:sldLayoutId id="2147483666" r:id="rId6"/>
    <p:sldLayoutId id="2147483667"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hyperlink" Target="https://medlineplus.go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nccih.nih.gov/"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28.xml.rels><?xml version="1.0" encoding="UTF-8" standalone="yes"?>
<Relationships xmlns="http://schemas.openxmlformats.org/package/2006/relationships"><Relationship Id="rId3" Type="http://schemas.openxmlformats.org/officeDocument/2006/relationships/hyperlink" Target="https://www.fda.gov/drugs/understanding-over-counter-medicines/over-counter-drug-facts-label" TargetMode="External"/><Relationship Id="rId2" Type="http://schemas.openxmlformats.org/officeDocument/2006/relationships/hyperlink" Target="https://www.medicare.gov/basics/costs/help/drug-costs" TargetMode="External"/><Relationship Id="rId1" Type="http://schemas.openxmlformats.org/officeDocument/2006/relationships/slideLayout" Target="../slideLayouts/slideLayout2.xml"/><Relationship Id="rId5" Type="http://schemas.openxmlformats.org/officeDocument/2006/relationships/hyperlink" Target="https://medlineplus.gov/" TargetMode="External"/><Relationship Id="rId4" Type="http://schemas.openxmlformats.org/officeDocument/2006/relationships/hyperlink" Target="https://www.nccam.nih.gov/"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fda.gov/drugs/resourcesforyou/consumers/default.htm" TargetMode="External"/><Relationship Id="rId2" Type="http://schemas.openxmlformats.org/officeDocument/2006/relationships/hyperlink" Target="https://iris.who.int/server/api/core/bitstreams/121c6b73-8651-442f-9560-e3b1d9c8a75c/content" TargetMode="External"/><Relationship Id="rId1" Type="http://schemas.openxmlformats.org/officeDocument/2006/relationships/slideLayout" Target="../slideLayouts/slideLayout2.xml"/><Relationship Id="rId6" Type="http://schemas.openxmlformats.org/officeDocument/2006/relationships/hyperlink" Target="http://www.samhsa.gov/" TargetMode="External"/><Relationship Id="rId5" Type="http://schemas.openxmlformats.org/officeDocument/2006/relationships/hyperlink" Target="http://www.drugabuse.gov/publications/research-reports/misuse-prescription-drugs/summary" TargetMode="External"/><Relationship Id="rId4" Type="http://schemas.openxmlformats.org/officeDocument/2006/relationships/hyperlink" Target="https://drugabusestatistics.org/prescription-drug-abuse-statistic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txBox="1">
            <a:spLocks noGrp="1"/>
          </p:cNvSpPr>
          <p:nvPr>
            <p:ph type="title" idx="4294967295"/>
          </p:nvPr>
        </p:nvSpPr>
        <p:spPr>
          <a:xfrm>
            <a:off x="261257" y="4317946"/>
            <a:ext cx="8072846"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charset="0"/>
                <a:ea typeface="Arial" charset="0"/>
                <a:cs typeface="Arial" charset="0"/>
              </a:rPr>
              <a:t>SAFE MEDICATION PRACTICES</a:t>
            </a:r>
            <a:br>
              <a:rPr kumimoji="0" lang="en-US" sz="3600" b="0" i="0" u="none" strike="noStrike" kern="1200" cap="none" spc="0" normalizeH="0" baseline="0" noProof="0" dirty="0">
                <a:ln>
                  <a:noFill/>
                </a:ln>
                <a:solidFill>
                  <a:schemeClr val="bg1"/>
                </a:solidFill>
                <a:effectLst/>
                <a:uLnTx/>
                <a:uFillTx/>
                <a:latin typeface="Arial" charset="0"/>
                <a:ea typeface="Arial" charset="0"/>
                <a:cs typeface="Arial" charset="0"/>
              </a:rPr>
            </a:br>
            <a:r>
              <a:rPr kumimoji="0" lang="en-US" sz="3600" b="1" i="0" u="none" strike="noStrike" kern="1200" cap="none" spc="0" normalizeH="0" baseline="0" noProof="0" dirty="0">
                <a:ln>
                  <a:noFill/>
                </a:ln>
                <a:solidFill>
                  <a:schemeClr val="bg1"/>
                </a:solidFill>
                <a:effectLst/>
                <a:uLnTx/>
                <a:uFillTx/>
                <a:latin typeface="Arial" charset="0"/>
                <a:ea typeface="Arial" charset="0"/>
                <a:cs typeface="Arial" charset="0"/>
              </a:rPr>
              <a:t>FOR BETTER HEALTH</a:t>
            </a:r>
          </a:p>
        </p:txBody>
      </p:sp>
      <p:sp>
        <p:nvSpPr>
          <p:cNvPr id="4" name="Slide Number Placeholder 5"/>
          <p:cNvSpPr txBox="1">
            <a:spLocks/>
          </p:cNvSpPr>
          <p:nvPr/>
        </p:nvSpPr>
        <p:spPr>
          <a:xfrm>
            <a:off x="329784" y="132734"/>
            <a:ext cx="8539794" cy="398208"/>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800" dirty="0"/>
              <a:t>OLDER ADULT TOOLKIT</a:t>
            </a:r>
            <a:r>
              <a:rPr lang="en-US" sz="1800" b="0" dirty="0"/>
              <a:t>    </a:t>
            </a:r>
            <a:r>
              <a:rPr lang="en-US" sz="1800" dirty="0">
                <a:solidFill>
                  <a:srgbClr val="47B9C7"/>
                </a:solidFill>
              </a:rPr>
              <a:t>|</a:t>
            </a:r>
            <a:r>
              <a:rPr lang="en-US" sz="1800" dirty="0"/>
              <a:t>    </a:t>
            </a:r>
            <a:r>
              <a:rPr lang="en-US" sz="1800" b="0" dirty="0"/>
              <a:t>Presented by INSERT NAME </a:t>
            </a:r>
            <a:r>
              <a:rPr lang="en-US" sz="1800" dirty="0">
                <a:solidFill>
                  <a:srgbClr val="47B9C7"/>
                </a:solidFill>
              </a:rPr>
              <a:t>|</a:t>
            </a:r>
            <a:endParaRPr lang="en-US" sz="1800" b="0" dirty="0"/>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sp>
        <p:nvSpPr>
          <p:cNvPr id="11" name="Title 1"/>
          <p:cNvSpPr>
            <a:spLocks noGrp="1"/>
          </p:cNvSpPr>
          <p:nvPr>
            <p:ph type="title"/>
          </p:nvPr>
        </p:nvSpPr>
        <p:spPr>
          <a:xfrm>
            <a:off x="628650" y="251477"/>
            <a:ext cx="7886700" cy="1325563"/>
          </a:xfrm>
        </p:spPr>
        <p:txBody>
          <a:bodyPr/>
          <a:lstStyle/>
          <a:p>
            <a:pPr algn="ctr"/>
            <a:r>
              <a:rPr lang="en-US">
                <a:solidFill>
                  <a:schemeClr val="bg1"/>
                </a:solidFill>
              </a:rPr>
              <a:t>Anything you take can impact your medication therapy</a:t>
            </a:r>
          </a:p>
        </p:txBody>
      </p:sp>
      <p:sp>
        <p:nvSpPr>
          <p:cNvPr id="3" name="Content Placeholder 2"/>
          <p:cNvSpPr>
            <a:spLocks noGrp="1"/>
          </p:cNvSpPr>
          <p:nvPr>
            <p:ph idx="1"/>
          </p:nvPr>
        </p:nvSpPr>
        <p:spPr>
          <a:xfrm>
            <a:off x="1014762" y="2145168"/>
            <a:ext cx="4772722" cy="3758335"/>
          </a:xfrm>
        </p:spPr>
        <p:txBody>
          <a:bodyPr>
            <a:noAutofit/>
          </a:bodyPr>
          <a:lstStyle/>
          <a:p>
            <a:r>
              <a:rPr lang="en-US" dirty="0"/>
              <a:t>Food</a:t>
            </a:r>
          </a:p>
          <a:p>
            <a:r>
              <a:rPr lang="en-US" dirty="0"/>
              <a:t>Drink (including alcohol)</a:t>
            </a:r>
          </a:p>
          <a:p>
            <a:r>
              <a:rPr lang="en-US" dirty="0"/>
              <a:t>Other prescriptions</a:t>
            </a:r>
          </a:p>
          <a:p>
            <a:r>
              <a:rPr lang="en-US" dirty="0"/>
              <a:t>Non-prescription medications</a:t>
            </a:r>
          </a:p>
          <a:p>
            <a:r>
              <a:rPr lang="en-US" dirty="0"/>
              <a:t>Herbal products</a:t>
            </a:r>
          </a:p>
          <a:p>
            <a:r>
              <a:rPr lang="en-US" dirty="0"/>
              <a:t>Vitamins</a:t>
            </a:r>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44584" y="2520931"/>
            <a:ext cx="3791262" cy="3253494"/>
          </a:xfrm>
          <a:prstGeom prst="rect">
            <a:avLst/>
          </a:prstGeom>
        </p:spPr>
      </p:pic>
    </p:spTree>
    <p:extLst>
      <p:ext uri="{BB962C8B-B14F-4D97-AF65-F5344CB8AC3E}">
        <p14:creationId xmlns:p14="http://schemas.microsoft.com/office/powerpoint/2010/main" val="86312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281E5-CA98-6ED5-A123-0318B9942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53BD8-1C84-51F7-34F5-1B0B2CE4D589}"/>
              </a:ext>
            </a:extLst>
          </p:cNvPr>
          <p:cNvSpPr>
            <a:spLocks noGrp="1"/>
          </p:cNvSpPr>
          <p:nvPr>
            <p:ph type="title"/>
          </p:nvPr>
        </p:nvSpPr>
        <p:spPr>
          <a:xfrm>
            <a:off x="330366" y="169475"/>
            <a:ext cx="8515350" cy="1325563"/>
          </a:xfrm>
        </p:spPr>
        <p:txBody>
          <a:bodyPr/>
          <a:lstStyle/>
          <a:p>
            <a:r>
              <a:rPr lang="en-US"/>
              <a:t>Medication Information Resources</a:t>
            </a:r>
          </a:p>
        </p:txBody>
      </p:sp>
      <p:graphicFrame>
        <p:nvGraphicFramePr>
          <p:cNvPr id="5" name="Table 4">
            <a:extLst>
              <a:ext uri="{FF2B5EF4-FFF2-40B4-BE49-F238E27FC236}">
                <a16:creationId xmlns:a16="http://schemas.microsoft.com/office/drawing/2014/main" id="{63BF5C22-5EAD-5A3B-DE4F-E30781484C6B}"/>
              </a:ext>
            </a:extLst>
          </p:cNvPr>
          <p:cNvGraphicFramePr>
            <a:graphicFrameLocks noGrp="1"/>
          </p:cNvGraphicFramePr>
          <p:nvPr>
            <p:extLst>
              <p:ext uri="{D42A27DB-BD31-4B8C-83A1-F6EECF244321}">
                <p14:modId xmlns:p14="http://schemas.microsoft.com/office/powerpoint/2010/main" val="3544943590"/>
              </p:ext>
            </p:extLst>
          </p:nvPr>
        </p:nvGraphicFramePr>
        <p:xfrm>
          <a:off x="176462" y="1384465"/>
          <a:ext cx="8791075" cy="3994848"/>
        </p:xfrm>
        <a:graphic>
          <a:graphicData uri="http://schemas.openxmlformats.org/drawingml/2006/table">
            <a:tbl>
              <a:tblPr firstRow="1" bandRow="1">
                <a:tableStyleId>{5940675A-B579-460E-94D1-54222C63F5DA}</a:tableStyleId>
              </a:tblPr>
              <a:tblGrid>
                <a:gridCol w="2679033">
                  <a:extLst>
                    <a:ext uri="{9D8B030D-6E8A-4147-A177-3AD203B41FA5}">
                      <a16:colId xmlns:a16="http://schemas.microsoft.com/office/drawing/2014/main" val="822277007"/>
                    </a:ext>
                  </a:extLst>
                </a:gridCol>
                <a:gridCol w="2743200">
                  <a:extLst>
                    <a:ext uri="{9D8B030D-6E8A-4147-A177-3AD203B41FA5}">
                      <a16:colId xmlns:a16="http://schemas.microsoft.com/office/drawing/2014/main" val="2422026783"/>
                    </a:ext>
                  </a:extLst>
                </a:gridCol>
                <a:gridCol w="3368842">
                  <a:extLst>
                    <a:ext uri="{9D8B030D-6E8A-4147-A177-3AD203B41FA5}">
                      <a16:colId xmlns:a16="http://schemas.microsoft.com/office/drawing/2014/main" val="1164859796"/>
                    </a:ext>
                  </a:extLst>
                </a:gridCol>
              </a:tblGrid>
              <a:tr h="883522">
                <a:tc>
                  <a:txBody>
                    <a:bodyPr/>
                    <a:lstStyle/>
                    <a:p>
                      <a:pPr algn="ctr"/>
                      <a:r>
                        <a:rPr lang="en-US" sz="2800" b="1">
                          <a:solidFill>
                            <a:schemeClr val="bg1"/>
                          </a:solidFill>
                          <a:latin typeface="Arial" panose="020B0604020202020204" pitchFamily="34" charset="0"/>
                          <a:cs typeface="Arial" panose="020B0604020202020204" pitchFamily="34" charset="0"/>
                        </a:rPr>
                        <a:t>Name of Resource</a:t>
                      </a:r>
                      <a:endParaRPr lang="en-US" sz="2800" b="1" dirty="0">
                        <a:solidFill>
                          <a:schemeClr val="bg1"/>
                        </a:solidFill>
                        <a:latin typeface="Arial" panose="020B0604020202020204" pitchFamily="34" charset="0"/>
                        <a:cs typeface="Arial" panose="020B0604020202020204" pitchFamily="34" charset="0"/>
                      </a:endParaRPr>
                    </a:p>
                  </a:txBody>
                  <a:tcPr>
                    <a:solidFill>
                      <a:srgbClr val="3A657F"/>
                    </a:solidFill>
                  </a:tcPr>
                </a:tc>
                <a:tc>
                  <a:txBody>
                    <a:bodyPr/>
                    <a:lstStyle/>
                    <a:p>
                      <a:pPr algn="ctr"/>
                      <a:r>
                        <a:rPr lang="en-US" sz="2800" b="1">
                          <a:solidFill>
                            <a:schemeClr val="bg1"/>
                          </a:solidFill>
                          <a:latin typeface="Arial" panose="020B0604020202020204" pitchFamily="34" charset="0"/>
                          <a:cs typeface="Arial" panose="020B0604020202020204" pitchFamily="34" charset="0"/>
                        </a:rPr>
                        <a:t>Usefulness</a:t>
                      </a:r>
                      <a:endParaRPr lang="en-US" sz="2800" b="1" dirty="0">
                        <a:solidFill>
                          <a:schemeClr val="bg1"/>
                        </a:solidFill>
                        <a:latin typeface="Arial" panose="020B0604020202020204" pitchFamily="34" charset="0"/>
                        <a:cs typeface="Arial" panose="020B0604020202020204" pitchFamily="34" charset="0"/>
                      </a:endParaRPr>
                    </a:p>
                  </a:txBody>
                  <a:tcPr>
                    <a:solidFill>
                      <a:srgbClr val="3A657F"/>
                    </a:solidFill>
                  </a:tcPr>
                </a:tc>
                <a:tc>
                  <a:txBody>
                    <a:bodyPr/>
                    <a:lstStyle/>
                    <a:p>
                      <a:pPr algn="ctr"/>
                      <a:r>
                        <a:rPr lang="en-US" sz="2800" b="1">
                          <a:solidFill>
                            <a:schemeClr val="bg1"/>
                          </a:solidFill>
                          <a:latin typeface="Arial" panose="020B0604020202020204" pitchFamily="34" charset="0"/>
                          <a:cs typeface="Arial" panose="020B0604020202020204" pitchFamily="34" charset="0"/>
                        </a:rPr>
                        <a:t>Website</a:t>
                      </a:r>
                      <a:endParaRPr lang="en-US" sz="2800" b="1" dirty="0">
                        <a:solidFill>
                          <a:schemeClr val="bg1"/>
                        </a:solidFill>
                        <a:latin typeface="Arial" panose="020B0604020202020204" pitchFamily="34" charset="0"/>
                        <a:cs typeface="Arial" panose="020B0604020202020204" pitchFamily="34" charset="0"/>
                      </a:endParaRPr>
                    </a:p>
                  </a:txBody>
                  <a:tcPr>
                    <a:solidFill>
                      <a:srgbClr val="3A657F"/>
                    </a:solidFill>
                  </a:tcPr>
                </a:tc>
                <a:extLst>
                  <a:ext uri="{0D108BD9-81ED-4DB2-BD59-A6C34878D82A}">
                    <a16:rowId xmlns:a16="http://schemas.microsoft.com/office/drawing/2014/main" val="3019131584"/>
                  </a:ext>
                </a:extLst>
              </a:tr>
              <a:tr h="1524984">
                <a:tc>
                  <a:txBody>
                    <a:bodyPr/>
                    <a:lstStyle/>
                    <a:p>
                      <a:r>
                        <a:rPr lang="en-US" sz="2000" b="1">
                          <a:latin typeface="Arial" panose="020B0604020202020204" pitchFamily="34" charset="0"/>
                          <a:cs typeface="Arial" panose="020B0604020202020204" pitchFamily="34" charset="0"/>
                        </a:rPr>
                        <a:t>Medline Plus</a:t>
                      </a:r>
                      <a:endParaRPr lang="en-US" sz="2000" b="1" dirty="0">
                        <a:latin typeface="Arial" panose="020B0604020202020204" pitchFamily="34" charset="0"/>
                        <a:cs typeface="Arial" panose="020B0604020202020204" pitchFamily="34" charset="0"/>
                      </a:endParaRPr>
                    </a:p>
                  </a:txBody>
                  <a:tcPr/>
                </a:tc>
                <a:tc>
                  <a:txBody>
                    <a:bodyPr/>
                    <a:lstStyle/>
                    <a:p>
                      <a:r>
                        <a:rPr lang="en-US" sz="2000">
                          <a:latin typeface="Arial" panose="020B0604020202020204" pitchFamily="34" charset="0"/>
                          <a:cs typeface="Arial" panose="020B0604020202020204" pitchFamily="34" charset="0"/>
                        </a:rPr>
                        <a:t>Information on prescription medications and health conditions</a:t>
                      </a:r>
                      <a:endParaRPr lang="en-US" sz="20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hlinkClick r:id="rId3"/>
                        </a:rPr>
                        <a:t>https://medlineplus.gov</a:t>
                      </a:r>
                      <a:endParaRPr lang="en-US" sz="220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06681327"/>
                  </a:ext>
                </a:extLst>
              </a:tr>
              <a:tr h="1524984">
                <a:tc>
                  <a:txBody>
                    <a:bodyPr/>
                    <a:lstStyle/>
                    <a:p>
                      <a:r>
                        <a:rPr lang="en-US" sz="2000" b="1">
                          <a:latin typeface="Arial" panose="020B0604020202020204" pitchFamily="34" charset="0"/>
                          <a:cs typeface="Arial" panose="020B0604020202020204" pitchFamily="34" charset="0"/>
                        </a:rPr>
                        <a:t>National Center for Complementary and Integrative Health</a:t>
                      </a:r>
                      <a:endParaRPr lang="en-US" sz="2000" b="1" dirty="0">
                        <a:latin typeface="Arial" panose="020B0604020202020204" pitchFamily="34" charset="0"/>
                        <a:cs typeface="Arial" panose="020B0604020202020204" pitchFamily="34" charset="0"/>
                      </a:endParaRPr>
                    </a:p>
                  </a:txBody>
                  <a:tcPr/>
                </a:tc>
                <a:tc>
                  <a:txBody>
                    <a:bodyPr/>
                    <a:lstStyle/>
                    <a:p>
                      <a:r>
                        <a:rPr lang="en-US" sz="2000">
                          <a:latin typeface="Arial" panose="020B0604020202020204" pitchFamily="34" charset="0"/>
                          <a:cs typeface="Arial" panose="020B0604020202020204" pitchFamily="34" charset="0"/>
                        </a:rPr>
                        <a:t>Information on herbs and supplements</a:t>
                      </a:r>
                      <a:endParaRPr lang="en-US" sz="20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hlinkClick r:id="rId4"/>
                        </a:rPr>
                        <a:t>https://www.nccih.nih.gov</a:t>
                      </a:r>
                      <a:endParaRPr lang="en-US" sz="220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64428019"/>
                  </a:ext>
                </a:extLst>
              </a:tr>
            </a:tbl>
          </a:graphicData>
        </a:graphic>
      </p:graphicFrame>
    </p:spTree>
    <p:extLst>
      <p:ext uri="{BB962C8B-B14F-4D97-AF65-F5344CB8AC3E}">
        <p14:creationId xmlns:p14="http://schemas.microsoft.com/office/powerpoint/2010/main" val="3424085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sp>
        <p:nvSpPr>
          <p:cNvPr id="2" name="Title 1"/>
          <p:cNvSpPr>
            <a:spLocks noGrp="1"/>
          </p:cNvSpPr>
          <p:nvPr>
            <p:ph type="title"/>
          </p:nvPr>
        </p:nvSpPr>
        <p:spPr>
          <a:xfrm>
            <a:off x="628650" y="256186"/>
            <a:ext cx="7886700" cy="1325563"/>
          </a:xfrm>
        </p:spPr>
        <p:txBody>
          <a:bodyPr/>
          <a:lstStyle/>
          <a:p>
            <a:pPr algn="ctr"/>
            <a:r>
              <a:rPr lang="en-US" dirty="0">
                <a:solidFill>
                  <a:schemeClr val="bg1"/>
                </a:solidFill>
              </a:rPr>
              <a:t>Having a new symptom </a:t>
            </a:r>
            <a:br>
              <a:rPr lang="en-US" dirty="0">
                <a:solidFill>
                  <a:schemeClr val="bg1"/>
                </a:solidFill>
              </a:rPr>
            </a:br>
            <a:r>
              <a:rPr lang="en-US" dirty="0">
                <a:solidFill>
                  <a:schemeClr val="bg1"/>
                </a:solidFill>
              </a:rPr>
              <a:t>or health issue?</a:t>
            </a:r>
          </a:p>
        </p:txBody>
      </p:sp>
      <p:sp>
        <p:nvSpPr>
          <p:cNvPr id="4" name="Content Placeholder 2"/>
          <p:cNvSpPr txBox="1">
            <a:spLocks/>
          </p:cNvSpPr>
          <p:nvPr/>
        </p:nvSpPr>
        <p:spPr>
          <a:xfrm>
            <a:off x="445872" y="2391853"/>
            <a:ext cx="8069478" cy="32385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Ask yourself: </a:t>
            </a:r>
            <a:r>
              <a:rPr lang="en-US" sz="2400" i="1" dirty="0"/>
              <a:t>“Did this start after doing something different with my medications?”</a:t>
            </a:r>
          </a:p>
          <a:p>
            <a:pPr marL="0" indent="0">
              <a:buFont typeface="Arial" panose="020B0604020202020204" pitchFamily="34" charset="0"/>
              <a:buNone/>
            </a:pPr>
            <a:endParaRPr lang="en-US" sz="2400" i="1" dirty="0"/>
          </a:p>
          <a:p>
            <a:pPr marL="0" indent="0">
              <a:buFont typeface="Arial" panose="020B0604020202020204" pitchFamily="34" charset="0"/>
              <a:buNone/>
            </a:pPr>
            <a:r>
              <a:rPr lang="en-US" sz="2400" dirty="0"/>
              <a:t>If you think you are having a side effect from a medication:</a:t>
            </a:r>
          </a:p>
          <a:p>
            <a:r>
              <a:rPr lang="en-US" sz="2400" dirty="0"/>
              <a:t>If severe (e.g., trouble breathing or bleeding), call 9-1-1</a:t>
            </a:r>
          </a:p>
          <a:p>
            <a:r>
              <a:rPr lang="en-US" sz="2400" dirty="0"/>
              <a:t>Otherwise, contact your doctor or pharmacist to discuss your new symptoms</a:t>
            </a:r>
          </a:p>
        </p:txBody>
      </p:sp>
    </p:spTree>
    <p:extLst>
      <p:ext uri="{BB962C8B-B14F-4D97-AF65-F5344CB8AC3E}">
        <p14:creationId xmlns:p14="http://schemas.microsoft.com/office/powerpoint/2010/main" val="633084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956E6-B530-11EC-19DC-B703DE617DFA}"/>
              </a:ext>
            </a:extLst>
          </p:cNvPr>
          <p:cNvSpPr>
            <a:spLocks noGrp="1"/>
          </p:cNvSpPr>
          <p:nvPr>
            <p:ph type="title"/>
          </p:nvPr>
        </p:nvSpPr>
        <p:spPr/>
        <p:txBody>
          <a:bodyPr/>
          <a:lstStyle/>
          <a:p>
            <a:r>
              <a:rPr lang="en-US" dirty="0"/>
              <a:t>Medication Adherence</a:t>
            </a:r>
          </a:p>
        </p:txBody>
      </p:sp>
      <p:sp>
        <p:nvSpPr>
          <p:cNvPr id="3" name="Content Placeholder 2">
            <a:extLst>
              <a:ext uri="{FF2B5EF4-FFF2-40B4-BE49-F238E27FC236}">
                <a16:creationId xmlns:a16="http://schemas.microsoft.com/office/drawing/2014/main" id="{4F13292D-FA90-B76D-83B5-FEF7208DAE90}"/>
              </a:ext>
            </a:extLst>
          </p:cNvPr>
          <p:cNvSpPr>
            <a:spLocks noGrp="1"/>
          </p:cNvSpPr>
          <p:nvPr>
            <p:ph idx="1"/>
          </p:nvPr>
        </p:nvSpPr>
        <p:spPr>
          <a:xfrm>
            <a:off x="628650" y="1825624"/>
            <a:ext cx="5269230" cy="3935095"/>
          </a:xfrm>
        </p:spPr>
        <p:txBody>
          <a:bodyPr>
            <a:normAutofit/>
          </a:bodyPr>
          <a:lstStyle/>
          <a:p>
            <a:r>
              <a:rPr lang="en-US" dirty="0"/>
              <a:t>What is this?</a:t>
            </a:r>
          </a:p>
          <a:p>
            <a:pPr>
              <a:spcAft>
                <a:spcPts val="1200"/>
              </a:spcAft>
            </a:pPr>
            <a:r>
              <a:rPr lang="en-US" dirty="0"/>
              <a:t>World Health Organization Definition: </a:t>
            </a:r>
          </a:p>
          <a:p>
            <a:pPr marL="0" indent="0">
              <a:buNone/>
            </a:pPr>
            <a:r>
              <a:rPr lang="en-US" dirty="0"/>
              <a:t>“The degree to which the person’s behavior corresponds with the agreed recommendations from a health care provider.”</a:t>
            </a:r>
          </a:p>
        </p:txBody>
      </p:sp>
      <p:pic>
        <p:nvPicPr>
          <p:cNvPr id="5" name="Picture 4">
            <a:extLst>
              <a:ext uri="{FF2B5EF4-FFF2-40B4-BE49-F238E27FC236}">
                <a16:creationId xmlns:a16="http://schemas.microsoft.com/office/drawing/2014/main" id="{C3551215-BAED-8097-3ACC-46A21A42A087}"/>
              </a:ext>
            </a:extLst>
          </p:cNvPr>
          <p:cNvPicPr>
            <a:picLocks noChangeAspect="1"/>
          </p:cNvPicPr>
          <p:nvPr/>
        </p:nvPicPr>
        <p:blipFill>
          <a:blip r:embed="rId3"/>
          <a:stretch>
            <a:fillRect/>
          </a:stretch>
        </p:blipFill>
        <p:spPr>
          <a:xfrm>
            <a:off x="5657850" y="1553938"/>
            <a:ext cx="3097530" cy="3099595"/>
          </a:xfrm>
          <a:prstGeom prst="rect">
            <a:avLst/>
          </a:prstGeom>
        </p:spPr>
      </p:pic>
    </p:spTree>
    <p:extLst>
      <p:ext uri="{BB962C8B-B14F-4D97-AF65-F5344CB8AC3E}">
        <p14:creationId xmlns:p14="http://schemas.microsoft.com/office/powerpoint/2010/main" val="2659143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E1FCCE-9BEB-D3DF-53FB-89B9ED4D2C0E}"/>
              </a:ext>
            </a:extLst>
          </p:cNvPr>
          <p:cNvSpPr>
            <a:spLocks noGrp="1"/>
          </p:cNvSpPr>
          <p:nvPr>
            <p:ph type="title"/>
          </p:nvPr>
        </p:nvSpPr>
        <p:spPr/>
        <p:txBody>
          <a:bodyPr/>
          <a:lstStyle/>
          <a:p>
            <a:pPr algn="ctr"/>
            <a:r>
              <a:rPr lang="en-US" dirty="0"/>
              <a:t>Discussion</a:t>
            </a:r>
          </a:p>
        </p:txBody>
      </p:sp>
      <p:sp>
        <p:nvSpPr>
          <p:cNvPr id="3" name="Content Placeholder 2">
            <a:extLst>
              <a:ext uri="{FF2B5EF4-FFF2-40B4-BE49-F238E27FC236}">
                <a16:creationId xmlns:a16="http://schemas.microsoft.com/office/drawing/2014/main" id="{4BB79F6D-F969-16E6-3788-290370BD0252}"/>
              </a:ext>
            </a:extLst>
          </p:cNvPr>
          <p:cNvSpPr>
            <a:spLocks noGrp="1"/>
          </p:cNvSpPr>
          <p:nvPr>
            <p:ph idx="1"/>
          </p:nvPr>
        </p:nvSpPr>
        <p:spPr>
          <a:xfrm>
            <a:off x="628650" y="2149930"/>
            <a:ext cx="4777740" cy="3125316"/>
          </a:xfrm>
        </p:spPr>
        <p:txBody>
          <a:bodyPr>
            <a:normAutofit/>
          </a:bodyPr>
          <a:lstStyle/>
          <a:p>
            <a:pPr marL="0" indent="0">
              <a:buNone/>
            </a:pPr>
            <a:r>
              <a:rPr lang="en-US" sz="3200" dirty="0"/>
              <a:t>What are some things that help you take medications regularly?</a:t>
            </a:r>
          </a:p>
          <a:p>
            <a:pPr marL="0" indent="0">
              <a:buNone/>
            </a:pPr>
            <a:endParaRPr lang="en-US" sz="3200" dirty="0"/>
          </a:p>
          <a:p>
            <a:pPr marL="0" indent="0">
              <a:buNone/>
            </a:pPr>
            <a:r>
              <a:rPr lang="en-US" sz="3200" dirty="0"/>
              <a:t>Anyone willing to share?</a:t>
            </a:r>
          </a:p>
        </p:txBody>
      </p:sp>
      <p:pic>
        <p:nvPicPr>
          <p:cNvPr id="10" name="Picture 9">
            <a:extLst>
              <a:ext uri="{FF2B5EF4-FFF2-40B4-BE49-F238E27FC236}">
                <a16:creationId xmlns:a16="http://schemas.microsoft.com/office/drawing/2014/main" id="{F500CD9B-E0AE-CF17-3B3C-049E786603F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06390" y="1714500"/>
            <a:ext cx="3394511" cy="3429000"/>
          </a:xfrm>
          <a:prstGeom prst="rect">
            <a:avLst/>
          </a:prstGeom>
        </p:spPr>
      </p:pic>
    </p:spTree>
    <p:extLst>
      <p:ext uri="{BB962C8B-B14F-4D97-AF65-F5344CB8AC3E}">
        <p14:creationId xmlns:p14="http://schemas.microsoft.com/office/powerpoint/2010/main" val="2823720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0B1D-50E8-A4A6-EB22-7A24E3F32801}"/>
              </a:ext>
            </a:extLst>
          </p:cNvPr>
          <p:cNvSpPr>
            <a:spLocks noGrp="1"/>
          </p:cNvSpPr>
          <p:nvPr>
            <p:ph type="title"/>
          </p:nvPr>
        </p:nvSpPr>
        <p:spPr/>
        <p:txBody>
          <a:bodyPr/>
          <a:lstStyle/>
          <a:p>
            <a:pPr algn="ctr"/>
            <a:r>
              <a:rPr lang="en-US"/>
              <a:t>Medication Adherence Tips</a:t>
            </a:r>
          </a:p>
        </p:txBody>
      </p:sp>
      <p:sp>
        <p:nvSpPr>
          <p:cNvPr id="3" name="Content Placeholder 2">
            <a:extLst>
              <a:ext uri="{FF2B5EF4-FFF2-40B4-BE49-F238E27FC236}">
                <a16:creationId xmlns:a16="http://schemas.microsoft.com/office/drawing/2014/main" id="{327A0D43-0988-D2A0-DE3C-B240C3AF7050}"/>
              </a:ext>
            </a:extLst>
          </p:cNvPr>
          <p:cNvSpPr>
            <a:spLocks noGrp="1"/>
          </p:cNvSpPr>
          <p:nvPr>
            <p:ph idx="1"/>
          </p:nvPr>
        </p:nvSpPr>
        <p:spPr>
          <a:xfrm>
            <a:off x="1211580" y="1635125"/>
            <a:ext cx="7303770" cy="4152094"/>
          </a:xfrm>
        </p:spPr>
        <p:txBody>
          <a:bodyPr>
            <a:normAutofit lnSpcReduction="10000"/>
          </a:bodyPr>
          <a:lstStyle/>
          <a:p>
            <a:pPr marL="0" indent="0">
              <a:lnSpc>
                <a:spcPct val="100000"/>
              </a:lnSpc>
              <a:spcAft>
                <a:spcPts val="1200"/>
              </a:spcAft>
              <a:buNone/>
            </a:pPr>
            <a:r>
              <a:rPr lang="en-US" dirty="0"/>
              <a:t>Connect taking the medication to something you do every day.</a:t>
            </a:r>
          </a:p>
          <a:p>
            <a:pPr marL="0" indent="0">
              <a:lnSpc>
                <a:spcPct val="100000"/>
              </a:lnSpc>
              <a:spcAft>
                <a:spcPts val="1200"/>
              </a:spcAft>
              <a:buNone/>
            </a:pPr>
            <a:r>
              <a:rPr lang="en-US" dirty="0"/>
              <a:t>Consider a pillbox.</a:t>
            </a:r>
          </a:p>
          <a:p>
            <a:pPr marL="0" indent="0">
              <a:lnSpc>
                <a:spcPct val="100000"/>
              </a:lnSpc>
              <a:spcAft>
                <a:spcPts val="1200"/>
              </a:spcAft>
              <a:buNone/>
            </a:pPr>
            <a:r>
              <a:rPr lang="en-US" dirty="0"/>
              <a:t>Consider a smartphone app or daily alarm to prompt you to take your medications.</a:t>
            </a:r>
          </a:p>
          <a:p>
            <a:pPr marL="0" indent="0">
              <a:lnSpc>
                <a:spcPct val="100000"/>
              </a:lnSpc>
              <a:buNone/>
            </a:pPr>
            <a:r>
              <a:rPr lang="en-US" dirty="0"/>
              <a:t>If there is a reason you are not taking your medication, be sure to discuss it with your doctor or pharmacist.</a:t>
            </a:r>
          </a:p>
          <a:p>
            <a:pPr marL="0" indent="0">
              <a:buNone/>
            </a:pPr>
            <a:endParaRPr lang="en-US" dirty="0"/>
          </a:p>
          <a:p>
            <a:pPr marL="0" indent="0">
              <a:buNone/>
            </a:pPr>
            <a:endParaRPr lang="en-US" dirty="0"/>
          </a:p>
          <a:p>
            <a:pPr marL="0" indent="0">
              <a:buNone/>
            </a:pPr>
            <a:endParaRPr lang="en-US" dirty="0"/>
          </a:p>
        </p:txBody>
      </p:sp>
      <p:sp>
        <p:nvSpPr>
          <p:cNvPr id="5" name="Oval 4">
            <a:extLst>
              <a:ext uri="{FF2B5EF4-FFF2-40B4-BE49-F238E27FC236}">
                <a16:creationId xmlns:a16="http://schemas.microsoft.com/office/drawing/2014/main" id="{CB6D3B46-1B6E-955C-6225-0A395810A2BD}"/>
              </a:ext>
            </a:extLst>
          </p:cNvPr>
          <p:cNvSpPr/>
          <p:nvPr/>
        </p:nvSpPr>
        <p:spPr>
          <a:xfrm>
            <a:off x="422910" y="1783080"/>
            <a:ext cx="640080" cy="605790"/>
          </a:xfrm>
          <a:prstGeom prst="ellipse">
            <a:avLst/>
          </a:prstGeom>
          <a:noFill/>
          <a:ln w="28575">
            <a:solidFill>
              <a:srgbClr val="3A65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818385"/>
                </a:solidFill>
                <a:latin typeface="Source Sans Pro" panose="020B0503030403020204" pitchFamily="34" charset="0"/>
                <a:ea typeface="Source Sans Pro" panose="020B0503030403020204" pitchFamily="34" charset="0"/>
              </a:rPr>
              <a:t>1</a:t>
            </a:r>
          </a:p>
        </p:txBody>
      </p:sp>
      <p:sp>
        <p:nvSpPr>
          <p:cNvPr id="6" name="Oval 5">
            <a:extLst>
              <a:ext uri="{FF2B5EF4-FFF2-40B4-BE49-F238E27FC236}">
                <a16:creationId xmlns:a16="http://schemas.microsoft.com/office/drawing/2014/main" id="{9215EF34-943F-69EB-670E-589406B62BCC}"/>
              </a:ext>
            </a:extLst>
          </p:cNvPr>
          <p:cNvSpPr/>
          <p:nvPr/>
        </p:nvSpPr>
        <p:spPr>
          <a:xfrm>
            <a:off x="445770" y="2641281"/>
            <a:ext cx="640080" cy="605790"/>
          </a:xfrm>
          <a:prstGeom prst="ellipse">
            <a:avLst/>
          </a:prstGeom>
          <a:noFill/>
          <a:ln w="28575">
            <a:solidFill>
              <a:srgbClr val="3A65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818385"/>
                </a:solidFill>
                <a:latin typeface="Source Sans Pro" panose="020B0503030403020204" pitchFamily="34" charset="0"/>
                <a:ea typeface="Source Sans Pro" panose="020B0503030403020204" pitchFamily="34" charset="0"/>
              </a:rPr>
              <a:t>2</a:t>
            </a:r>
          </a:p>
        </p:txBody>
      </p:sp>
      <p:sp>
        <p:nvSpPr>
          <p:cNvPr id="7" name="Oval 6">
            <a:extLst>
              <a:ext uri="{FF2B5EF4-FFF2-40B4-BE49-F238E27FC236}">
                <a16:creationId xmlns:a16="http://schemas.microsoft.com/office/drawing/2014/main" id="{AF951F5D-6332-5CD2-159E-B3B433DCAE3B}"/>
              </a:ext>
            </a:extLst>
          </p:cNvPr>
          <p:cNvSpPr/>
          <p:nvPr/>
        </p:nvSpPr>
        <p:spPr>
          <a:xfrm>
            <a:off x="445770" y="3499482"/>
            <a:ext cx="640080" cy="605790"/>
          </a:xfrm>
          <a:prstGeom prst="ellipse">
            <a:avLst/>
          </a:prstGeom>
          <a:noFill/>
          <a:ln w="28575">
            <a:solidFill>
              <a:srgbClr val="3A65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818385"/>
                </a:solidFill>
                <a:latin typeface="Source Sans Pro" panose="020B0503030403020204" pitchFamily="34" charset="0"/>
                <a:ea typeface="Source Sans Pro" panose="020B0503030403020204" pitchFamily="34" charset="0"/>
              </a:rPr>
              <a:t>3</a:t>
            </a:r>
          </a:p>
        </p:txBody>
      </p:sp>
      <p:sp>
        <p:nvSpPr>
          <p:cNvPr id="8" name="Oval 7">
            <a:extLst>
              <a:ext uri="{FF2B5EF4-FFF2-40B4-BE49-F238E27FC236}">
                <a16:creationId xmlns:a16="http://schemas.microsoft.com/office/drawing/2014/main" id="{BA2B69C9-42A5-3F8D-3254-584221C9726A}"/>
              </a:ext>
            </a:extLst>
          </p:cNvPr>
          <p:cNvSpPr/>
          <p:nvPr/>
        </p:nvSpPr>
        <p:spPr>
          <a:xfrm>
            <a:off x="422910" y="4474842"/>
            <a:ext cx="640080" cy="605790"/>
          </a:xfrm>
          <a:prstGeom prst="ellipse">
            <a:avLst/>
          </a:prstGeom>
          <a:noFill/>
          <a:ln w="28575">
            <a:solidFill>
              <a:srgbClr val="3A65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818385"/>
                </a:solidFill>
                <a:latin typeface="Source Sans Pro" panose="020B0503030403020204" pitchFamily="34" charset="0"/>
                <a:ea typeface="Source Sans Pro" panose="020B0503030403020204" pitchFamily="34" charset="0"/>
              </a:rPr>
              <a:t>4</a:t>
            </a:r>
          </a:p>
        </p:txBody>
      </p:sp>
    </p:spTree>
    <p:extLst>
      <p:ext uri="{BB962C8B-B14F-4D97-AF65-F5344CB8AC3E}">
        <p14:creationId xmlns:p14="http://schemas.microsoft.com/office/powerpoint/2010/main" val="793080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txBox="1">
            <a:spLocks noGrp="1"/>
          </p:cNvSpPr>
          <p:nvPr>
            <p:ph type="title" idx="4294967295"/>
          </p:nvPr>
        </p:nvSpPr>
        <p:spPr>
          <a:xfrm>
            <a:off x="535577" y="4270466"/>
            <a:ext cx="8072846"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charset="0"/>
                <a:ea typeface="Arial" charset="0"/>
                <a:cs typeface="Arial" charset="0"/>
              </a:rPr>
              <a:t>LEARN SAFE</a:t>
            </a:r>
            <a:br>
              <a:rPr kumimoji="0" lang="en-US" sz="4000" b="0" i="0" u="none" strike="noStrike" kern="1200" cap="none" spc="0" normalizeH="0" baseline="0" noProof="0" dirty="0">
                <a:ln>
                  <a:noFill/>
                </a:ln>
                <a:solidFill>
                  <a:schemeClr val="bg1"/>
                </a:solidFill>
                <a:effectLst/>
                <a:uLnTx/>
                <a:uFillTx/>
                <a:latin typeface="Arial" charset="0"/>
                <a:ea typeface="Arial" charset="0"/>
                <a:cs typeface="Arial" charset="0"/>
              </a:rPr>
            </a:br>
            <a:r>
              <a:rPr kumimoji="0" lang="en-US" sz="4000" b="1" i="0" u="none" strike="noStrike" kern="1200" cap="none" spc="0" normalizeH="0" baseline="0" noProof="0" dirty="0">
                <a:ln>
                  <a:noFill/>
                </a:ln>
                <a:solidFill>
                  <a:schemeClr val="bg1"/>
                </a:solidFill>
                <a:effectLst/>
                <a:uLnTx/>
                <a:uFillTx/>
                <a:latin typeface="Arial" charset="0"/>
                <a:ea typeface="Arial" charset="0"/>
                <a:cs typeface="Arial" charset="0"/>
              </a:rPr>
              <a:t>MEDICATION PRACTICES</a:t>
            </a:r>
          </a:p>
        </p:txBody>
      </p:sp>
    </p:spTree>
    <p:extLst>
      <p:ext uri="{BB962C8B-B14F-4D97-AF65-F5344CB8AC3E}">
        <p14:creationId xmlns:p14="http://schemas.microsoft.com/office/powerpoint/2010/main" val="510189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92150C-6BA1-44F5-D2AA-6C954C187845}"/>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Safe Medication Practice #1</a:t>
            </a:r>
          </a:p>
        </p:txBody>
      </p:sp>
      <p:sp>
        <p:nvSpPr>
          <p:cNvPr id="3" name="Content Placeholder 2"/>
          <p:cNvSpPr>
            <a:spLocks noGrp="1"/>
          </p:cNvSpPr>
          <p:nvPr>
            <p:ph idx="1"/>
          </p:nvPr>
        </p:nvSpPr>
        <p:spPr>
          <a:xfrm>
            <a:off x="630068" y="2570144"/>
            <a:ext cx="4406565" cy="2479495"/>
          </a:xfrm>
        </p:spPr>
        <p:txBody>
          <a:bodyPr>
            <a:noAutofit/>
          </a:bodyPr>
          <a:lstStyle/>
          <a:p>
            <a:pPr marL="0" indent="0">
              <a:buNone/>
            </a:pPr>
            <a:r>
              <a:rPr lang="en-US" sz="3600"/>
              <a:t>Only use prescription medications </a:t>
            </a:r>
            <a:r>
              <a:rPr lang="en-US" sz="3600" b="1"/>
              <a:t>as directed by a health professional</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81600" y="1206575"/>
            <a:ext cx="3545933" cy="4034037"/>
          </a:xfrm>
          <a:prstGeom prst="rect">
            <a:avLst/>
          </a:prstGeom>
        </p:spPr>
      </p:pic>
      <p:sp>
        <p:nvSpPr>
          <p:cNvPr id="2" name="Oval 1">
            <a:extLst>
              <a:ext uri="{C183D7F6-B498-43B3-948B-1728B52AA6E4}">
                <adec:decorative xmlns:adec="http://schemas.microsoft.com/office/drawing/2017/decorative" val="1"/>
              </a:ext>
            </a:extLst>
          </p:cNvPr>
          <p:cNvSpPr/>
          <p:nvPr/>
        </p:nvSpPr>
        <p:spPr>
          <a:xfrm>
            <a:off x="741581" y="1115927"/>
            <a:ext cx="1213191" cy="1213191"/>
          </a:xfrm>
          <a:prstGeom prst="ellipse">
            <a:avLst/>
          </a:prstGeom>
          <a:noFill/>
          <a:ln w="381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C183D7F6-B498-43B3-948B-1728B52AA6E4}">
                <adec:decorative xmlns:adec="http://schemas.microsoft.com/office/drawing/2017/decorative" val="1"/>
              </a:ext>
            </a:extLst>
          </p:cNvPr>
          <p:cNvSpPr txBox="1">
            <a:spLocks/>
          </p:cNvSpPr>
          <p:nvPr/>
        </p:nvSpPr>
        <p:spPr>
          <a:xfrm>
            <a:off x="741581" y="1115926"/>
            <a:ext cx="1213192" cy="121319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a:solidFill>
                  <a:srgbClr val="818385"/>
                </a:solidFill>
              </a:rPr>
              <a:t>1</a:t>
            </a:r>
          </a:p>
        </p:txBody>
      </p:sp>
    </p:spTree>
    <p:extLst>
      <p:ext uri="{BB962C8B-B14F-4D97-AF65-F5344CB8AC3E}">
        <p14:creationId xmlns:p14="http://schemas.microsoft.com/office/powerpoint/2010/main" val="2818019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D97432-1884-73D3-C11F-8B7D15FB2038}"/>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Safe Medication Practice #2</a:t>
            </a:r>
          </a:p>
        </p:txBody>
      </p:sp>
      <p:sp>
        <p:nvSpPr>
          <p:cNvPr id="7" name="Content Placeholder 2"/>
          <p:cNvSpPr txBox="1">
            <a:spLocks/>
          </p:cNvSpPr>
          <p:nvPr/>
        </p:nvSpPr>
        <p:spPr>
          <a:xfrm>
            <a:off x="741581" y="2869792"/>
            <a:ext cx="4186019" cy="2479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t>Do not </a:t>
            </a:r>
            <a:r>
              <a:rPr lang="en-US" sz="3600"/>
              <a:t>share or take someone </a:t>
            </a:r>
            <a:br>
              <a:rPr lang="en-US" sz="3600"/>
            </a:br>
            <a:r>
              <a:rPr lang="en-US" sz="3600"/>
              <a:t>else’s medication</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72361" y="1379453"/>
            <a:ext cx="3969834" cy="3969834"/>
          </a:xfrm>
          <a:prstGeom prst="rect">
            <a:avLst/>
          </a:prstGeom>
        </p:spPr>
      </p:pic>
      <p:sp>
        <p:nvSpPr>
          <p:cNvPr id="6" name="Oval 5">
            <a:extLst>
              <a:ext uri="{C183D7F6-B498-43B3-948B-1728B52AA6E4}">
                <adec:decorative xmlns:adec="http://schemas.microsoft.com/office/drawing/2017/decorative" val="1"/>
              </a:ext>
            </a:extLst>
          </p:cNvPr>
          <p:cNvSpPr/>
          <p:nvPr/>
        </p:nvSpPr>
        <p:spPr>
          <a:xfrm>
            <a:off x="741581" y="1289083"/>
            <a:ext cx="1213191" cy="1213191"/>
          </a:xfrm>
          <a:prstGeom prst="ellipse">
            <a:avLst/>
          </a:prstGeom>
          <a:noFill/>
          <a:ln w="381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C183D7F6-B498-43B3-948B-1728B52AA6E4}">
                <adec:decorative xmlns:adec="http://schemas.microsoft.com/office/drawing/2017/decorative" val="1"/>
              </a:ext>
            </a:extLst>
          </p:cNvPr>
          <p:cNvSpPr txBox="1">
            <a:spLocks/>
          </p:cNvSpPr>
          <p:nvPr/>
        </p:nvSpPr>
        <p:spPr>
          <a:xfrm>
            <a:off x="741581" y="1289082"/>
            <a:ext cx="1213192" cy="121319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a:solidFill>
                  <a:srgbClr val="818385"/>
                </a:solidFill>
              </a:rPr>
              <a:t>2</a:t>
            </a:r>
          </a:p>
        </p:txBody>
      </p:sp>
    </p:spTree>
    <p:extLst>
      <p:ext uri="{BB962C8B-B14F-4D97-AF65-F5344CB8AC3E}">
        <p14:creationId xmlns:p14="http://schemas.microsoft.com/office/powerpoint/2010/main" val="3009966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82376C-C538-F55B-4C1E-495EE3BFA297}"/>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Safe Medication Practice #3a</a:t>
            </a:r>
          </a:p>
        </p:txBody>
      </p:sp>
      <p:sp>
        <p:nvSpPr>
          <p:cNvPr id="7" name="Content Placeholder 2"/>
          <p:cNvSpPr txBox="1">
            <a:spLocks/>
          </p:cNvSpPr>
          <p:nvPr/>
        </p:nvSpPr>
        <p:spPr>
          <a:xfrm>
            <a:off x="775035" y="2858641"/>
            <a:ext cx="3808116" cy="2479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t>Keep your medications safe: </a:t>
            </a:r>
            <a:r>
              <a:rPr lang="en-US" sz="3600" b="1"/>
              <a:t>storage</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79593" y="1598780"/>
            <a:ext cx="4007568" cy="3445102"/>
          </a:xfrm>
          <a:prstGeom prst="rect">
            <a:avLst/>
          </a:prstGeom>
        </p:spPr>
      </p:pic>
      <p:sp>
        <p:nvSpPr>
          <p:cNvPr id="6" name="Oval 5">
            <a:extLst>
              <a:ext uri="{C183D7F6-B498-43B3-948B-1728B52AA6E4}">
                <adec:decorative xmlns:adec="http://schemas.microsoft.com/office/drawing/2017/decorative" val="1"/>
              </a:ext>
            </a:extLst>
          </p:cNvPr>
          <p:cNvSpPr/>
          <p:nvPr/>
        </p:nvSpPr>
        <p:spPr>
          <a:xfrm>
            <a:off x="741581" y="1266781"/>
            <a:ext cx="1213191" cy="1213191"/>
          </a:xfrm>
          <a:prstGeom prst="ellipse">
            <a:avLst/>
          </a:prstGeom>
          <a:noFill/>
          <a:ln w="381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C183D7F6-B498-43B3-948B-1728B52AA6E4}">
                <adec:decorative xmlns:adec="http://schemas.microsoft.com/office/drawing/2017/decorative" val="1"/>
              </a:ext>
            </a:extLst>
          </p:cNvPr>
          <p:cNvSpPr txBox="1">
            <a:spLocks/>
          </p:cNvSpPr>
          <p:nvPr/>
        </p:nvSpPr>
        <p:spPr>
          <a:xfrm>
            <a:off x="741581" y="1266780"/>
            <a:ext cx="1213192" cy="121319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a:solidFill>
                  <a:srgbClr val="818385"/>
                </a:solidFill>
              </a:rPr>
              <a:t>3</a:t>
            </a:r>
          </a:p>
        </p:txBody>
      </p:sp>
    </p:spTree>
    <p:extLst>
      <p:ext uri="{BB962C8B-B14F-4D97-AF65-F5344CB8AC3E}">
        <p14:creationId xmlns:p14="http://schemas.microsoft.com/office/powerpoint/2010/main" val="604537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sp>
        <p:nvSpPr>
          <p:cNvPr id="2" name="Title 1"/>
          <p:cNvSpPr>
            <a:spLocks noGrp="1"/>
          </p:cNvSpPr>
          <p:nvPr>
            <p:ph type="title"/>
          </p:nvPr>
        </p:nvSpPr>
        <p:spPr/>
        <p:txBody>
          <a:bodyPr/>
          <a:lstStyle/>
          <a:p>
            <a:pPr algn="ctr"/>
            <a:r>
              <a:rPr lang="en-US">
                <a:solidFill>
                  <a:schemeClr val="bg1"/>
                </a:solidFill>
              </a:rPr>
              <a:t>Overview</a:t>
            </a:r>
          </a:p>
        </p:txBody>
      </p:sp>
      <p:sp>
        <p:nvSpPr>
          <p:cNvPr id="9" name="Content Placeholder 2"/>
          <p:cNvSpPr>
            <a:spLocks noGrp="1"/>
          </p:cNvSpPr>
          <p:nvPr>
            <p:ph idx="1"/>
          </p:nvPr>
        </p:nvSpPr>
        <p:spPr>
          <a:xfrm>
            <a:off x="327103" y="4083748"/>
            <a:ext cx="2560476" cy="1365913"/>
          </a:xfrm>
        </p:spPr>
        <p:txBody>
          <a:bodyPr>
            <a:normAutofit/>
          </a:bodyPr>
          <a:lstStyle/>
          <a:p>
            <a:pPr marL="0" indent="0" algn="ctr">
              <a:buNone/>
            </a:pPr>
            <a:r>
              <a:rPr lang="en-US"/>
              <a:t>Be Your Own Advocate</a:t>
            </a:r>
          </a:p>
        </p:txBody>
      </p:sp>
      <p:sp>
        <p:nvSpPr>
          <p:cNvPr id="10" name="Content Placeholder 2"/>
          <p:cNvSpPr txBox="1">
            <a:spLocks/>
          </p:cNvSpPr>
          <p:nvPr/>
        </p:nvSpPr>
        <p:spPr>
          <a:xfrm>
            <a:off x="3067729" y="4083748"/>
            <a:ext cx="2679030" cy="1622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Learn Safe Medication Practices</a:t>
            </a:r>
          </a:p>
        </p:txBody>
      </p:sp>
      <p:sp>
        <p:nvSpPr>
          <p:cNvPr id="11" name="Content Placeholder 2"/>
          <p:cNvSpPr txBox="1">
            <a:spLocks/>
          </p:cNvSpPr>
          <p:nvPr/>
        </p:nvSpPr>
        <p:spPr>
          <a:xfrm>
            <a:off x="5875095" y="4101571"/>
            <a:ext cx="2816717" cy="1604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Know the Risks of Medication Misuse</a:t>
            </a: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5828" y="2430529"/>
            <a:ext cx="1545944" cy="1436874"/>
          </a:xfrm>
          <a:prstGeom prst="rect">
            <a:avLst/>
          </a:prstGeom>
        </p:spPr>
      </p:pic>
      <p:pic>
        <p:nvPicPr>
          <p:cNvPr id="13" name="Picture 12">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45203" y="2430529"/>
            <a:ext cx="1324081" cy="1436874"/>
          </a:xfrm>
          <a:prstGeom prst="rect">
            <a:avLst/>
          </a:prstGeom>
        </p:spPr>
      </p:pic>
      <p:cxnSp>
        <p:nvCxnSpPr>
          <p:cNvPr id="14" name="Straight Connector 13">
            <a:extLst>
              <a:ext uri="{C183D7F6-B498-43B3-948B-1728B52AA6E4}">
                <adec:decorative xmlns:adec="http://schemas.microsoft.com/office/drawing/2017/decorative" val="1"/>
              </a:ext>
            </a:extLst>
          </p:cNvPr>
          <p:cNvCxnSpPr/>
          <p:nvPr/>
        </p:nvCxnSpPr>
        <p:spPr>
          <a:xfrm>
            <a:off x="3067729" y="2281310"/>
            <a:ext cx="0" cy="322343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C183D7F6-B498-43B3-948B-1728B52AA6E4}">
                <adec:decorative xmlns:adec="http://schemas.microsoft.com/office/drawing/2017/decorative" val="1"/>
              </a:ext>
            </a:extLst>
          </p:cNvPr>
          <p:cNvCxnSpPr/>
          <p:nvPr/>
        </p:nvCxnSpPr>
        <p:spPr>
          <a:xfrm>
            <a:off x="5670236" y="2281310"/>
            <a:ext cx="0" cy="322343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761848" y="2520507"/>
            <a:ext cx="977883" cy="1346896"/>
          </a:xfrm>
          <a:prstGeom prst="rect">
            <a:avLst/>
          </a:prstGeom>
        </p:spPr>
      </p:pic>
    </p:spTree>
    <p:extLst>
      <p:ext uri="{BB962C8B-B14F-4D97-AF65-F5344CB8AC3E}">
        <p14:creationId xmlns:p14="http://schemas.microsoft.com/office/powerpoint/2010/main" val="675614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BCCAA2-B74F-DE5D-2BDE-CF974BDCADCB}"/>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Safe Medication Practice #3b</a:t>
            </a:r>
          </a:p>
        </p:txBody>
      </p:sp>
      <p:sp>
        <p:nvSpPr>
          <p:cNvPr id="8" name="Content Placeholder 2"/>
          <p:cNvSpPr txBox="1">
            <a:spLocks/>
          </p:cNvSpPr>
          <p:nvPr/>
        </p:nvSpPr>
        <p:spPr>
          <a:xfrm>
            <a:off x="775035" y="2858641"/>
            <a:ext cx="4152565" cy="2479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t>Keep your medications safe: </a:t>
            </a:r>
            <a:r>
              <a:rPr lang="en-US" sz="3600" b="1"/>
              <a:t>disposal</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31884" y="647810"/>
            <a:ext cx="2729726" cy="5012209"/>
          </a:xfrm>
          <a:prstGeom prst="rect">
            <a:avLst/>
          </a:prstGeom>
        </p:spPr>
      </p:pic>
      <p:sp>
        <p:nvSpPr>
          <p:cNvPr id="6" name="Oval 5">
            <a:extLst>
              <a:ext uri="{C183D7F6-B498-43B3-948B-1728B52AA6E4}">
                <adec:decorative xmlns:adec="http://schemas.microsoft.com/office/drawing/2017/decorative" val="1"/>
              </a:ext>
            </a:extLst>
          </p:cNvPr>
          <p:cNvSpPr/>
          <p:nvPr/>
        </p:nvSpPr>
        <p:spPr>
          <a:xfrm>
            <a:off x="741581" y="1266781"/>
            <a:ext cx="1213191" cy="1213191"/>
          </a:xfrm>
          <a:prstGeom prst="ellipse">
            <a:avLst/>
          </a:prstGeom>
          <a:noFill/>
          <a:ln w="381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C183D7F6-B498-43B3-948B-1728B52AA6E4}">
                <adec:decorative xmlns:adec="http://schemas.microsoft.com/office/drawing/2017/decorative" val="1"/>
              </a:ext>
            </a:extLst>
          </p:cNvPr>
          <p:cNvSpPr txBox="1">
            <a:spLocks/>
          </p:cNvSpPr>
          <p:nvPr/>
        </p:nvSpPr>
        <p:spPr>
          <a:xfrm>
            <a:off x="741581" y="1266780"/>
            <a:ext cx="1213192" cy="121319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a:solidFill>
                  <a:srgbClr val="818385"/>
                </a:solidFill>
              </a:rPr>
              <a:t>3</a:t>
            </a:r>
          </a:p>
        </p:txBody>
      </p:sp>
    </p:spTree>
    <p:extLst>
      <p:ext uri="{BB962C8B-B14F-4D97-AF65-F5344CB8AC3E}">
        <p14:creationId xmlns:p14="http://schemas.microsoft.com/office/powerpoint/2010/main" val="3590452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660105"/>
          </a:xfrm>
          <a:prstGeom prst="rect">
            <a:avLst/>
          </a:prstGeom>
        </p:spPr>
      </p:pic>
      <p:sp>
        <p:nvSpPr>
          <p:cNvPr id="2" name="Title 1"/>
          <p:cNvSpPr>
            <a:spLocks noGrp="1"/>
          </p:cNvSpPr>
          <p:nvPr>
            <p:ph type="title"/>
          </p:nvPr>
        </p:nvSpPr>
        <p:spPr>
          <a:xfrm>
            <a:off x="463894" y="356727"/>
            <a:ext cx="7886700" cy="1325563"/>
          </a:xfrm>
        </p:spPr>
        <p:txBody>
          <a:bodyPr/>
          <a:lstStyle/>
          <a:p>
            <a:pPr algn="ctr"/>
            <a:r>
              <a:rPr lang="en-US">
                <a:solidFill>
                  <a:schemeClr val="bg1"/>
                </a:solidFill>
              </a:rPr>
              <a:t>No Drug Drop Box or </a:t>
            </a:r>
            <a:br>
              <a:rPr lang="en-US">
                <a:solidFill>
                  <a:schemeClr val="bg1"/>
                </a:solidFill>
              </a:rPr>
            </a:br>
            <a:r>
              <a:rPr lang="en-US">
                <a:solidFill>
                  <a:schemeClr val="bg1"/>
                </a:solidFill>
              </a:rPr>
              <a:t>take-back event near you?</a:t>
            </a:r>
          </a:p>
        </p:txBody>
      </p:sp>
      <p:grpSp>
        <p:nvGrpSpPr>
          <p:cNvPr id="17" name="Group 16" descr="Three illustrated steps for disposing of medication: Step 1 shows pills being mixed with an undesirable substance like coffee grounds or cat litter. Step 2 shows the mixture placed into a sealed bag and dropped into a garbage bin. Step 3 shows an empty prescription bottle with the label being removed before the bottle is thrown away."/>
          <p:cNvGrpSpPr/>
          <p:nvPr/>
        </p:nvGrpSpPr>
        <p:grpSpPr>
          <a:xfrm>
            <a:off x="863149" y="2846601"/>
            <a:ext cx="7417699" cy="2767671"/>
            <a:chOff x="863149" y="2469347"/>
            <a:chExt cx="7417699" cy="2767671"/>
          </a:xfrm>
        </p:grpSpPr>
        <p:pic>
          <p:nvPicPr>
            <p:cNvPr id="18" name="Picture 17"/>
            <p:cNvPicPr>
              <a:picLocks noChangeAspect="1"/>
            </p:cNvPicPr>
            <p:nvPr/>
          </p:nvPicPr>
          <p:blipFill>
            <a:blip r:embed="rId4"/>
            <a:stretch>
              <a:fillRect/>
            </a:stretch>
          </p:blipFill>
          <p:spPr>
            <a:xfrm>
              <a:off x="863149" y="2469347"/>
              <a:ext cx="1804622" cy="2064328"/>
            </a:xfrm>
            <a:prstGeom prst="rect">
              <a:avLst/>
            </a:prstGeom>
          </p:spPr>
        </p:pic>
        <p:pic>
          <p:nvPicPr>
            <p:cNvPr id="19" name="Picture 18"/>
            <p:cNvPicPr>
              <a:picLocks noChangeAspect="1"/>
            </p:cNvPicPr>
            <p:nvPr/>
          </p:nvPicPr>
          <p:blipFill>
            <a:blip r:embed="rId5"/>
            <a:stretch>
              <a:fillRect/>
            </a:stretch>
          </p:blipFill>
          <p:spPr>
            <a:xfrm>
              <a:off x="3895857" y="2469347"/>
              <a:ext cx="1352284" cy="2064328"/>
            </a:xfrm>
            <a:prstGeom prst="rect">
              <a:avLst/>
            </a:prstGeom>
          </p:spPr>
        </p:pic>
        <p:pic>
          <p:nvPicPr>
            <p:cNvPr id="20" name="Picture 19"/>
            <p:cNvPicPr>
              <a:picLocks noChangeAspect="1"/>
            </p:cNvPicPr>
            <p:nvPr/>
          </p:nvPicPr>
          <p:blipFill>
            <a:blip r:embed="rId6"/>
            <a:stretch>
              <a:fillRect/>
            </a:stretch>
          </p:blipFill>
          <p:spPr>
            <a:xfrm>
              <a:off x="6794023" y="2469347"/>
              <a:ext cx="1038345" cy="2064328"/>
            </a:xfrm>
            <a:prstGeom prst="rect">
              <a:avLst/>
            </a:prstGeom>
          </p:spPr>
        </p:pic>
        <p:sp>
          <p:nvSpPr>
            <p:cNvPr id="21" name="Content Placeholder 2"/>
            <p:cNvSpPr txBox="1">
              <a:spLocks/>
            </p:cNvSpPr>
            <p:nvPr/>
          </p:nvSpPr>
          <p:spPr>
            <a:xfrm>
              <a:off x="863149" y="4720171"/>
              <a:ext cx="1842655" cy="516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t>STEP 1</a:t>
              </a:r>
            </a:p>
          </p:txBody>
        </p:sp>
        <p:sp>
          <p:nvSpPr>
            <p:cNvPr id="22" name="Content Placeholder 2"/>
            <p:cNvSpPr txBox="1">
              <a:spLocks/>
            </p:cNvSpPr>
            <p:nvPr/>
          </p:nvSpPr>
          <p:spPr>
            <a:xfrm>
              <a:off x="3650671" y="4720171"/>
              <a:ext cx="1842655" cy="516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t>STEP 2</a:t>
              </a:r>
            </a:p>
          </p:txBody>
        </p:sp>
        <p:sp>
          <p:nvSpPr>
            <p:cNvPr id="23" name="Content Placeholder 2"/>
            <p:cNvSpPr txBox="1">
              <a:spLocks/>
            </p:cNvSpPr>
            <p:nvPr/>
          </p:nvSpPr>
          <p:spPr>
            <a:xfrm>
              <a:off x="6438193" y="4720171"/>
              <a:ext cx="1842655" cy="516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t>STEP 3</a:t>
              </a:r>
            </a:p>
          </p:txBody>
        </p:sp>
      </p:grpSp>
    </p:spTree>
    <p:extLst>
      <p:ext uri="{BB962C8B-B14F-4D97-AF65-F5344CB8AC3E}">
        <p14:creationId xmlns:p14="http://schemas.microsoft.com/office/powerpoint/2010/main" val="3276539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0DFF-7B51-C3B7-6449-7B824411B9EE}"/>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Safe Medication Practice #4</a:t>
            </a:r>
          </a:p>
        </p:txBody>
      </p:sp>
      <p:sp>
        <p:nvSpPr>
          <p:cNvPr id="7" name="Content Placeholder 2"/>
          <p:cNvSpPr txBox="1">
            <a:spLocks/>
          </p:cNvSpPr>
          <p:nvPr/>
        </p:nvSpPr>
        <p:spPr>
          <a:xfrm>
            <a:off x="775035" y="2869792"/>
            <a:ext cx="4152565" cy="2479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t>Model </a:t>
            </a:r>
            <a:r>
              <a:rPr lang="en-US" sz="3600" b="1"/>
              <a:t>safe</a:t>
            </a:r>
            <a:r>
              <a:rPr lang="en-US" sz="3600"/>
              <a:t> medication practices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33231" y="943827"/>
            <a:ext cx="4178300" cy="4546600"/>
          </a:xfrm>
          <a:prstGeom prst="rect">
            <a:avLst/>
          </a:prstGeom>
        </p:spPr>
      </p:pic>
      <p:sp>
        <p:nvSpPr>
          <p:cNvPr id="6" name="Oval 5">
            <a:extLst>
              <a:ext uri="{C183D7F6-B498-43B3-948B-1728B52AA6E4}">
                <adec:decorative xmlns:adec="http://schemas.microsoft.com/office/drawing/2017/decorative" val="1"/>
              </a:ext>
            </a:extLst>
          </p:cNvPr>
          <p:cNvSpPr/>
          <p:nvPr/>
        </p:nvSpPr>
        <p:spPr>
          <a:xfrm>
            <a:off x="741581" y="1266781"/>
            <a:ext cx="1213191" cy="1213191"/>
          </a:xfrm>
          <a:prstGeom prst="ellipse">
            <a:avLst/>
          </a:prstGeom>
          <a:noFill/>
          <a:ln w="381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C183D7F6-B498-43B3-948B-1728B52AA6E4}">
                <adec:decorative xmlns:adec="http://schemas.microsoft.com/office/drawing/2017/decorative" val="1"/>
              </a:ext>
            </a:extLst>
          </p:cNvPr>
          <p:cNvSpPr txBox="1">
            <a:spLocks/>
          </p:cNvSpPr>
          <p:nvPr/>
        </p:nvSpPr>
        <p:spPr>
          <a:xfrm>
            <a:off x="741581" y="1266780"/>
            <a:ext cx="1213192" cy="121319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a:solidFill>
                  <a:srgbClr val="818385"/>
                </a:solidFill>
              </a:rPr>
              <a:t>4</a:t>
            </a:r>
          </a:p>
        </p:txBody>
      </p:sp>
    </p:spTree>
    <p:extLst>
      <p:ext uri="{BB962C8B-B14F-4D97-AF65-F5344CB8AC3E}">
        <p14:creationId xmlns:p14="http://schemas.microsoft.com/office/powerpoint/2010/main" val="4074540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noGrp="1"/>
          </p:cNvSpPr>
          <p:nvPr>
            <p:ph type="title" idx="4294967295"/>
          </p:nvPr>
        </p:nvSpPr>
        <p:spPr>
          <a:xfrm>
            <a:off x="2057399" y="4380685"/>
            <a:ext cx="6563723"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charset="0"/>
                <a:ea typeface="Arial" charset="0"/>
                <a:cs typeface="Arial" charset="0"/>
              </a:rPr>
              <a:t>KNOW THE RISKS OF</a:t>
            </a:r>
            <a:br>
              <a:rPr kumimoji="0" lang="en-US" sz="4000" b="0" i="0" u="none" strike="noStrike" kern="1200" cap="none" spc="0" normalizeH="0" baseline="0" noProof="0" dirty="0">
                <a:ln>
                  <a:noFill/>
                </a:ln>
                <a:solidFill>
                  <a:schemeClr val="bg1"/>
                </a:solidFill>
                <a:effectLst/>
                <a:uLnTx/>
                <a:uFillTx/>
                <a:latin typeface="Arial" charset="0"/>
                <a:ea typeface="Arial" charset="0"/>
                <a:cs typeface="Arial" charset="0"/>
              </a:rPr>
            </a:br>
            <a:r>
              <a:rPr kumimoji="0" lang="en-US" sz="4000" b="1" i="0" u="none" strike="noStrike" kern="1200" cap="none" spc="0" normalizeH="0" baseline="0" noProof="0" dirty="0">
                <a:ln>
                  <a:noFill/>
                </a:ln>
                <a:solidFill>
                  <a:schemeClr val="bg1"/>
                </a:solidFill>
                <a:effectLst/>
                <a:uLnTx/>
                <a:uFillTx/>
                <a:latin typeface="Arial" charset="0"/>
                <a:ea typeface="Arial" charset="0"/>
                <a:cs typeface="Arial" charset="0"/>
              </a:rPr>
              <a:t>MEDICATION MISUSE</a:t>
            </a:r>
          </a:p>
        </p:txBody>
      </p:sp>
    </p:spTree>
    <p:extLst>
      <p:ext uri="{BB962C8B-B14F-4D97-AF65-F5344CB8AC3E}">
        <p14:creationId xmlns:p14="http://schemas.microsoft.com/office/powerpoint/2010/main" val="1919761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Prescription drug misuse is:</a:t>
            </a:r>
          </a:p>
        </p:txBody>
      </p:sp>
      <p:sp>
        <p:nvSpPr>
          <p:cNvPr id="3" name="Rectangle 2"/>
          <p:cNvSpPr/>
          <p:nvPr/>
        </p:nvSpPr>
        <p:spPr>
          <a:xfrm>
            <a:off x="316416" y="3578230"/>
            <a:ext cx="2417968" cy="1477328"/>
          </a:xfrm>
          <a:prstGeom prst="rect">
            <a:avLst/>
          </a:prstGeom>
        </p:spPr>
        <p:txBody>
          <a:bodyPr wrap="square">
            <a:spAutoFit/>
          </a:bodyPr>
          <a:lstStyle/>
          <a:p>
            <a:pPr algn="ctr"/>
            <a:r>
              <a:rPr lang="en-US" sz="2400">
                <a:latin typeface="Arial" charset="0"/>
                <a:ea typeface="Arial" charset="0"/>
                <a:cs typeface="Arial" charset="0"/>
              </a:rPr>
              <a:t>Taking more medication than prescribed</a:t>
            </a:r>
            <a:br>
              <a:rPr lang="en-US"/>
            </a:br>
            <a:endParaRPr lang="en-US"/>
          </a:p>
        </p:txBody>
      </p:sp>
      <p:sp>
        <p:nvSpPr>
          <p:cNvPr id="5" name="Rectangle 4"/>
          <p:cNvSpPr/>
          <p:nvPr/>
        </p:nvSpPr>
        <p:spPr>
          <a:xfrm>
            <a:off x="3001820" y="3579602"/>
            <a:ext cx="3065611" cy="1198957"/>
          </a:xfrm>
          <a:prstGeom prst="rect">
            <a:avLst/>
          </a:prstGeom>
        </p:spPr>
        <p:txBody>
          <a:bodyPr wrap="square">
            <a:spAutoFit/>
          </a:bodyPr>
          <a:lstStyle/>
          <a:p>
            <a:pPr algn="ctr"/>
            <a:r>
              <a:rPr lang="en-US" sz="2400">
                <a:latin typeface="Arial" charset="0"/>
                <a:ea typeface="Arial" charset="0"/>
                <a:cs typeface="Arial" charset="0"/>
              </a:rPr>
              <a:t>Taking medication for a reason different than prescribed</a:t>
            </a:r>
          </a:p>
        </p:txBody>
      </p:sp>
      <p:sp>
        <p:nvSpPr>
          <p:cNvPr id="10" name="Rectangle 9"/>
          <p:cNvSpPr/>
          <p:nvPr/>
        </p:nvSpPr>
        <p:spPr>
          <a:xfrm>
            <a:off x="6334867" y="3578230"/>
            <a:ext cx="2534711" cy="1200329"/>
          </a:xfrm>
          <a:prstGeom prst="rect">
            <a:avLst/>
          </a:prstGeom>
        </p:spPr>
        <p:txBody>
          <a:bodyPr wrap="square">
            <a:spAutoFit/>
          </a:bodyPr>
          <a:lstStyle/>
          <a:p>
            <a:pPr algn="ctr"/>
            <a:r>
              <a:rPr lang="en-US" sz="2400">
                <a:latin typeface="Arial" charset="0"/>
                <a:ea typeface="Arial" charset="0"/>
                <a:cs typeface="Arial" charset="0"/>
              </a:rPr>
              <a:t>Sharing or taking someone else’s medication</a:t>
            </a:r>
          </a:p>
        </p:txBody>
      </p:sp>
      <p:sp>
        <p:nvSpPr>
          <p:cNvPr id="4" name="Content Placeholder 2"/>
          <p:cNvSpPr txBox="1">
            <a:spLocks/>
          </p:cNvSpPr>
          <p:nvPr/>
        </p:nvSpPr>
        <p:spPr>
          <a:xfrm>
            <a:off x="628650" y="5216359"/>
            <a:ext cx="7886700" cy="5023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a:t>Regardless of intentions</a:t>
            </a:r>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8243" y="2241027"/>
            <a:ext cx="2034314" cy="1176402"/>
          </a:xfrm>
          <a:prstGeom prst="rect">
            <a:avLst/>
          </a:prstGeom>
        </p:spPr>
      </p:pic>
      <p:cxnSp>
        <p:nvCxnSpPr>
          <p:cNvPr id="15" name="Straight Connector 14">
            <a:extLst>
              <a:ext uri="{C183D7F6-B498-43B3-948B-1728B52AA6E4}">
                <adec:decorative xmlns:adec="http://schemas.microsoft.com/office/drawing/2017/decorative" val="1"/>
              </a:ext>
            </a:extLst>
          </p:cNvPr>
          <p:cNvCxnSpPr/>
          <p:nvPr/>
        </p:nvCxnSpPr>
        <p:spPr>
          <a:xfrm>
            <a:off x="2843561" y="1690689"/>
            <a:ext cx="0" cy="3249301"/>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C183D7F6-B498-43B3-948B-1728B52AA6E4}">
                <adec:decorative xmlns:adec="http://schemas.microsoft.com/office/drawing/2017/decorative" val="1"/>
              </a:ext>
            </a:extLst>
          </p:cNvPr>
          <p:cNvCxnSpPr/>
          <p:nvPr/>
        </p:nvCxnSpPr>
        <p:spPr>
          <a:xfrm>
            <a:off x="6211229" y="1690689"/>
            <a:ext cx="0" cy="3249301"/>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7213" y="1785262"/>
            <a:ext cx="1670017" cy="1670017"/>
          </a:xfrm>
          <a:prstGeom prst="rect">
            <a:avLst/>
          </a:prstGeom>
        </p:spPr>
      </p:pic>
      <p:pic>
        <p:nvPicPr>
          <p:cNvPr id="18" name="Picture 17">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98297" y="1813639"/>
            <a:ext cx="1423294" cy="1641640"/>
          </a:xfrm>
          <a:prstGeom prst="rect">
            <a:avLst/>
          </a:prstGeom>
        </p:spPr>
      </p:pic>
    </p:spTree>
    <p:extLst>
      <p:ext uri="{BB962C8B-B14F-4D97-AF65-F5344CB8AC3E}">
        <p14:creationId xmlns:p14="http://schemas.microsoft.com/office/powerpoint/2010/main" val="2788758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sp>
        <p:nvSpPr>
          <p:cNvPr id="2" name="Title 1"/>
          <p:cNvSpPr>
            <a:spLocks noGrp="1"/>
          </p:cNvSpPr>
          <p:nvPr>
            <p:ph type="title"/>
          </p:nvPr>
        </p:nvSpPr>
        <p:spPr>
          <a:xfrm>
            <a:off x="628650" y="389024"/>
            <a:ext cx="7886700" cy="1325563"/>
          </a:xfrm>
        </p:spPr>
        <p:txBody>
          <a:bodyPr/>
          <a:lstStyle/>
          <a:p>
            <a:pPr algn="ctr"/>
            <a:r>
              <a:rPr lang="en-US">
                <a:solidFill>
                  <a:schemeClr val="bg1"/>
                </a:solidFill>
              </a:rPr>
              <a:t>This issue affects all of us</a:t>
            </a:r>
          </a:p>
        </p:txBody>
      </p:sp>
      <p:sp>
        <p:nvSpPr>
          <p:cNvPr id="5" name="Content Placeholder 2"/>
          <p:cNvSpPr txBox="1">
            <a:spLocks/>
          </p:cNvSpPr>
          <p:nvPr/>
        </p:nvSpPr>
        <p:spPr>
          <a:xfrm>
            <a:off x="839367" y="2406600"/>
            <a:ext cx="4197350" cy="31065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dirty="0"/>
              <a:t>Drug overdose is our country’s leading cause </a:t>
            </a:r>
            <a:br>
              <a:rPr lang="en-US" dirty="0"/>
            </a:br>
            <a:r>
              <a:rPr lang="en-US" dirty="0"/>
              <a:t>of accidental death.</a:t>
            </a:r>
            <a:br>
              <a:rPr lang="en-US" dirty="0"/>
            </a:br>
            <a:br>
              <a:rPr lang="en-US" dirty="0"/>
            </a:br>
            <a:r>
              <a:rPr lang="en-US" dirty="0"/>
              <a:t>Some people who use fentanyl or other illicit drugs first misuse a prescription medication.</a:t>
            </a:r>
          </a:p>
        </p:txBody>
      </p:sp>
      <p:pic>
        <p:nvPicPr>
          <p:cNvPr id="3" name="Picture 2" descr="A group of five people stand side by side outdoors with their backs to the camera, arms around each other as they look toward a green, leafy background."/>
          <p:cNvPicPr>
            <a:picLocks noChangeAspect="1"/>
          </p:cNvPicPr>
          <p:nvPr/>
        </p:nvPicPr>
        <p:blipFill rotWithShape="1">
          <a:blip r:embed="rId4">
            <a:extLst>
              <a:ext uri="{28A0092B-C50C-407E-A947-70E740481C1C}">
                <a14:useLocalDpi xmlns:a14="http://schemas.microsoft.com/office/drawing/2010/main" val="0"/>
              </a:ext>
            </a:extLst>
          </a:blip>
          <a:srcRect l="54784" b="19254"/>
          <a:stretch/>
        </p:blipFill>
        <p:spPr>
          <a:xfrm>
            <a:off x="5036716" y="2477232"/>
            <a:ext cx="3035741" cy="2903074"/>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5154700" y="2595215"/>
            <a:ext cx="3035741" cy="2917949"/>
          </a:xfrm>
          <a:prstGeom prst="rect">
            <a:avLst/>
          </a:prstGeom>
          <a:noFill/>
          <a:ln w="254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6825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sp>
        <p:nvSpPr>
          <p:cNvPr id="2" name="Title 1"/>
          <p:cNvSpPr>
            <a:spLocks noGrp="1"/>
          </p:cNvSpPr>
          <p:nvPr>
            <p:ph type="title"/>
          </p:nvPr>
        </p:nvSpPr>
        <p:spPr>
          <a:xfrm>
            <a:off x="451536" y="365126"/>
            <a:ext cx="8235264" cy="1325563"/>
          </a:xfrm>
        </p:spPr>
        <p:txBody>
          <a:bodyPr/>
          <a:lstStyle/>
          <a:p>
            <a:r>
              <a:rPr lang="en-US">
                <a:solidFill>
                  <a:schemeClr val="bg1"/>
                </a:solidFill>
              </a:rPr>
              <a:t>Here is what you can do to help</a:t>
            </a:r>
          </a:p>
        </p:txBody>
      </p:sp>
      <p:pic>
        <p:nvPicPr>
          <p:cNvPr id="5" name="Picture 4" descr="A healthcare professional in a white coat sits and speaks with an older adult woman who is seated across from her, both engaged in a focused conversation in a bright clinical setting."/>
          <p:cNvPicPr>
            <a:picLocks noChangeAspect="1"/>
          </p:cNvPicPr>
          <p:nvPr/>
        </p:nvPicPr>
        <p:blipFill rotWithShape="1">
          <a:blip r:embed="rId4">
            <a:extLst>
              <a:ext uri="{28A0092B-C50C-407E-A947-70E740481C1C}">
                <a14:useLocalDpi xmlns:a14="http://schemas.microsoft.com/office/drawing/2010/main" val="0"/>
              </a:ext>
            </a:extLst>
          </a:blip>
          <a:srcRect l="37789" r="3060" b="1753"/>
          <a:stretch/>
        </p:blipFill>
        <p:spPr>
          <a:xfrm>
            <a:off x="499290" y="2284395"/>
            <a:ext cx="2564780" cy="2841330"/>
          </a:xfrm>
          <a:prstGeom prst="rect">
            <a:avLst/>
          </a:prstGeom>
        </p:spPr>
      </p:pic>
      <p:sp>
        <p:nvSpPr>
          <p:cNvPr id="3" name="Content Placeholder 2"/>
          <p:cNvSpPr>
            <a:spLocks noGrp="1"/>
          </p:cNvSpPr>
          <p:nvPr>
            <p:ph idx="1"/>
          </p:nvPr>
        </p:nvSpPr>
        <p:spPr>
          <a:xfrm>
            <a:off x="3491128" y="2194791"/>
            <a:ext cx="4865472" cy="3020541"/>
          </a:xfrm>
        </p:spPr>
        <p:txBody>
          <a:bodyPr>
            <a:noAutofit/>
          </a:bodyPr>
          <a:lstStyle/>
          <a:p>
            <a:r>
              <a:rPr lang="en-US" sz="2400"/>
              <a:t>Be informed</a:t>
            </a:r>
          </a:p>
          <a:p>
            <a:r>
              <a:rPr lang="en-US" sz="2400"/>
              <a:t>Discuss all medication issues with your doctor and pharmacist</a:t>
            </a:r>
          </a:p>
          <a:p>
            <a:r>
              <a:rPr lang="en-US" sz="2400"/>
              <a:t>Safely store and dispose of medications</a:t>
            </a:r>
          </a:p>
          <a:p>
            <a:r>
              <a:rPr lang="en-US" sz="2400"/>
              <a:t>Join in the effort to spread the word about safe and appropriate medication use</a:t>
            </a:r>
          </a:p>
        </p:txBody>
      </p:sp>
      <p:sp>
        <p:nvSpPr>
          <p:cNvPr id="8" name="Content Placeholder 2"/>
          <p:cNvSpPr txBox="1">
            <a:spLocks/>
          </p:cNvSpPr>
          <p:nvPr/>
        </p:nvSpPr>
        <p:spPr>
          <a:xfrm>
            <a:off x="3491128" y="5455042"/>
            <a:ext cx="5195672" cy="3896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t>Together we will make a difference</a:t>
            </a:r>
          </a:p>
        </p:txBody>
      </p:sp>
      <p:sp>
        <p:nvSpPr>
          <p:cNvPr id="12" name="Rectangle 11">
            <a:extLst>
              <a:ext uri="{C183D7F6-B498-43B3-948B-1728B52AA6E4}">
                <adec:decorative xmlns:adec="http://schemas.microsoft.com/office/drawing/2017/decorative" val="1"/>
              </a:ext>
            </a:extLst>
          </p:cNvPr>
          <p:cNvSpPr/>
          <p:nvPr/>
        </p:nvSpPr>
        <p:spPr>
          <a:xfrm>
            <a:off x="632024" y="2402379"/>
            <a:ext cx="2564781" cy="2841331"/>
          </a:xfrm>
          <a:prstGeom prst="rect">
            <a:avLst/>
          </a:prstGeom>
          <a:noFill/>
          <a:ln w="254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420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sp>
        <p:nvSpPr>
          <p:cNvPr id="5" name="Title 1"/>
          <p:cNvSpPr>
            <a:spLocks noGrp="1"/>
          </p:cNvSpPr>
          <p:nvPr>
            <p:ph type="title"/>
          </p:nvPr>
        </p:nvSpPr>
        <p:spPr>
          <a:xfrm>
            <a:off x="628650" y="365126"/>
            <a:ext cx="7886700" cy="1325563"/>
          </a:xfrm>
        </p:spPr>
        <p:txBody>
          <a:bodyPr/>
          <a:lstStyle/>
          <a:p>
            <a:pPr algn="ctr"/>
            <a:r>
              <a:rPr lang="en-US">
                <a:solidFill>
                  <a:schemeClr val="bg1"/>
                </a:solidFill>
              </a:rPr>
              <a:t>Summary</a:t>
            </a:r>
          </a:p>
        </p:txBody>
      </p:sp>
      <p:sp>
        <p:nvSpPr>
          <p:cNvPr id="11" name="Content Placeholder 2"/>
          <p:cNvSpPr>
            <a:spLocks noGrp="1"/>
          </p:cNvSpPr>
          <p:nvPr>
            <p:ph idx="1"/>
          </p:nvPr>
        </p:nvSpPr>
        <p:spPr>
          <a:xfrm>
            <a:off x="327103" y="4264865"/>
            <a:ext cx="2560476" cy="1365913"/>
          </a:xfrm>
        </p:spPr>
        <p:txBody>
          <a:bodyPr>
            <a:normAutofit/>
          </a:bodyPr>
          <a:lstStyle/>
          <a:p>
            <a:pPr marL="0" indent="0" algn="ctr">
              <a:buNone/>
            </a:pPr>
            <a:r>
              <a:rPr lang="en-US">
                <a:solidFill>
                  <a:srgbClr val="000000"/>
                </a:solidFill>
              </a:rPr>
              <a:t>Be Your Own Advocate</a:t>
            </a:r>
          </a:p>
        </p:txBody>
      </p:sp>
      <p:sp>
        <p:nvSpPr>
          <p:cNvPr id="12" name="Content Placeholder 2"/>
          <p:cNvSpPr txBox="1">
            <a:spLocks/>
          </p:cNvSpPr>
          <p:nvPr/>
        </p:nvSpPr>
        <p:spPr>
          <a:xfrm>
            <a:off x="3067729" y="4264865"/>
            <a:ext cx="2679030" cy="1622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000000"/>
                </a:solidFill>
              </a:rPr>
              <a:t>Learn Safe Medication Practices</a:t>
            </a:r>
          </a:p>
        </p:txBody>
      </p:sp>
      <p:sp>
        <p:nvSpPr>
          <p:cNvPr id="13" name="Content Placeholder 2"/>
          <p:cNvSpPr txBox="1">
            <a:spLocks/>
          </p:cNvSpPr>
          <p:nvPr/>
        </p:nvSpPr>
        <p:spPr>
          <a:xfrm>
            <a:off x="5875095" y="4282688"/>
            <a:ext cx="2816717" cy="1604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000000"/>
                </a:solidFill>
              </a:rPr>
              <a:t>Know the Risks of Medication Misuse</a:t>
            </a:r>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5828" y="2611646"/>
            <a:ext cx="1545944" cy="1436874"/>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45203" y="2611646"/>
            <a:ext cx="1324081" cy="1436874"/>
          </a:xfrm>
          <a:prstGeom prst="rect">
            <a:avLst/>
          </a:prstGeom>
        </p:spPr>
      </p:pic>
      <p:cxnSp>
        <p:nvCxnSpPr>
          <p:cNvPr id="16" name="Straight Connector 15">
            <a:extLst>
              <a:ext uri="{C183D7F6-B498-43B3-948B-1728B52AA6E4}">
                <adec:decorative xmlns:adec="http://schemas.microsoft.com/office/drawing/2017/decorative" val="1"/>
              </a:ext>
            </a:extLst>
          </p:cNvPr>
          <p:cNvCxnSpPr/>
          <p:nvPr/>
        </p:nvCxnSpPr>
        <p:spPr>
          <a:xfrm>
            <a:off x="3067729" y="2462427"/>
            <a:ext cx="0" cy="322343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C183D7F6-B498-43B3-948B-1728B52AA6E4}">
                <adec:decorative xmlns:adec="http://schemas.microsoft.com/office/drawing/2017/decorative" val="1"/>
              </a:ext>
            </a:extLst>
          </p:cNvPr>
          <p:cNvCxnSpPr/>
          <p:nvPr/>
        </p:nvCxnSpPr>
        <p:spPr>
          <a:xfrm>
            <a:off x="5670236" y="2462427"/>
            <a:ext cx="0" cy="322343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761848" y="2701624"/>
            <a:ext cx="977883" cy="1346896"/>
          </a:xfrm>
          <a:prstGeom prst="rect">
            <a:avLst/>
          </a:prstGeom>
        </p:spPr>
      </p:pic>
    </p:spTree>
    <p:extLst>
      <p:ext uri="{BB962C8B-B14F-4D97-AF65-F5344CB8AC3E}">
        <p14:creationId xmlns:p14="http://schemas.microsoft.com/office/powerpoint/2010/main" val="472113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idx="4294967295"/>
          </p:nvPr>
        </p:nvSpPr>
        <p:spPr>
          <a:xfrm>
            <a:off x="635164" y="311753"/>
            <a:ext cx="8051635" cy="658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A657F"/>
                </a:solidFill>
                <a:effectLst/>
                <a:uLnTx/>
                <a:uFillTx/>
                <a:latin typeface="Arial" charset="0"/>
                <a:ea typeface="Arial" charset="0"/>
                <a:cs typeface="Arial" charset="0"/>
              </a:rPr>
              <a:t>References</a:t>
            </a:r>
          </a:p>
        </p:txBody>
      </p:sp>
      <p:sp>
        <p:nvSpPr>
          <p:cNvPr id="8" name="Content Placeholder 2"/>
          <p:cNvSpPr txBox="1">
            <a:spLocks/>
          </p:cNvSpPr>
          <p:nvPr/>
        </p:nvSpPr>
        <p:spPr>
          <a:xfrm>
            <a:off x="635165" y="1197109"/>
            <a:ext cx="8234413" cy="43492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00"/>
              </a:spcBef>
              <a:spcAft>
                <a:spcPts val="600"/>
              </a:spcAft>
              <a:buFont typeface="+mj-lt"/>
              <a:buAutoNum type="arabicPeriod"/>
            </a:pPr>
            <a:r>
              <a:rPr lang="en-US" sz="1400" i="1" dirty="0">
                <a:latin typeface="Arial" panose="020B0604020202020204" pitchFamily="34" charset="0"/>
                <a:cs typeface="Arial" panose="020B0604020202020204" pitchFamily="34" charset="0"/>
              </a:rPr>
              <a:t>Prescription drugs - research and data from KFF</a:t>
            </a:r>
            <a:r>
              <a:rPr lang="en-US" sz="1400" dirty="0">
                <a:latin typeface="Arial" panose="020B0604020202020204" pitchFamily="34" charset="0"/>
                <a:cs typeface="Arial" panose="020B0604020202020204" pitchFamily="34" charset="0"/>
              </a:rPr>
              <a:t>. KFF. (2026, January 30). </a:t>
            </a:r>
            <a:r>
              <a:rPr lang="en-US" sz="1400" u="sng" dirty="0">
                <a:latin typeface="Arial" panose="020B0604020202020204" pitchFamily="34" charset="0"/>
                <a:cs typeface="Arial" panose="020B0604020202020204" pitchFamily="34" charset="0"/>
              </a:rPr>
              <a:t>www.kff.org/tag/prescription-drugs </a:t>
            </a:r>
            <a:endParaRPr lang="en-US" sz="1400" dirty="0">
              <a:latin typeface="Arial" panose="020B0604020202020204" pitchFamily="34" charset="0"/>
              <a:cs typeface="Arial" panose="020B0604020202020204" pitchFamily="34" charset="0"/>
            </a:endParaRPr>
          </a:p>
          <a:p>
            <a:pPr marL="342900" indent="-342900">
              <a:spcBef>
                <a:spcPts val="100"/>
              </a:spcBef>
              <a:spcAft>
                <a:spcPts val="600"/>
              </a:spcAft>
              <a:buFont typeface="+mj-lt"/>
              <a:buAutoNum type="arabicPeriod"/>
            </a:pPr>
            <a:r>
              <a:rPr lang="en-US" sz="1400" dirty="0">
                <a:latin typeface="Arial" panose="020B0604020202020204" pitchFamily="34" charset="0"/>
                <a:cs typeface="Arial" panose="020B0604020202020204" pitchFamily="34" charset="0"/>
              </a:rPr>
              <a:t>Thomas R, Huntley LA, Mann M, et al. Pharmacist-led interventions to reduce unplanned admissions for older people: a systematic review and meta-analysis of randomized controlled trials. Age and Ageing 2014;43 (2):174–187. doi.org/10.1093/ageing/aft169. </a:t>
            </a:r>
          </a:p>
          <a:p>
            <a:pPr marL="342900" indent="-342900">
              <a:spcBef>
                <a:spcPts val="100"/>
              </a:spcBef>
              <a:spcAft>
                <a:spcPts val="600"/>
              </a:spcAft>
              <a:buFont typeface="+mj-lt"/>
              <a:buAutoNum type="arabicPeriod"/>
            </a:pPr>
            <a:r>
              <a:rPr lang="en-US" sz="1400" dirty="0">
                <a:latin typeface="Arial" panose="020B0604020202020204" pitchFamily="34" charset="0"/>
                <a:cs typeface="Arial" panose="020B0604020202020204" pitchFamily="34" charset="0"/>
              </a:rPr>
              <a:t>Gray SL, Hart LA, Perrera S, et al. Meta-analysis of interventions to reduce adverse drug reactions in older adults. J Am </a:t>
            </a:r>
            <a:r>
              <a:rPr lang="en-US" sz="1400" dirty="0" err="1">
                <a:latin typeface="Arial" panose="020B0604020202020204" pitchFamily="34" charset="0"/>
                <a:cs typeface="Arial" panose="020B0604020202020204" pitchFamily="34" charset="0"/>
              </a:rPr>
              <a:t>Geriatr</a:t>
            </a:r>
            <a:r>
              <a:rPr lang="en-US" sz="1400" dirty="0">
                <a:latin typeface="Arial" panose="020B0604020202020204" pitchFamily="34" charset="0"/>
                <a:cs typeface="Arial" panose="020B0604020202020204" pitchFamily="34" charset="0"/>
              </a:rPr>
              <a:t> Soc 2018;66:282-288. </a:t>
            </a:r>
          </a:p>
          <a:p>
            <a:pPr marL="342900" indent="-342900">
              <a:spcBef>
                <a:spcPts val="100"/>
              </a:spcBef>
              <a:spcAft>
                <a:spcPts val="600"/>
              </a:spcAft>
              <a:buFont typeface="+mj-lt"/>
              <a:buAutoNum type="arabicPeriod"/>
            </a:pPr>
            <a:r>
              <a:rPr lang="en-US" sz="1400" dirty="0">
                <a:latin typeface="Arial" panose="020B0604020202020204" pitchFamily="34" charset="0"/>
                <a:cs typeface="Arial" panose="020B0604020202020204" pitchFamily="34" charset="0"/>
              </a:rPr>
              <a:t>Pretorius RW, </a:t>
            </a:r>
            <a:r>
              <a:rPr lang="en-US" sz="1400" dirty="0" err="1">
                <a:latin typeface="Arial" panose="020B0604020202020204" pitchFamily="34" charset="0"/>
                <a:cs typeface="Arial" panose="020B0604020202020204" pitchFamily="34" charset="0"/>
              </a:rPr>
              <a:t>Gataric</a:t>
            </a:r>
            <a:r>
              <a:rPr lang="en-US" sz="1400" dirty="0">
                <a:latin typeface="Arial" panose="020B0604020202020204" pitchFamily="34" charset="0"/>
                <a:cs typeface="Arial" panose="020B0604020202020204" pitchFamily="34" charset="0"/>
              </a:rPr>
              <a:t> G, Swedlund SK, Miller JR. Reducing the risk of adverse drug events in older adults. Am Fam Physician 2013;87(5):331-336. </a:t>
            </a:r>
          </a:p>
          <a:p>
            <a:pPr marL="342900" indent="-342900">
              <a:spcBef>
                <a:spcPts val="100"/>
              </a:spcBef>
              <a:spcAft>
                <a:spcPts val="600"/>
              </a:spcAft>
              <a:buFont typeface="+mj-lt"/>
              <a:buAutoNum type="arabicPeriod"/>
            </a:pPr>
            <a:r>
              <a:rPr lang="en-US" sz="1400" i="1" dirty="0">
                <a:latin typeface="Arial" panose="020B0604020202020204" pitchFamily="34" charset="0"/>
                <a:cs typeface="Arial" panose="020B0604020202020204" pitchFamily="34" charset="0"/>
              </a:rPr>
              <a:t>Help with drug costs</a:t>
            </a:r>
            <a:r>
              <a:rPr lang="en-US" sz="1400" dirty="0">
                <a:latin typeface="Arial" panose="020B0604020202020204" pitchFamily="34" charset="0"/>
                <a:cs typeface="Arial" panose="020B0604020202020204" pitchFamily="34" charset="0"/>
              </a:rPr>
              <a:t>. Medicare. (n.d.). </a:t>
            </a:r>
            <a:r>
              <a:rPr lang="en-US" sz="1400" dirty="0">
                <a:latin typeface="Arial" panose="020B0604020202020204" pitchFamily="34" charset="0"/>
                <a:cs typeface="Arial" panose="020B0604020202020204" pitchFamily="34" charset="0"/>
                <a:hlinkClick r:id="rId2"/>
              </a:rPr>
              <a:t>https://www.medicare.gov/basics/costs/help/drug-costs</a:t>
            </a:r>
            <a:endParaRPr lang="en-US" sz="1400" dirty="0">
              <a:latin typeface="Arial" panose="020B0604020202020204" pitchFamily="34" charset="0"/>
              <a:cs typeface="Arial" panose="020B0604020202020204" pitchFamily="34" charset="0"/>
            </a:endParaRPr>
          </a:p>
          <a:p>
            <a:pPr marL="342900" indent="-342900">
              <a:spcBef>
                <a:spcPts val="100"/>
              </a:spcBef>
              <a:spcAft>
                <a:spcPts val="600"/>
              </a:spcAft>
              <a:buFont typeface="+mj-lt"/>
              <a:buAutoNum type="arabicPeriod"/>
            </a:pPr>
            <a:r>
              <a:rPr lang="en-US" sz="1400" dirty="0">
                <a:latin typeface="Arial" panose="020B0604020202020204" pitchFamily="34" charset="0"/>
                <a:cs typeface="Arial" panose="020B0604020202020204" pitchFamily="34" charset="0"/>
              </a:rPr>
              <a:t>Center for Drug Evaluation and Research. (n.d.). </a:t>
            </a:r>
            <a:r>
              <a:rPr lang="en-US" sz="1400" i="1" dirty="0">
                <a:latin typeface="Arial" panose="020B0604020202020204" pitchFamily="34" charset="0"/>
                <a:cs typeface="Arial" panose="020B0604020202020204" pitchFamily="34" charset="0"/>
              </a:rPr>
              <a:t>The over-the-counter drug facts label</a:t>
            </a:r>
            <a:r>
              <a:rPr lang="en-US" sz="1400" dirty="0">
                <a:latin typeface="Arial" panose="020B0604020202020204" pitchFamily="34" charset="0"/>
                <a:cs typeface="Arial" panose="020B0604020202020204" pitchFamily="34" charset="0"/>
              </a:rPr>
              <a:t>. U.S. Food and Drug Administration. </a:t>
            </a:r>
            <a:r>
              <a:rPr lang="en-US" sz="1400" u="sng" dirty="0">
                <a:latin typeface="Arial" panose="020B0604020202020204" pitchFamily="34" charset="0"/>
                <a:cs typeface="Arial" panose="020B0604020202020204" pitchFamily="34" charset="0"/>
                <a:hlinkClick r:id="rId3"/>
              </a:rPr>
              <a:t>https://www.fda.gov/drugs/understanding-over-counter-medicines/over-counter-drug-facts-label</a:t>
            </a:r>
            <a:endParaRPr lang="en-US" sz="1400" dirty="0">
              <a:latin typeface="Arial" panose="020B0604020202020204" pitchFamily="34" charset="0"/>
              <a:cs typeface="Arial" panose="020B0604020202020204" pitchFamily="34" charset="0"/>
            </a:endParaRPr>
          </a:p>
          <a:p>
            <a:pPr marL="342900" indent="-342900">
              <a:spcBef>
                <a:spcPts val="100"/>
              </a:spcBef>
              <a:spcAft>
                <a:spcPts val="600"/>
              </a:spcAft>
              <a:buFont typeface="+mj-lt"/>
              <a:buAutoNum type="arabicPeriod"/>
            </a:pPr>
            <a:r>
              <a:rPr lang="en-US" sz="1400" dirty="0">
                <a:latin typeface="Arial" panose="020B0604020202020204" pitchFamily="34" charset="0"/>
                <a:ea typeface="Source Sans Pro" panose="020B0503030403020204" pitchFamily="34" charset="0"/>
                <a:cs typeface="Arial" panose="020B0604020202020204" pitchFamily="34" charset="0"/>
              </a:rPr>
              <a:t>U.S. Department of Health and Human Services. (n.d.). </a:t>
            </a:r>
            <a:r>
              <a:rPr lang="en-US" sz="1400" i="1" dirty="0">
                <a:latin typeface="Arial" panose="020B0604020202020204" pitchFamily="34" charset="0"/>
                <a:ea typeface="Source Sans Pro" panose="020B0503030403020204" pitchFamily="34" charset="0"/>
                <a:cs typeface="Arial" panose="020B0604020202020204" pitchFamily="34" charset="0"/>
              </a:rPr>
              <a:t>NCCIH</a:t>
            </a:r>
            <a:r>
              <a:rPr lang="en-US" sz="1400" dirty="0">
                <a:latin typeface="Arial" panose="020B0604020202020204" pitchFamily="34" charset="0"/>
                <a:ea typeface="Source Sans Pro" panose="020B0503030403020204" pitchFamily="34" charset="0"/>
                <a:cs typeface="Arial" panose="020B0604020202020204" pitchFamily="34" charset="0"/>
              </a:rPr>
              <a:t>. National Center for Complementary and Integrative Health. </a:t>
            </a:r>
            <a:r>
              <a:rPr lang="en-US" sz="1400" u="sng" dirty="0">
                <a:latin typeface="Arial" panose="020B0604020202020204" pitchFamily="34" charset="0"/>
                <a:cs typeface="Arial" panose="020B0604020202020204" pitchFamily="34" charset="0"/>
                <a:hlinkClick r:id="rId4"/>
              </a:rPr>
              <a:t>https://www.nccam.nih.gov</a:t>
            </a:r>
            <a:r>
              <a:rPr lang="en-US" sz="1400" u="sng" dirty="0">
                <a:latin typeface="Arial" panose="020B0604020202020204" pitchFamily="34" charset="0"/>
                <a:cs typeface="Arial" panose="020B0604020202020204" pitchFamily="34" charset="0"/>
              </a:rPr>
              <a:t> </a:t>
            </a:r>
          </a:p>
          <a:p>
            <a:pPr marL="342900" indent="-342900">
              <a:spcBef>
                <a:spcPts val="100"/>
              </a:spcBef>
              <a:buFont typeface="+mj-lt"/>
              <a:buAutoNum type="arabicPeriod"/>
            </a:pPr>
            <a:r>
              <a:rPr lang="en-US" sz="1400" dirty="0">
                <a:latin typeface="Arial" panose="020B0604020202020204" pitchFamily="34" charset="0"/>
                <a:cs typeface="Arial" panose="020B0604020202020204" pitchFamily="34" charset="0"/>
              </a:rPr>
              <a:t>U.S. National Library of Medicine. (n.d.). </a:t>
            </a:r>
            <a:r>
              <a:rPr lang="en-US" sz="1400" i="1" dirty="0">
                <a:latin typeface="Arial" panose="020B0604020202020204" pitchFamily="34" charset="0"/>
                <a:cs typeface="Arial" panose="020B0604020202020204" pitchFamily="34" charset="0"/>
              </a:rPr>
              <a:t>Health information from the National Library of Medicine</a:t>
            </a:r>
            <a:r>
              <a:rPr lang="en-US" sz="1400" dirty="0">
                <a:latin typeface="Arial" panose="020B0604020202020204" pitchFamily="34" charset="0"/>
                <a:cs typeface="Arial" panose="020B0604020202020204" pitchFamily="34" charset="0"/>
              </a:rPr>
              <a:t>. MedlinePlus. </a:t>
            </a:r>
            <a:r>
              <a:rPr lang="en-US" sz="1400" dirty="0">
                <a:latin typeface="Arial" panose="020B0604020202020204" pitchFamily="34" charset="0"/>
                <a:cs typeface="Arial" panose="020B0604020202020204" pitchFamily="34" charset="0"/>
                <a:hlinkClick r:id="rId5"/>
              </a:rPr>
              <a:t>https://medlineplus.gov</a:t>
            </a:r>
            <a:endParaRPr lang="en-US" sz="1400" dirty="0">
              <a:latin typeface="Arial" panose="020B0604020202020204" pitchFamily="34" charset="0"/>
              <a:cs typeface="Arial" panose="020B0604020202020204" pitchFamily="34" charset="0"/>
            </a:endParaRPr>
          </a:p>
          <a:p>
            <a:pPr marL="0" indent="0">
              <a:spcBef>
                <a:spcPts val="100"/>
              </a:spcBef>
              <a:buNone/>
            </a:pPr>
            <a:endParaRPr lang="en-US" sz="1300" u="sng" dirty="0"/>
          </a:p>
          <a:p>
            <a:pPr marL="0" indent="0">
              <a:spcBef>
                <a:spcPts val="100"/>
              </a:spcBef>
              <a:buNone/>
            </a:pPr>
            <a:endParaRPr lang="en-US" sz="1300" dirty="0"/>
          </a:p>
        </p:txBody>
      </p:sp>
      <p:cxnSp>
        <p:nvCxnSpPr>
          <p:cNvPr id="9" name="Straight Connector 8">
            <a:extLst>
              <a:ext uri="{C183D7F6-B498-43B3-948B-1728B52AA6E4}">
                <adec:decorative xmlns:adec="http://schemas.microsoft.com/office/drawing/2017/decorative" val="1"/>
              </a:ext>
            </a:extLst>
          </p:cNvPr>
          <p:cNvCxnSpPr/>
          <p:nvPr/>
        </p:nvCxnSpPr>
        <p:spPr>
          <a:xfrm>
            <a:off x="635164" y="986049"/>
            <a:ext cx="7753662" cy="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1EAFEE-487E-12D2-3C72-0DBF5F775BF4}"/>
              </a:ext>
            </a:extLst>
          </p:cNvPr>
          <p:cNvSpPr txBox="1"/>
          <p:nvPr/>
        </p:nvSpPr>
        <p:spPr>
          <a:xfrm>
            <a:off x="1581150" y="5404277"/>
            <a:ext cx="5981700" cy="369332"/>
          </a:xfrm>
          <a:prstGeom prst="rect">
            <a:avLst/>
          </a:prstGeom>
          <a:noFill/>
        </p:spPr>
        <p:txBody>
          <a:bodyPr wrap="square" rtlCol="0">
            <a:spAutoFit/>
          </a:bodyPr>
          <a:lstStyle/>
          <a:p>
            <a:pPr algn="ctr"/>
            <a:r>
              <a:rPr kumimoji="0" lang="en-US" sz="1800" b="1" i="0" u="none" strike="noStrike" kern="1200" cap="none" spc="0" normalizeH="0" baseline="0" noProof="0" dirty="0">
                <a:ln>
                  <a:noFill/>
                </a:ln>
                <a:solidFill>
                  <a:srgbClr val="3A657F"/>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dirty="0">
                <a:ln>
                  <a:noFill/>
                </a:ln>
                <a:solidFill>
                  <a:srgbClr val="3A657F"/>
                </a:solidFill>
                <a:effectLst/>
                <a:uLnTx/>
                <a:uFillTx/>
                <a:latin typeface="Arial" panose="020B0604020202020204" pitchFamily="34" charset="0"/>
                <a:cs typeface="Arial" panose="020B0604020202020204" pitchFamily="34" charset="0"/>
              </a:rPr>
              <a:t>See Facilitator’s Guide for more information</a:t>
            </a:r>
            <a:endParaRPr lang="en-US" b="1" dirty="0">
              <a:solidFill>
                <a:srgbClr val="3A65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7963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ED06B-8FD5-3C57-7098-74022A39890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FB2D751-9CFA-9003-5473-CEFB0E357599}"/>
              </a:ext>
            </a:extLst>
          </p:cNvPr>
          <p:cNvSpPr txBox="1">
            <a:spLocks noGrp="1"/>
          </p:cNvSpPr>
          <p:nvPr>
            <p:ph type="title" idx="4294967295"/>
          </p:nvPr>
        </p:nvSpPr>
        <p:spPr>
          <a:xfrm>
            <a:off x="635164" y="311753"/>
            <a:ext cx="8051635" cy="658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A657F"/>
                </a:solidFill>
                <a:effectLst/>
                <a:uLnTx/>
                <a:uFillTx/>
                <a:latin typeface="Arial" charset="0"/>
                <a:ea typeface="Arial" charset="0"/>
                <a:cs typeface="Arial" charset="0"/>
              </a:rPr>
              <a:t>References</a:t>
            </a:r>
          </a:p>
        </p:txBody>
      </p:sp>
      <p:sp>
        <p:nvSpPr>
          <p:cNvPr id="8" name="Content Placeholder 2">
            <a:extLst>
              <a:ext uri="{FF2B5EF4-FFF2-40B4-BE49-F238E27FC236}">
                <a16:creationId xmlns:a16="http://schemas.microsoft.com/office/drawing/2014/main" id="{BF897066-7D26-45B7-7197-9282EF8BC8DC}"/>
              </a:ext>
            </a:extLst>
          </p:cNvPr>
          <p:cNvSpPr txBox="1">
            <a:spLocks/>
          </p:cNvSpPr>
          <p:nvPr/>
        </p:nvSpPr>
        <p:spPr>
          <a:xfrm>
            <a:off x="635165" y="1197109"/>
            <a:ext cx="8234413" cy="43492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00"/>
              </a:spcBef>
              <a:spcAft>
                <a:spcPts val="600"/>
              </a:spcAft>
              <a:buFont typeface="+mj-lt"/>
              <a:buAutoNum type="arabicPeriod" startAt="9"/>
            </a:pPr>
            <a:r>
              <a:rPr lang="en-US" sz="1400" dirty="0">
                <a:latin typeface="Arial" panose="020B0604020202020204" pitchFamily="34" charset="0"/>
                <a:cs typeface="Arial" panose="020B0604020202020204" pitchFamily="34" charset="0"/>
              </a:rPr>
              <a:t>World Health Organization 2003. Adherence to long-term therapies: evidence for action. </a:t>
            </a:r>
            <a:r>
              <a:rPr lang="en-US" sz="1400" dirty="0">
                <a:latin typeface="Arial" panose="020B0604020202020204" pitchFamily="34" charset="0"/>
                <a:cs typeface="Arial" panose="020B0604020202020204" pitchFamily="34" charset="0"/>
                <a:hlinkClick r:id="rId2"/>
              </a:rPr>
              <a:t>https://iris.who.int/server/api/core/bitstreams/121c6b73-8651-442f-9560-e3b1d9c8a75c/content</a:t>
            </a:r>
            <a:endParaRPr lang="en-US" sz="1400" dirty="0">
              <a:latin typeface="Arial" panose="020B0604020202020204" pitchFamily="34" charset="0"/>
              <a:cs typeface="Arial" panose="020B0604020202020204" pitchFamily="34" charset="0"/>
            </a:endParaRPr>
          </a:p>
          <a:p>
            <a:pPr marL="342900" indent="-342900">
              <a:spcBef>
                <a:spcPts val="100"/>
              </a:spcBef>
              <a:spcAft>
                <a:spcPts val="600"/>
              </a:spcAft>
              <a:buFont typeface="+mj-lt"/>
              <a:buAutoNum type="arabicPeriod" startAt="9"/>
            </a:pPr>
            <a:r>
              <a:rPr lang="en-US" sz="1400" dirty="0">
                <a:latin typeface="Arial" panose="020B0604020202020204" pitchFamily="34" charset="0"/>
                <a:cs typeface="Arial" panose="020B0604020202020204" pitchFamily="34" charset="0"/>
              </a:rPr>
              <a:t>Center for Drug Evaluation and Research. (n.d.-a). </a:t>
            </a:r>
            <a:r>
              <a:rPr lang="en-US" sz="1400" i="1" dirty="0">
                <a:latin typeface="Arial" panose="020B0604020202020204" pitchFamily="34" charset="0"/>
                <a:cs typeface="Arial" panose="020B0604020202020204" pitchFamily="34" charset="0"/>
              </a:rPr>
              <a:t>Information for consumers and patients: Drugs</a:t>
            </a:r>
            <a:r>
              <a:rPr lang="en-US" sz="1400" dirty="0">
                <a:latin typeface="Arial" panose="020B0604020202020204" pitchFamily="34" charset="0"/>
                <a:cs typeface="Arial" panose="020B0604020202020204" pitchFamily="34" charset="0"/>
              </a:rPr>
              <a:t>. U.S. Food and Drug Administration. </a:t>
            </a:r>
            <a:r>
              <a:rPr lang="en-US" sz="1400" u="sng" dirty="0">
                <a:latin typeface="Arial" panose="020B0604020202020204" pitchFamily="34" charset="0"/>
                <a:cs typeface="Arial" panose="020B0604020202020204" pitchFamily="34" charset="0"/>
                <a:hlinkClick r:id="rId3"/>
              </a:rPr>
              <a:t>www.fda.gov/drugs/resourcesforyou/consumers/default.htm</a:t>
            </a:r>
            <a:endParaRPr lang="en-US" sz="1400" dirty="0">
              <a:latin typeface="Arial" panose="020B0604020202020204" pitchFamily="34" charset="0"/>
              <a:cs typeface="Arial" panose="020B0604020202020204" pitchFamily="34" charset="0"/>
            </a:endParaRPr>
          </a:p>
          <a:p>
            <a:pPr marL="342900" indent="-342900">
              <a:spcBef>
                <a:spcPts val="100"/>
              </a:spcBef>
              <a:spcAft>
                <a:spcPts val="600"/>
              </a:spcAft>
              <a:buFont typeface="+mj-lt"/>
              <a:buAutoNum type="arabicPeriod" startAt="9"/>
            </a:pPr>
            <a:r>
              <a:rPr lang="en-US" sz="1400" i="1" dirty="0">
                <a:latin typeface="Arial" panose="020B0604020202020204" pitchFamily="34" charset="0"/>
                <a:cs typeface="Arial" panose="020B0604020202020204" pitchFamily="34" charset="0"/>
              </a:rPr>
              <a:t>Prescription drug abuse statistics [2025]: Opioids, Fentanyl &amp; More</a:t>
            </a:r>
            <a:r>
              <a:rPr lang="en-US" sz="1400" dirty="0">
                <a:latin typeface="Arial" panose="020B0604020202020204" pitchFamily="34" charset="0"/>
                <a:cs typeface="Arial" panose="020B0604020202020204" pitchFamily="34" charset="0"/>
              </a:rPr>
              <a:t>. NCDAS. (2025, October 3). </a:t>
            </a:r>
            <a:r>
              <a:rPr lang="en-US" sz="1400" dirty="0">
                <a:latin typeface="Arial" panose="020B0604020202020204" pitchFamily="34" charset="0"/>
                <a:cs typeface="Arial" panose="020B0604020202020204" pitchFamily="34" charset="0"/>
                <a:hlinkClick r:id="rId4"/>
              </a:rPr>
              <a:t>https://drugabusestatistics.org/prescription-drug-abuse-statistics/</a:t>
            </a:r>
            <a:endParaRPr lang="en-US" sz="1400" dirty="0">
              <a:latin typeface="Arial" panose="020B0604020202020204" pitchFamily="34" charset="0"/>
              <a:cs typeface="Arial" panose="020B0604020202020204" pitchFamily="34" charset="0"/>
            </a:endParaRPr>
          </a:p>
          <a:p>
            <a:pPr marL="342900" indent="-342900">
              <a:spcBef>
                <a:spcPts val="100"/>
              </a:spcBef>
              <a:spcAft>
                <a:spcPts val="600"/>
              </a:spcAft>
              <a:buFont typeface="+mj-lt"/>
              <a:buAutoNum type="arabicPeriod" startAt="9"/>
            </a:pPr>
            <a:r>
              <a:rPr lang="en-US" sz="1400" dirty="0">
                <a:latin typeface="Arial" panose="020B0604020202020204" pitchFamily="34" charset="0"/>
                <a:cs typeface="Arial" panose="020B0604020202020204" pitchFamily="34" charset="0"/>
              </a:rPr>
              <a:t>U.S. Department of Health and Human Services. (2023, March 6). </a:t>
            </a:r>
            <a:r>
              <a:rPr lang="en-US" sz="1400" i="1" dirty="0">
                <a:latin typeface="Arial" panose="020B0604020202020204" pitchFamily="34" charset="0"/>
                <a:cs typeface="Arial" panose="020B0604020202020204" pitchFamily="34" charset="0"/>
              </a:rPr>
              <a:t>Summary of misuse of prescription drugs</a:t>
            </a:r>
            <a:r>
              <a:rPr lang="en-US" sz="1400" dirty="0">
                <a:latin typeface="Arial" panose="020B0604020202020204" pitchFamily="34" charset="0"/>
                <a:cs typeface="Arial" panose="020B0604020202020204" pitchFamily="34" charset="0"/>
              </a:rPr>
              <a:t>. National Institutes of Health.</a:t>
            </a:r>
            <a:r>
              <a:rPr lang="en-US" sz="1400" dirty="0"/>
              <a:t> </a:t>
            </a:r>
            <a:r>
              <a:rPr lang="en-US" sz="1400" u="sng" dirty="0">
                <a:latin typeface="Arial" panose="020B0604020202020204" pitchFamily="34" charset="0"/>
                <a:cs typeface="Arial" panose="020B0604020202020204" pitchFamily="34" charset="0"/>
                <a:hlinkClick r:id="rId5"/>
              </a:rPr>
              <a:t>www.drugabuse.gov/publications/research-reports/misuse-prescription-drugs/summary</a:t>
            </a:r>
            <a:r>
              <a:rPr lang="en-US" sz="1400" u="sng"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pPr marL="342900" indent="-342900">
              <a:spcBef>
                <a:spcPts val="100"/>
              </a:spcBef>
              <a:spcAft>
                <a:spcPts val="600"/>
              </a:spcAft>
              <a:buFont typeface="+mj-lt"/>
              <a:buAutoNum type="arabicPeriod" startAt="9"/>
            </a:pPr>
            <a:r>
              <a:rPr lang="en-US" sz="1400" dirty="0">
                <a:latin typeface="Arial" panose="020B0604020202020204" pitchFamily="34" charset="0"/>
                <a:cs typeface="Arial" panose="020B0604020202020204" pitchFamily="34" charset="0"/>
              </a:rPr>
              <a:t>Colliver JD, Compton, et al. Projecting drug use among baby boomers in 2020. Ann Epidemiology 2006;16:257-265. </a:t>
            </a:r>
          </a:p>
          <a:p>
            <a:pPr marL="342900" indent="-342900">
              <a:spcBef>
                <a:spcPts val="100"/>
              </a:spcBef>
              <a:buFont typeface="+mj-lt"/>
              <a:buAutoNum type="arabicPeriod" startAt="9"/>
            </a:pPr>
            <a:r>
              <a:rPr lang="en-US" sz="1400" i="1" dirty="0">
                <a:latin typeface="Arial" panose="020B0604020202020204" pitchFamily="34" charset="0"/>
                <a:cs typeface="Arial" panose="020B0604020202020204" pitchFamily="34" charset="0"/>
              </a:rPr>
              <a:t>Substance abuse and mental health services administration</a:t>
            </a:r>
            <a:r>
              <a:rPr lang="en-US" sz="1400" dirty="0">
                <a:latin typeface="Arial" panose="020B0604020202020204" pitchFamily="34" charset="0"/>
                <a:cs typeface="Arial" panose="020B0604020202020204" pitchFamily="34" charset="0"/>
              </a:rPr>
              <a:t>. SAMHSA. (n.d.).</a:t>
            </a:r>
            <a:r>
              <a:rPr lang="en-US" sz="1400" dirty="0"/>
              <a:t> </a:t>
            </a:r>
            <a:r>
              <a:rPr lang="en-US" sz="1400" u="sng" dirty="0">
                <a:latin typeface="Arial" panose="020B0604020202020204" pitchFamily="34" charset="0"/>
                <a:cs typeface="Arial" panose="020B0604020202020204" pitchFamily="34" charset="0"/>
                <a:hlinkClick r:id="rId6"/>
              </a:rPr>
              <a:t>www.samhsa.gov</a:t>
            </a:r>
            <a:endParaRPr lang="en-US" sz="1400" u="sng" dirty="0">
              <a:latin typeface="Arial" panose="020B0604020202020204" pitchFamily="34" charset="0"/>
              <a:cs typeface="Arial" panose="020B0604020202020204" pitchFamily="34" charset="0"/>
            </a:endParaRPr>
          </a:p>
          <a:p>
            <a:pPr marL="0" indent="0">
              <a:spcBef>
                <a:spcPts val="100"/>
              </a:spcBef>
              <a:buNone/>
            </a:pPr>
            <a:endParaRPr lang="en-US" sz="1300" u="sng" dirty="0"/>
          </a:p>
          <a:p>
            <a:pPr marL="0" indent="0">
              <a:spcBef>
                <a:spcPts val="100"/>
              </a:spcBef>
              <a:buNone/>
            </a:pPr>
            <a:endParaRPr lang="en-US" sz="1300" dirty="0"/>
          </a:p>
        </p:txBody>
      </p:sp>
      <p:cxnSp>
        <p:nvCxnSpPr>
          <p:cNvPr id="9" name="Straight Connector 8">
            <a:extLst>
              <a:ext uri="{FF2B5EF4-FFF2-40B4-BE49-F238E27FC236}">
                <a16:creationId xmlns:a16="http://schemas.microsoft.com/office/drawing/2014/main" id="{90D08CAB-3388-39D1-1B30-7F03555939A3}"/>
              </a:ext>
              <a:ext uri="{C183D7F6-B498-43B3-948B-1728B52AA6E4}">
                <adec:decorative xmlns:adec="http://schemas.microsoft.com/office/drawing/2017/decorative" val="1"/>
              </a:ext>
            </a:extLst>
          </p:cNvPr>
          <p:cNvCxnSpPr/>
          <p:nvPr/>
        </p:nvCxnSpPr>
        <p:spPr>
          <a:xfrm>
            <a:off x="635164" y="986049"/>
            <a:ext cx="7753662" cy="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E1F536A-1849-0BDF-C627-C5AA4895DFF2}"/>
              </a:ext>
            </a:extLst>
          </p:cNvPr>
          <p:cNvSpPr txBox="1"/>
          <p:nvPr/>
        </p:nvSpPr>
        <p:spPr>
          <a:xfrm>
            <a:off x="1581150" y="5404277"/>
            <a:ext cx="5981700" cy="369332"/>
          </a:xfrm>
          <a:prstGeom prst="rect">
            <a:avLst/>
          </a:prstGeom>
          <a:noFill/>
        </p:spPr>
        <p:txBody>
          <a:bodyPr wrap="square" rtlCol="0">
            <a:spAutoFit/>
          </a:bodyPr>
          <a:lstStyle/>
          <a:p>
            <a:pPr algn="ctr"/>
            <a:r>
              <a:rPr kumimoji="0" lang="en-US" sz="1800" b="1" i="0" u="none" strike="noStrike" kern="1200" cap="none" spc="0" normalizeH="0" baseline="0" noProof="0" dirty="0">
                <a:ln>
                  <a:noFill/>
                </a:ln>
                <a:solidFill>
                  <a:srgbClr val="3A657F"/>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dirty="0">
                <a:ln>
                  <a:noFill/>
                </a:ln>
                <a:solidFill>
                  <a:srgbClr val="3A657F"/>
                </a:solidFill>
                <a:effectLst/>
                <a:uLnTx/>
                <a:uFillTx/>
                <a:latin typeface="Arial" panose="020B0604020202020204" pitchFamily="34" charset="0"/>
                <a:cs typeface="Arial" panose="020B0604020202020204" pitchFamily="34" charset="0"/>
              </a:rPr>
              <a:t>See Facilitator’s Guide for more information</a:t>
            </a:r>
            <a:endParaRPr lang="en-US" b="1" dirty="0">
              <a:solidFill>
                <a:srgbClr val="3A65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702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1DF1DE-E0E9-C237-3FA7-226415173333}"/>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Medications Can Help—If Used Safely</a:t>
            </a:r>
          </a:p>
        </p:txBody>
      </p:sp>
      <p:sp>
        <p:nvSpPr>
          <p:cNvPr id="3" name="Content Placeholder 2"/>
          <p:cNvSpPr>
            <a:spLocks noGrp="1"/>
          </p:cNvSpPr>
          <p:nvPr>
            <p:ph idx="1"/>
          </p:nvPr>
        </p:nvSpPr>
        <p:spPr>
          <a:xfrm>
            <a:off x="1009950" y="1646586"/>
            <a:ext cx="3397294" cy="3125316"/>
          </a:xfrm>
        </p:spPr>
        <p:txBody>
          <a:bodyPr>
            <a:noAutofit/>
          </a:bodyPr>
          <a:lstStyle/>
          <a:p>
            <a:pPr marL="0" indent="0">
              <a:buNone/>
            </a:pPr>
            <a:r>
              <a:rPr lang="en-US" sz="3200" dirty="0"/>
              <a:t>Medications help us live longer and healthier lives, but when not used properly, they can produce harmful effects.</a:t>
            </a:r>
          </a:p>
        </p:txBody>
      </p:sp>
      <p:pic>
        <p:nvPicPr>
          <p:cNvPr id="4" name="Picture 3" descr="An older adult woman rides a bicycle along a tree-lined path with an older adult man seated behind her on the bike. They are outdoors on a sunny day, surrounded by green foliage."/>
          <p:cNvPicPr>
            <a:picLocks noChangeAspect="1"/>
          </p:cNvPicPr>
          <p:nvPr/>
        </p:nvPicPr>
        <p:blipFill rotWithShape="1">
          <a:blip r:embed="rId3">
            <a:extLst>
              <a:ext uri="{28A0092B-C50C-407E-A947-70E740481C1C}">
                <a14:useLocalDpi xmlns:a14="http://schemas.microsoft.com/office/drawing/2010/main" val="0"/>
              </a:ext>
            </a:extLst>
          </a:blip>
          <a:srcRect l="1253" t="9298" r="20974" b="24423"/>
          <a:stretch/>
        </p:blipFill>
        <p:spPr>
          <a:xfrm>
            <a:off x="4826412" y="703817"/>
            <a:ext cx="3695700" cy="472440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4914900" y="807053"/>
            <a:ext cx="3695700" cy="4724400"/>
          </a:xfrm>
          <a:prstGeom prst="rect">
            <a:avLst/>
          </a:prstGeom>
          <a:noFill/>
          <a:ln w="254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12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txBox="1">
            <a:spLocks noGrp="1"/>
          </p:cNvSpPr>
          <p:nvPr>
            <p:ph type="title" idx="4294967295"/>
          </p:nvPr>
        </p:nvSpPr>
        <p:spPr>
          <a:xfrm>
            <a:off x="535577" y="4270466"/>
            <a:ext cx="8072846"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charset="0"/>
                <a:ea typeface="Arial" charset="0"/>
                <a:cs typeface="Arial" charset="0"/>
              </a:rPr>
              <a:t>BE YOUR OWN</a:t>
            </a:r>
            <a:br>
              <a:rPr kumimoji="0" lang="en-US" sz="4000" b="0" i="0" u="none" strike="noStrike" kern="1200" cap="none" spc="0" normalizeH="0" baseline="0" noProof="0" dirty="0">
                <a:ln>
                  <a:noFill/>
                </a:ln>
                <a:solidFill>
                  <a:schemeClr val="bg1"/>
                </a:solidFill>
                <a:effectLst/>
                <a:uLnTx/>
                <a:uFillTx/>
                <a:latin typeface="Arial" charset="0"/>
                <a:ea typeface="Arial" charset="0"/>
                <a:cs typeface="Arial" charset="0"/>
              </a:rPr>
            </a:br>
            <a:r>
              <a:rPr kumimoji="0" lang="en-US" sz="4000" b="1" i="0" u="none" strike="noStrike" kern="1200" cap="none" spc="0" normalizeH="0" baseline="0" noProof="0" dirty="0">
                <a:ln>
                  <a:noFill/>
                </a:ln>
                <a:solidFill>
                  <a:schemeClr val="bg1"/>
                </a:solidFill>
                <a:effectLst/>
                <a:uLnTx/>
                <a:uFillTx/>
                <a:latin typeface="Arial" charset="0"/>
                <a:ea typeface="Arial" charset="0"/>
                <a:cs typeface="Arial" charset="0"/>
              </a:rPr>
              <a:t>HEALTH ADVOCATE</a:t>
            </a:r>
          </a:p>
        </p:txBody>
      </p:sp>
    </p:spTree>
    <p:extLst>
      <p:ext uri="{BB962C8B-B14F-4D97-AF65-F5344CB8AC3E}">
        <p14:creationId xmlns:p14="http://schemas.microsoft.com/office/powerpoint/2010/main" val="693794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sp>
        <p:nvSpPr>
          <p:cNvPr id="10" name="Title 1"/>
          <p:cNvSpPr>
            <a:spLocks noGrp="1"/>
          </p:cNvSpPr>
          <p:nvPr>
            <p:ph type="title"/>
          </p:nvPr>
        </p:nvSpPr>
        <p:spPr>
          <a:xfrm>
            <a:off x="628650" y="365126"/>
            <a:ext cx="7886700" cy="1325563"/>
          </a:xfrm>
        </p:spPr>
        <p:txBody>
          <a:bodyPr/>
          <a:lstStyle/>
          <a:p>
            <a:pPr algn="ctr"/>
            <a:r>
              <a:rPr lang="en-US">
                <a:solidFill>
                  <a:schemeClr val="bg1"/>
                </a:solidFill>
              </a:rPr>
              <a:t>Overview</a:t>
            </a:r>
          </a:p>
        </p:txBody>
      </p:sp>
      <p:sp>
        <p:nvSpPr>
          <p:cNvPr id="3" name="Content Placeholder 2"/>
          <p:cNvSpPr>
            <a:spLocks noGrp="1"/>
          </p:cNvSpPr>
          <p:nvPr>
            <p:ph idx="1"/>
          </p:nvPr>
        </p:nvSpPr>
        <p:spPr>
          <a:xfrm>
            <a:off x="732643" y="2338889"/>
            <a:ext cx="7147439" cy="3125316"/>
          </a:xfrm>
        </p:spPr>
        <p:txBody>
          <a:bodyPr>
            <a:noAutofit/>
          </a:bodyPr>
          <a:lstStyle/>
          <a:p>
            <a:r>
              <a:rPr lang="en-US" dirty="0"/>
              <a:t>When is the best time of day to take       the medication?</a:t>
            </a:r>
          </a:p>
          <a:p>
            <a:r>
              <a:rPr lang="en-US" dirty="0"/>
              <a:t>Is it safe to crush or split tablets?</a:t>
            </a:r>
          </a:p>
          <a:p>
            <a:r>
              <a:rPr lang="en-US" dirty="0"/>
              <a:t>Should I take it with or without food?</a:t>
            </a:r>
          </a:p>
          <a:p>
            <a:r>
              <a:rPr lang="en-US" dirty="0"/>
              <a:t>What side effects most commonly occur?</a:t>
            </a:r>
          </a:p>
          <a:p>
            <a:r>
              <a:rPr lang="en-US" dirty="0"/>
              <a:t>What should I do if I forget to take a dose?</a:t>
            </a:r>
          </a:p>
        </p:txBody>
      </p:sp>
    </p:spTree>
    <p:extLst>
      <p:ext uri="{BB962C8B-B14F-4D97-AF65-F5344CB8AC3E}">
        <p14:creationId xmlns:p14="http://schemas.microsoft.com/office/powerpoint/2010/main" val="47716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82600"/>
            <a:ext cx="9144000" cy="612775"/>
          </a:xfrm>
        </p:spPr>
        <p:txBody>
          <a:bodyPr>
            <a:normAutofit fontScale="90000"/>
          </a:bodyPr>
          <a:lstStyle/>
          <a:p>
            <a:pPr algn="ctr"/>
            <a:r>
              <a:rPr lang="en-US" sz="4000" b="1" dirty="0">
                <a:solidFill>
                  <a:srgbClr val="3A657F"/>
                </a:solidFill>
                <a:latin typeface="Arial" panose="020B0604020202020204" pitchFamily="34" charset="0"/>
                <a:cs typeface="Arial" panose="020B0604020202020204" pitchFamily="34" charset="0"/>
              </a:rPr>
              <a:t>Keep a Complete Medication Record</a:t>
            </a:r>
          </a:p>
        </p:txBody>
      </p:sp>
      <p:graphicFrame>
        <p:nvGraphicFramePr>
          <p:cNvPr id="15" name="Table 14"/>
          <p:cNvGraphicFramePr>
            <a:graphicFrameLocks noGrp="1"/>
          </p:cNvGraphicFramePr>
          <p:nvPr>
            <p:extLst>
              <p:ext uri="{D42A27DB-BD31-4B8C-83A1-F6EECF244321}">
                <p14:modId xmlns:p14="http://schemas.microsoft.com/office/powerpoint/2010/main" val="354683780"/>
              </p:ext>
            </p:extLst>
          </p:nvPr>
        </p:nvGraphicFramePr>
        <p:xfrm>
          <a:off x="237588" y="1409942"/>
          <a:ext cx="8715912" cy="5079758"/>
        </p:xfrm>
        <a:graphic>
          <a:graphicData uri="http://schemas.openxmlformats.org/drawingml/2006/table">
            <a:tbl>
              <a:tblPr firstRow="1" bandRow="1">
                <a:tableStyleId>{793D81CF-94F2-401A-BA57-92F5A7B2D0C5}</a:tableStyleId>
              </a:tblPr>
              <a:tblGrid>
                <a:gridCol w="1400712">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333500">
                  <a:extLst>
                    <a:ext uri="{9D8B030D-6E8A-4147-A177-3AD203B41FA5}">
                      <a16:colId xmlns:a16="http://schemas.microsoft.com/office/drawing/2014/main" val="20002"/>
                    </a:ext>
                  </a:extLst>
                </a:gridCol>
                <a:gridCol w="1358900">
                  <a:extLst>
                    <a:ext uri="{9D8B030D-6E8A-4147-A177-3AD203B41FA5}">
                      <a16:colId xmlns:a16="http://schemas.microsoft.com/office/drawing/2014/main" val="20003"/>
                    </a:ext>
                  </a:extLst>
                </a:gridCol>
                <a:gridCol w="1346200">
                  <a:extLst>
                    <a:ext uri="{9D8B030D-6E8A-4147-A177-3AD203B41FA5}">
                      <a16:colId xmlns:a16="http://schemas.microsoft.com/office/drawing/2014/main" val="20004"/>
                    </a:ext>
                  </a:extLst>
                </a:gridCol>
                <a:gridCol w="1562100">
                  <a:extLst>
                    <a:ext uri="{9D8B030D-6E8A-4147-A177-3AD203B41FA5}">
                      <a16:colId xmlns:a16="http://schemas.microsoft.com/office/drawing/2014/main" val="20005"/>
                    </a:ext>
                  </a:extLst>
                </a:gridCol>
              </a:tblGrid>
              <a:tr h="812558">
                <a:tc>
                  <a:txBody>
                    <a:bodyPr/>
                    <a:lstStyle/>
                    <a:p>
                      <a:pPr algn="ctr">
                        <a:lnSpc>
                          <a:spcPct val="100000"/>
                        </a:lnSpc>
                      </a:pPr>
                      <a:r>
                        <a:rPr lang="en-US" sz="1600" b="1" i="0" dirty="0">
                          <a:ln>
                            <a:noFill/>
                          </a:ln>
                          <a:solidFill>
                            <a:schemeClr val="bg1"/>
                          </a:solidFill>
                          <a:latin typeface="Arial" charset="0"/>
                          <a:ea typeface="Arial" charset="0"/>
                          <a:cs typeface="Arial" charset="0"/>
                        </a:rPr>
                        <a:t>Medication Name</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solidFill>
                      <a:srgbClr val="3A657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dirty="0">
                          <a:ln>
                            <a:noFill/>
                          </a:ln>
                          <a:solidFill>
                            <a:schemeClr val="bg1"/>
                          </a:solidFill>
                          <a:latin typeface="Arial" charset="0"/>
                          <a:ea typeface="Arial" charset="0"/>
                          <a:cs typeface="Arial" charset="0"/>
                        </a:rPr>
                        <a:t>Other Names</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solidFill>
                      <a:srgbClr val="3A657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dirty="0">
                          <a:ln>
                            <a:noFill/>
                          </a:ln>
                          <a:solidFill>
                            <a:schemeClr val="bg1"/>
                          </a:solidFill>
                          <a:latin typeface="Arial" charset="0"/>
                          <a:ea typeface="Arial" charset="0"/>
                          <a:cs typeface="Arial" charset="0"/>
                        </a:rPr>
                        <a:t>Directions</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solidFill>
                      <a:srgbClr val="3A657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a:ln>
                            <a:noFill/>
                          </a:ln>
                          <a:solidFill>
                            <a:schemeClr val="bg1"/>
                          </a:solidFill>
                          <a:latin typeface="Arial" charset="0"/>
                          <a:ea typeface="Arial" charset="0"/>
                          <a:cs typeface="Arial" charset="0"/>
                        </a:rPr>
                        <a:t>Use</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solidFill>
                      <a:srgbClr val="3A657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dirty="0">
                          <a:ln>
                            <a:noFill/>
                          </a:ln>
                          <a:solidFill>
                            <a:schemeClr val="bg1"/>
                          </a:solidFill>
                          <a:latin typeface="Arial" charset="0"/>
                          <a:ea typeface="Arial" charset="0"/>
                          <a:cs typeface="Arial" charset="0"/>
                        </a:rPr>
                        <a:t>Prescriber</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solidFill>
                      <a:srgbClr val="3A657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a:ln>
                            <a:noFill/>
                          </a:ln>
                          <a:solidFill>
                            <a:schemeClr val="bg1"/>
                          </a:solidFill>
                          <a:latin typeface="Arial" charset="0"/>
                          <a:ea typeface="Arial" charset="0"/>
                          <a:cs typeface="Arial" charset="0"/>
                        </a:rPr>
                        <a:t>Other Information</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solidFill>
                      <a:srgbClr val="3A657F"/>
                    </a:solidFill>
                  </a:tcPr>
                </a:tc>
                <a:extLst>
                  <a:ext uri="{0D108BD9-81ED-4DB2-BD59-A6C34878D82A}">
                    <a16:rowId xmlns:a16="http://schemas.microsoft.com/office/drawing/2014/main" val="10000"/>
                  </a:ext>
                </a:extLst>
              </a:tr>
              <a:tr h="703678">
                <a:tc>
                  <a:txBody>
                    <a:bodyPr/>
                    <a:lstStyle/>
                    <a:p>
                      <a:pPr algn="ctr"/>
                      <a:r>
                        <a:rPr lang="en-US" sz="1600" b="1" i="0" dirty="0">
                          <a:ln>
                            <a:noFill/>
                          </a:ln>
                          <a:solidFill>
                            <a:schemeClr val="tx1"/>
                          </a:solidFill>
                          <a:latin typeface="Arial" panose="020B0604020202020204" pitchFamily="34" charset="0"/>
                          <a:ea typeface="Arial" charset="0"/>
                          <a:cs typeface="Arial" panose="020B0604020202020204" pitchFamily="34" charset="0"/>
                        </a:rPr>
                        <a:t>Lisinopril </a:t>
                      </a:r>
                    </a:p>
                    <a:p>
                      <a:pPr algn="ctr"/>
                      <a:r>
                        <a:rPr lang="en-US" sz="1600" b="1" i="0" dirty="0">
                          <a:ln>
                            <a:noFill/>
                          </a:ln>
                          <a:solidFill>
                            <a:schemeClr val="tx1"/>
                          </a:solidFill>
                          <a:latin typeface="Arial" panose="020B0604020202020204" pitchFamily="34" charset="0"/>
                          <a:ea typeface="Arial" charset="0"/>
                          <a:cs typeface="Arial" panose="020B0604020202020204" pitchFamily="34" charset="0"/>
                        </a:rPr>
                        <a:t>20 mg</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err="1">
                          <a:ln>
                            <a:noFill/>
                          </a:ln>
                          <a:solidFill>
                            <a:schemeClr val="tx1"/>
                          </a:solidFill>
                          <a:latin typeface="Arial" panose="020B0604020202020204" pitchFamily="34" charset="0"/>
                          <a:cs typeface="Arial" panose="020B0604020202020204" pitchFamily="34" charset="0"/>
                        </a:rPr>
                        <a:t>Prinvil</a:t>
                      </a:r>
                      <a:endParaRPr lang="en-US" sz="1600" b="1" dirty="0">
                        <a:ln>
                          <a:noFill/>
                        </a:ln>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latin typeface="Arial" panose="020B0604020202020204" pitchFamily="34" charset="0"/>
                          <a:cs typeface="Arial" panose="020B0604020202020204" pitchFamily="34" charset="0"/>
                        </a:rPr>
                        <a:t>Take 1</a:t>
                      </a:r>
                      <a:r>
                        <a:rPr lang="en-US" sz="1600" b="1" baseline="0" dirty="0">
                          <a:ln>
                            <a:noFill/>
                          </a:ln>
                          <a:solidFill>
                            <a:schemeClr val="tx1"/>
                          </a:solidFill>
                          <a:latin typeface="Arial" panose="020B0604020202020204" pitchFamily="34" charset="0"/>
                          <a:cs typeface="Arial" panose="020B0604020202020204" pitchFamily="34" charset="0"/>
                        </a:rPr>
                        <a:t> tablet once daily</a:t>
                      </a:r>
                      <a:endParaRPr lang="en-US" sz="1600" b="1" dirty="0">
                        <a:ln>
                          <a:noFill/>
                        </a:ln>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latin typeface="Arial" panose="020B0604020202020204" pitchFamily="34" charset="0"/>
                          <a:cs typeface="Arial" panose="020B0604020202020204" pitchFamily="34" charset="0"/>
                        </a:rPr>
                        <a:t>Blood</a:t>
                      </a:r>
                      <a:r>
                        <a:rPr lang="en-US" sz="1600" b="1" baseline="0" dirty="0">
                          <a:ln>
                            <a:noFill/>
                          </a:ln>
                          <a:solidFill>
                            <a:schemeClr val="tx1"/>
                          </a:solidFill>
                          <a:latin typeface="Arial" panose="020B0604020202020204" pitchFamily="34" charset="0"/>
                          <a:cs typeface="Arial" panose="020B0604020202020204" pitchFamily="34" charset="0"/>
                        </a:rPr>
                        <a:t> Pressure</a:t>
                      </a:r>
                      <a:endParaRPr lang="en-US" sz="1600" b="1" dirty="0">
                        <a:ln>
                          <a:noFill/>
                        </a:ln>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latin typeface="Arial" panose="020B0604020202020204" pitchFamily="34" charset="0"/>
                          <a:cs typeface="Arial" panose="020B0604020202020204" pitchFamily="34" charset="0"/>
                        </a:rPr>
                        <a:t>Dr. Sam</a:t>
                      </a:r>
                      <a:r>
                        <a:rPr lang="en-US" sz="1600" b="1" baseline="0" dirty="0">
                          <a:ln>
                            <a:noFill/>
                          </a:ln>
                          <a:solidFill>
                            <a:schemeClr val="tx1"/>
                          </a:solidFill>
                          <a:latin typeface="Arial" panose="020B0604020202020204" pitchFamily="34" charset="0"/>
                          <a:cs typeface="Arial" panose="020B0604020202020204" pitchFamily="34" charset="0"/>
                        </a:rPr>
                        <a:t> Jones</a:t>
                      </a:r>
                      <a:endParaRPr lang="en-US" sz="1600" b="1" dirty="0">
                        <a:ln>
                          <a:noFill/>
                        </a:ln>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latin typeface="Arial" panose="020B0604020202020204" pitchFamily="34" charset="0"/>
                          <a:cs typeface="Arial" panose="020B0604020202020204" pitchFamily="34" charset="0"/>
                        </a:rPr>
                        <a:t>Avoid salt</a:t>
                      </a:r>
                      <a:r>
                        <a:rPr lang="en-US" sz="1600" b="1" baseline="0" dirty="0">
                          <a:ln>
                            <a:noFill/>
                          </a:ln>
                          <a:solidFill>
                            <a:schemeClr val="tx1"/>
                          </a:solidFill>
                          <a:latin typeface="Arial" panose="020B0604020202020204" pitchFamily="34" charset="0"/>
                          <a:cs typeface="Arial" panose="020B0604020202020204" pitchFamily="34" charset="0"/>
                        </a:rPr>
                        <a:t> substitutes</a:t>
                      </a:r>
                      <a:endParaRPr lang="en-US" sz="1600" b="1" dirty="0">
                        <a:ln>
                          <a:noFill/>
                        </a:ln>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88258">
                <a:tc>
                  <a:txBody>
                    <a:bodyPr/>
                    <a:lstStyle/>
                    <a:p>
                      <a:pPr algn="ctr"/>
                      <a:r>
                        <a:rPr lang="en-US" sz="1600" b="1" dirty="0">
                          <a:ln>
                            <a:noFill/>
                          </a:ln>
                          <a:solidFill>
                            <a:schemeClr val="tx1"/>
                          </a:solidFill>
                          <a:latin typeface="Arial" panose="020B0604020202020204" pitchFamily="34" charset="0"/>
                          <a:cs typeface="Arial" panose="020B0604020202020204" pitchFamily="34" charset="0"/>
                        </a:rPr>
                        <a:t>Omeprazole</a:t>
                      </a:r>
                    </a:p>
                    <a:p>
                      <a:pPr algn="ctr"/>
                      <a:r>
                        <a:rPr lang="en-US" sz="1600" b="1" dirty="0">
                          <a:ln>
                            <a:noFill/>
                          </a:ln>
                          <a:solidFill>
                            <a:schemeClr val="tx1"/>
                          </a:solidFill>
                          <a:latin typeface="Arial" panose="020B0604020202020204" pitchFamily="34" charset="0"/>
                          <a:cs typeface="Arial" panose="020B0604020202020204" pitchFamily="34" charset="0"/>
                        </a:rPr>
                        <a:t>20</a:t>
                      </a:r>
                      <a:r>
                        <a:rPr lang="en-US" sz="1600" b="1" baseline="0" dirty="0">
                          <a:ln>
                            <a:noFill/>
                          </a:ln>
                          <a:solidFill>
                            <a:schemeClr val="tx1"/>
                          </a:solidFill>
                          <a:latin typeface="Arial" panose="020B0604020202020204" pitchFamily="34" charset="0"/>
                          <a:cs typeface="Arial" panose="020B0604020202020204" pitchFamily="34" charset="0"/>
                        </a:rPr>
                        <a:t> mg</a:t>
                      </a:r>
                      <a:endParaRPr lang="en-US" sz="1600" b="1" dirty="0">
                        <a:ln>
                          <a:noFill/>
                        </a:ln>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latin typeface="Arial" panose="020B0604020202020204" pitchFamily="34" charset="0"/>
                          <a:cs typeface="Arial" panose="020B0604020202020204" pitchFamily="34" charset="0"/>
                        </a:rPr>
                        <a:t>Prilosec</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latin typeface="Arial" panose="020B0604020202020204" pitchFamily="34" charset="0"/>
                          <a:cs typeface="Arial" panose="020B0604020202020204" pitchFamily="34" charset="0"/>
                        </a:rPr>
                        <a:t>Take 1 capsule in the evening</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latin typeface="Arial" panose="020B0604020202020204" pitchFamily="34" charset="0"/>
                          <a:cs typeface="Arial" panose="020B0604020202020204" pitchFamily="34" charset="0"/>
                        </a:rPr>
                        <a:t>Heartburn/</a:t>
                      </a:r>
                    </a:p>
                    <a:p>
                      <a:pPr algn="ctr"/>
                      <a:r>
                        <a:rPr lang="en-US" sz="1600" b="1" dirty="0">
                          <a:ln>
                            <a:noFill/>
                          </a:ln>
                          <a:solidFill>
                            <a:schemeClr val="tx1"/>
                          </a:solidFill>
                          <a:latin typeface="Arial" panose="020B0604020202020204" pitchFamily="34" charset="0"/>
                          <a:cs typeface="Arial" panose="020B0604020202020204" pitchFamily="34" charset="0"/>
                        </a:rPr>
                        <a:t>Indigestion</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n>
                            <a:noFill/>
                          </a:ln>
                          <a:solidFill>
                            <a:schemeClr val="tx1"/>
                          </a:solidFill>
                          <a:latin typeface="Arial" panose="020B0604020202020204" pitchFamily="34" charset="0"/>
                          <a:cs typeface="Arial" panose="020B0604020202020204" pitchFamily="34" charset="0"/>
                        </a:rPr>
                        <a:t>Dr. Sam</a:t>
                      </a:r>
                      <a:r>
                        <a:rPr lang="en-US" sz="1600" b="1" baseline="0" dirty="0">
                          <a:ln>
                            <a:noFill/>
                          </a:ln>
                          <a:solidFill>
                            <a:schemeClr val="tx1"/>
                          </a:solidFill>
                          <a:latin typeface="Arial" panose="020B0604020202020204" pitchFamily="34" charset="0"/>
                          <a:cs typeface="Arial" panose="020B0604020202020204" pitchFamily="34" charset="0"/>
                        </a:rPr>
                        <a:t> Jones</a:t>
                      </a:r>
                      <a:endParaRPr lang="en-US" sz="1600" b="1" dirty="0">
                        <a:ln>
                          <a:noFill/>
                        </a:ln>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latin typeface="Arial" panose="020B0604020202020204" pitchFamily="34" charset="0"/>
                          <a:cs typeface="Arial" panose="020B0604020202020204" pitchFamily="34" charset="0"/>
                        </a:rPr>
                        <a:t>Take on an empty stomach</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68362">
                <a:tc>
                  <a:txBody>
                    <a:bodyPr/>
                    <a:lstStyle/>
                    <a:p>
                      <a:pPr algn="ctr"/>
                      <a:r>
                        <a:rPr lang="en-US" sz="1600" b="1" dirty="0">
                          <a:ln>
                            <a:noFill/>
                          </a:ln>
                          <a:solidFill>
                            <a:schemeClr val="tx1"/>
                          </a:solidFill>
                          <a:latin typeface="Arial" panose="020B0604020202020204" pitchFamily="34" charset="0"/>
                          <a:cs typeface="Arial" panose="020B0604020202020204" pitchFamily="34" charset="0"/>
                        </a:rPr>
                        <a:t>Tylenol Extra Strength</a:t>
                      </a:r>
                      <a:r>
                        <a:rPr lang="en-US" sz="1600" b="1" baseline="0" dirty="0">
                          <a:ln>
                            <a:noFill/>
                          </a:ln>
                          <a:solidFill>
                            <a:schemeClr val="tx1"/>
                          </a:solidFill>
                          <a:latin typeface="Arial" panose="020B0604020202020204" pitchFamily="34" charset="0"/>
                          <a:cs typeface="Arial" panose="020B0604020202020204" pitchFamily="34" charset="0"/>
                        </a:rPr>
                        <a:t>  500 mg</a:t>
                      </a:r>
                      <a:endParaRPr lang="en-US" sz="1600" b="1" dirty="0">
                        <a:ln>
                          <a:noFill/>
                        </a:ln>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latin typeface="Arial" panose="020B0604020202020204" pitchFamily="34" charset="0"/>
                          <a:cs typeface="Arial" panose="020B0604020202020204" pitchFamily="34" charset="0"/>
                        </a:rPr>
                        <a:t>Acetaminophen</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latin typeface="Arial" panose="020B0604020202020204" pitchFamily="34" charset="0"/>
                          <a:cs typeface="Arial" panose="020B0604020202020204" pitchFamily="34" charset="0"/>
                        </a:rPr>
                        <a:t>Take 1-2 tablets every 6 hours</a:t>
                      </a:r>
                      <a:r>
                        <a:rPr lang="en-US" sz="1600" b="1" baseline="0" dirty="0">
                          <a:ln>
                            <a:noFill/>
                          </a:ln>
                          <a:solidFill>
                            <a:schemeClr val="tx1"/>
                          </a:solidFill>
                          <a:latin typeface="Arial" panose="020B0604020202020204" pitchFamily="34" charset="0"/>
                          <a:cs typeface="Arial" panose="020B0604020202020204" pitchFamily="34" charset="0"/>
                        </a:rPr>
                        <a:t> as needed</a:t>
                      </a:r>
                      <a:endParaRPr lang="en-US" sz="1600" b="1" dirty="0">
                        <a:ln>
                          <a:noFill/>
                        </a:ln>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latin typeface="Arial" panose="020B0604020202020204" pitchFamily="34" charset="0"/>
                          <a:cs typeface="Arial" panose="020B0604020202020204" pitchFamily="34" charset="0"/>
                        </a:rPr>
                        <a:t>Arthritis</a:t>
                      </a:r>
                      <a:r>
                        <a:rPr lang="en-US" sz="1600" b="1" baseline="0" dirty="0">
                          <a:ln>
                            <a:noFill/>
                          </a:ln>
                          <a:solidFill>
                            <a:schemeClr val="tx1"/>
                          </a:solidFill>
                          <a:latin typeface="Arial" panose="020B0604020202020204" pitchFamily="34" charset="0"/>
                          <a:cs typeface="Arial" panose="020B0604020202020204" pitchFamily="34" charset="0"/>
                        </a:rPr>
                        <a:t> Pain</a:t>
                      </a:r>
                      <a:endParaRPr lang="en-US" sz="1600" b="1" dirty="0">
                        <a:ln>
                          <a:noFill/>
                        </a:ln>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latin typeface="Arial" panose="020B0604020202020204" pitchFamily="34" charset="0"/>
                          <a:cs typeface="Arial" panose="020B0604020202020204" pitchFamily="34" charset="0"/>
                        </a:rPr>
                        <a:t>OTC</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latin typeface="Arial" panose="020B0604020202020204" pitchFamily="34" charset="0"/>
                          <a:cs typeface="Arial" panose="020B0604020202020204" pitchFamily="34" charset="0"/>
                        </a:rPr>
                        <a:t>Do not take more than 6 tablets in a day</a:t>
                      </a:r>
                    </a:p>
                    <a:p>
                      <a:pPr algn="ctr"/>
                      <a:endParaRPr lang="en-US" sz="1600" b="1" dirty="0">
                        <a:ln>
                          <a:noFill/>
                        </a:ln>
                        <a:solidFill>
                          <a:schemeClr val="tx1"/>
                        </a:solidFill>
                      </a:endParaRPr>
                    </a:p>
                    <a:p>
                      <a:pPr algn="ctr"/>
                      <a:r>
                        <a:rPr lang="en-US" sz="1600" b="1" dirty="0">
                          <a:ln>
                            <a:noFill/>
                          </a:ln>
                          <a:solidFill>
                            <a:schemeClr val="tx1"/>
                          </a:solidFill>
                          <a:latin typeface="Arial" panose="020B0604020202020204" pitchFamily="34" charset="0"/>
                          <a:cs typeface="Arial" panose="020B0604020202020204" pitchFamily="34" charset="0"/>
                        </a:rPr>
                        <a:t>Do not drink</a:t>
                      </a:r>
                      <a:r>
                        <a:rPr lang="en-US" sz="1600" b="1" baseline="0" dirty="0">
                          <a:ln>
                            <a:noFill/>
                          </a:ln>
                          <a:solidFill>
                            <a:schemeClr val="tx1"/>
                          </a:solidFill>
                          <a:latin typeface="Arial" panose="020B0604020202020204" pitchFamily="34" charset="0"/>
                          <a:cs typeface="Arial" panose="020B0604020202020204" pitchFamily="34" charset="0"/>
                        </a:rPr>
                        <a:t> alcohol</a:t>
                      </a:r>
                      <a:endParaRPr lang="en-US" sz="1600" b="1" dirty="0">
                        <a:ln>
                          <a:noFill/>
                        </a:ln>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73510">
                <a:tc>
                  <a:txBody>
                    <a:bodyPr/>
                    <a:lstStyle/>
                    <a:p>
                      <a:pPr algn="ctr"/>
                      <a:r>
                        <a:rPr lang="en-US" sz="1600" b="1" dirty="0">
                          <a:ln>
                            <a:noFill/>
                          </a:ln>
                          <a:solidFill>
                            <a:schemeClr val="tx1"/>
                          </a:solidFill>
                          <a:latin typeface="Arial" panose="020B0604020202020204" pitchFamily="34" charset="0"/>
                          <a:cs typeface="Arial" panose="020B0604020202020204" pitchFamily="34" charset="0"/>
                        </a:rPr>
                        <a:t>Senior Multivitamin</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b="1">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latin typeface="Arial" panose="020B0604020202020204" pitchFamily="34" charset="0"/>
                          <a:cs typeface="Arial" panose="020B0604020202020204" pitchFamily="34" charset="0"/>
                        </a:rPr>
                        <a:t>Take 1 tablet once daily</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n>
                            <a:noFill/>
                          </a:ln>
                          <a:solidFill>
                            <a:schemeClr val="tx1"/>
                          </a:solidFill>
                          <a:latin typeface="Arial" panose="020B0604020202020204" pitchFamily="34" charset="0"/>
                          <a:cs typeface="Arial" panose="020B0604020202020204" pitchFamily="34" charset="0"/>
                        </a:rPr>
                        <a:t>Supplement</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n>
                            <a:noFill/>
                          </a:ln>
                          <a:solidFill>
                            <a:schemeClr val="tx1"/>
                          </a:solidFill>
                          <a:latin typeface="Arial" panose="020B0604020202020204" pitchFamily="34" charset="0"/>
                          <a:cs typeface="Arial" panose="020B0604020202020204" pitchFamily="34" charset="0"/>
                        </a:rPr>
                        <a:t>OTC</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66370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8400" y="1842135"/>
            <a:ext cx="3891178" cy="2458343"/>
          </a:xfrm>
        </p:spPr>
        <p:txBody>
          <a:bodyPr>
            <a:normAutofit/>
          </a:bodyPr>
          <a:lstStyle/>
          <a:p>
            <a:r>
              <a:rPr lang="en-US" b="0" dirty="0">
                <a:solidFill>
                  <a:schemeClr val="tx1"/>
                </a:solidFill>
              </a:rPr>
              <a:t>Use your pharmacist </a:t>
            </a:r>
            <a:br>
              <a:rPr lang="en-US" b="0" dirty="0">
                <a:solidFill>
                  <a:schemeClr val="tx1"/>
                </a:solidFill>
              </a:rPr>
            </a:br>
            <a:r>
              <a:rPr lang="en-US" b="0" dirty="0">
                <a:solidFill>
                  <a:schemeClr val="tx1"/>
                </a:solidFill>
              </a:rPr>
              <a:t>as a resource</a:t>
            </a:r>
          </a:p>
        </p:txBody>
      </p:sp>
      <p:pic>
        <p:nvPicPr>
          <p:cNvPr id="3" name="Picture 2" descr="A pharmacist hands a package of medication to an older man standing at the counter in a pharmacy, with shelves of health products visible in the background."/>
          <p:cNvPicPr>
            <a:picLocks noChangeAspect="1"/>
          </p:cNvPicPr>
          <p:nvPr/>
        </p:nvPicPr>
        <p:blipFill rotWithShape="1">
          <a:blip r:embed="rId3">
            <a:extLst>
              <a:ext uri="{28A0092B-C50C-407E-A947-70E740481C1C}">
                <a14:useLocalDpi xmlns:a14="http://schemas.microsoft.com/office/drawing/2010/main" val="0"/>
              </a:ext>
            </a:extLst>
          </a:blip>
          <a:srcRect l="10228" r="31827" b="6505"/>
          <a:stretch/>
        </p:blipFill>
        <p:spPr>
          <a:xfrm>
            <a:off x="661224" y="901620"/>
            <a:ext cx="3746019" cy="4029499"/>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793956" y="1049262"/>
            <a:ext cx="3782376" cy="4014589"/>
          </a:xfrm>
          <a:prstGeom prst="rect">
            <a:avLst/>
          </a:prstGeom>
          <a:noFill/>
          <a:ln w="254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99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noGrp="1"/>
          </p:cNvSpPr>
          <p:nvPr>
            <p:ph type="title" idx="4294967295"/>
          </p:nvPr>
        </p:nvSpPr>
        <p:spPr>
          <a:xfrm>
            <a:off x="628650" y="0"/>
            <a:ext cx="7886700" cy="1334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rPr>
              <a:t>The Prescription Label</a:t>
            </a:r>
          </a:p>
        </p:txBody>
      </p:sp>
      <p:pic>
        <p:nvPicPr>
          <p:cNvPr id="7" name="Picture 6" descr="An orange prescription pill bottle with a detailed label displaying the pharmacy name, prescription number, patient name “John Doe,” medication name Metformin 500mg tablets, dosage instructions, prescribing doctor, quantity, refill information, original and fill dates, and store phone number."/>
          <p:cNvPicPr>
            <a:picLocks noChangeAspect="1"/>
          </p:cNvPicPr>
          <p:nvPr/>
        </p:nvPicPr>
        <p:blipFill>
          <a:blip r:embed="rId3"/>
          <a:stretch>
            <a:fillRect/>
          </a:stretch>
        </p:blipFill>
        <p:spPr>
          <a:xfrm>
            <a:off x="2870616" y="1334125"/>
            <a:ext cx="3270130" cy="4514514"/>
          </a:xfrm>
          <a:prstGeom prst="rect">
            <a:avLst/>
          </a:prstGeom>
        </p:spPr>
      </p:pic>
    </p:spTree>
    <p:extLst>
      <p:ext uri="{BB962C8B-B14F-4D97-AF65-F5344CB8AC3E}">
        <p14:creationId xmlns:p14="http://schemas.microsoft.com/office/powerpoint/2010/main" val="3155200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9E740-EE4C-E00C-E243-8D4E536D4E82}"/>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Drug Facts Label</a:t>
            </a:r>
          </a:p>
        </p:txBody>
      </p:sp>
      <p:pic>
        <p:nvPicPr>
          <p:cNvPr id="4" name="Picture 3" descr="An over-the-counter medication label displaying detailed drug facts for acetaminophen 500 mg caplets. The label includes sections for active ingredients, uses, warnings, directions for adults and children, overdose information, storage instructions, inactive ingredients, and a customer service phone numb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352" y="276218"/>
            <a:ext cx="6679035" cy="5812348"/>
          </a:xfrm>
          <a:prstGeom prst="rect">
            <a:avLst/>
          </a:prstGeom>
        </p:spPr>
      </p:pic>
    </p:spTree>
    <p:extLst>
      <p:ext uri="{BB962C8B-B14F-4D97-AF65-F5344CB8AC3E}">
        <p14:creationId xmlns:p14="http://schemas.microsoft.com/office/powerpoint/2010/main" val="22012636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e8c44b7-8373-451f-836e-2beeec1704e0" xsi:nil="true"/>
    <lcf76f155ced4ddcb4097134ff3c332f xmlns="7bd532b3-53c2-47db-a10a-4e8d82d76c6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3CD949663AD84FB01C77AB0EE3AAB3" ma:contentTypeVersion="18" ma:contentTypeDescription="Create a new document." ma:contentTypeScope="" ma:versionID="a10d0d758f94e27e0b3179cf751ce2e1">
  <xsd:schema xmlns:xsd="http://www.w3.org/2001/XMLSchema" xmlns:xs="http://www.w3.org/2001/XMLSchema" xmlns:p="http://schemas.microsoft.com/office/2006/metadata/properties" xmlns:ns2="7bd532b3-53c2-47db-a10a-4e8d82d76c6f" xmlns:ns3="3e8c44b7-8373-451f-836e-2beeec1704e0" targetNamespace="http://schemas.microsoft.com/office/2006/metadata/properties" ma:root="true" ma:fieldsID="e93f80a39564123315c01dcef15ebd9d" ns2:_="" ns3:_="">
    <xsd:import namespace="7bd532b3-53c2-47db-a10a-4e8d82d76c6f"/>
    <xsd:import namespace="3e8c44b7-8373-451f-836e-2beeec1704e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d532b3-53c2-47db-a10a-4e8d82d76c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b434354-605c-4a24-9fd5-b21458dd13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8c44b7-8373-451f-836e-2beeec1704e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b95b14f-94cb-43b0-9ff4-d83cac4db695}" ma:internalName="TaxCatchAll" ma:showField="CatchAllData" ma:web="3e8c44b7-8373-451f-836e-2beeec170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957933-E535-4B5E-A713-1F6C10DA3394}">
  <ds:schemaRefs>
    <ds:schemaRef ds:uri="http://schemas.microsoft.com/sharepoint/v3/contenttype/forms"/>
  </ds:schemaRefs>
</ds:datastoreItem>
</file>

<file path=customXml/itemProps2.xml><?xml version="1.0" encoding="utf-8"?>
<ds:datastoreItem xmlns:ds="http://schemas.openxmlformats.org/officeDocument/2006/customXml" ds:itemID="{C2D30343-67C3-4C7C-8AE9-3C500CF4C5CB}">
  <ds:schemaRefs>
    <ds:schemaRef ds:uri="http://schemas.microsoft.com/office/2006/documentManagement/types"/>
    <ds:schemaRef ds:uri="http://www.w3.org/XML/1998/namespace"/>
    <ds:schemaRef ds:uri="http://purl.org/dc/dcmitype/"/>
    <ds:schemaRef ds:uri="3e8c44b7-8373-451f-836e-2beeec1704e0"/>
    <ds:schemaRef ds:uri="http://schemas.openxmlformats.org/package/2006/metadata/core-properties"/>
    <ds:schemaRef ds:uri="http://purl.org/dc/terms/"/>
    <ds:schemaRef ds:uri="http://schemas.microsoft.com/office/2006/metadata/properties"/>
    <ds:schemaRef ds:uri="http://schemas.microsoft.com/office/infopath/2007/PartnerControls"/>
    <ds:schemaRef ds:uri="7bd532b3-53c2-47db-a10a-4e8d82d76c6f"/>
    <ds:schemaRef ds:uri="http://purl.org/dc/elements/1.1/"/>
  </ds:schemaRefs>
</ds:datastoreItem>
</file>

<file path=customXml/itemProps3.xml><?xml version="1.0" encoding="utf-8"?>
<ds:datastoreItem xmlns:ds="http://schemas.openxmlformats.org/officeDocument/2006/customXml" ds:itemID="{4BBE1BC0-E303-4725-B2DA-C901E445AD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d532b3-53c2-47db-a10a-4e8d82d76c6f"/>
    <ds:schemaRef ds:uri="3e8c44b7-8373-451f-836e-2beeec1704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907</TotalTime>
  <Words>4946</Words>
  <Application>Microsoft Office PowerPoint</Application>
  <PresentationFormat>On-screen Show (4:3)</PresentationFormat>
  <Paragraphs>367</Paragraphs>
  <Slides>29</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Source Sans Pro</vt:lpstr>
      <vt:lpstr>Office Theme</vt:lpstr>
      <vt:lpstr>SAFE MEDICATION PRACTICES FOR BETTER HEALTH</vt:lpstr>
      <vt:lpstr>Overview</vt:lpstr>
      <vt:lpstr>Medications Can Help—If Used Safely</vt:lpstr>
      <vt:lpstr>BE YOUR OWN HEALTH ADVOCATE</vt:lpstr>
      <vt:lpstr>Overview</vt:lpstr>
      <vt:lpstr>Keep a Complete Medication Record</vt:lpstr>
      <vt:lpstr>Use your pharmacist  as a resource</vt:lpstr>
      <vt:lpstr>The Prescription Label</vt:lpstr>
      <vt:lpstr>Drug Facts Label</vt:lpstr>
      <vt:lpstr>Anything you take can impact your medication therapy</vt:lpstr>
      <vt:lpstr>Medication Information Resources</vt:lpstr>
      <vt:lpstr>Having a new symptom  or health issue?</vt:lpstr>
      <vt:lpstr>Medication Adherence</vt:lpstr>
      <vt:lpstr>Discussion</vt:lpstr>
      <vt:lpstr>Medication Adherence Tips</vt:lpstr>
      <vt:lpstr>LEARN SAFE MEDICATION PRACTICES</vt:lpstr>
      <vt:lpstr>Safe Medication Practice #1</vt:lpstr>
      <vt:lpstr>Safe Medication Practice #2</vt:lpstr>
      <vt:lpstr>Safe Medication Practice #3a</vt:lpstr>
      <vt:lpstr>Safe Medication Practice #3b</vt:lpstr>
      <vt:lpstr>No Drug Drop Box or  take-back event near you?</vt:lpstr>
      <vt:lpstr>Safe Medication Practice #4</vt:lpstr>
      <vt:lpstr>KNOW THE RISKS OF MEDICATION MISUSE</vt:lpstr>
      <vt:lpstr>Prescription drug misuse is:</vt:lpstr>
      <vt:lpstr>This issue affects all of us</vt:lpstr>
      <vt:lpstr>Here is what you can do to help</vt:lpstr>
      <vt:lpstr>Summary</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Burson</dc:creator>
  <cp:lastModifiedBy>Keber, Brooke</cp:lastModifiedBy>
  <cp:revision>5</cp:revision>
  <cp:lastPrinted>2026-02-04T15:59:16Z</cp:lastPrinted>
  <dcterms:created xsi:type="dcterms:W3CDTF">2018-06-01T14:05:10Z</dcterms:created>
  <dcterms:modified xsi:type="dcterms:W3CDTF">2026-02-10T19:08:11Z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0x010100CB3CD949663AD84FB01C77AB0EE3AAB3</vt:lpwstr>
  </property>
  <property fmtid="{D5CDD505-2E9C-101B-9397-08002B2CF9AE}" pid="3" name="MediaServiceImageTags">
    <vt:lpwstr/>
  </property>
</Properties>
</file>