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handoutMasterIdLst>
    <p:handoutMasterId r:id="rId24"/>
  </p:handoutMasterIdLst>
  <p:sldIdLst>
    <p:sldId id="328" r:id="rId5"/>
    <p:sldId id="326" r:id="rId6"/>
    <p:sldId id="257" r:id="rId7"/>
    <p:sldId id="307" r:id="rId8"/>
    <p:sldId id="308" r:id="rId9"/>
    <p:sldId id="331" r:id="rId10"/>
    <p:sldId id="311" r:id="rId11"/>
    <p:sldId id="332" r:id="rId12"/>
    <p:sldId id="313" r:id="rId13"/>
    <p:sldId id="333" r:id="rId14"/>
    <p:sldId id="315" r:id="rId15"/>
    <p:sldId id="334" r:id="rId16"/>
    <p:sldId id="317" r:id="rId17"/>
    <p:sldId id="335" r:id="rId18"/>
    <p:sldId id="319" r:id="rId19"/>
    <p:sldId id="336" r:id="rId20"/>
    <p:sldId id="323" r:id="rId21"/>
    <p:sldId id="327" r:id="rId22"/>
  </p:sldIdLst>
  <p:sldSz cx="9144000" cy="6858000" type="screen4x3"/>
  <p:notesSz cx="6858000" cy="9144000"/>
  <p:custDataLst>
    <p:tags r:id="rId25"/>
  </p:custDataLst>
  <p:defaultTextStyle>
    <a:defPPr>
      <a:defRPr lang="en-US"/>
    </a:defPPr>
    <a:lvl1pPr algn="l" rtl="0" eaLnBrk="0" fontAlgn="base" hangingPunct="0">
      <a:spcBef>
        <a:spcPct val="0"/>
      </a:spcBef>
      <a:spcAft>
        <a:spcPct val="0"/>
      </a:spcAft>
      <a:defRPr sz="2400" kern="1200">
        <a:solidFill>
          <a:schemeClr val="tx1"/>
        </a:solidFill>
        <a:latin typeface="Arial"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MS PGothic" pitchFamily="34" charset="-128"/>
        <a:cs typeface="+mn-cs"/>
      </a:defRPr>
    </a:lvl5pPr>
    <a:lvl6pPr marL="2286000" algn="l" defTabSz="914400" rtl="0" eaLnBrk="1" latinLnBrk="0" hangingPunct="1">
      <a:defRPr sz="2400" kern="1200">
        <a:solidFill>
          <a:schemeClr val="tx1"/>
        </a:solidFill>
        <a:latin typeface="Arial" charset="0"/>
        <a:ea typeface="MS PGothic" pitchFamily="34" charset="-128"/>
        <a:cs typeface="+mn-cs"/>
      </a:defRPr>
    </a:lvl6pPr>
    <a:lvl7pPr marL="2743200" algn="l" defTabSz="914400" rtl="0" eaLnBrk="1" latinLnBrk="0" hangingPunct="1">
      <a:defRPr sz="2400" kern="1200">
        <a:solidFill>
          <a:schemeClr val="tx1"/>
        </a:solidFill>
        <a:latin typeface="Arial" charset="0"/>
        <a:ea typeface="MS PGothic" pitchFamily="34" charset="-128"/>
        <a:cs typeface="+mn-cs"/>
      </a:defRPr>
    </a:lvl7pPr>
    <a:lvl8pPr marL="3200400" algn="l" defTabSz="914400" rtl="0" eaLnBrk="1" latinLnBrk="0" hangingPunct="1">
      <a:defRPr sz="2400" kern="1200">
        <a:solidFill>
          <a:schemeClr val="tx1"/>
        </a:solidFill>
        <a:latin typeface="Arial" charset="0"/>
        <a:ea typeface="MS PGothic" pitchFamily="34" charset="-128"/>
        <a:cs typeface="+mn-cs"/>
      </a:defRPr>
    </a:lvl8pPr>
    <a:lvl9pPr marL="3657600" algn="l" defTabSz="914400" rtl="0" eaLnBrk="1" latinLnBrk="0" hangingPunct="1">
      <a:defRPr sz="2400"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CBB470-9AB8-3772-6CE2-049CC1C01DB3}" name="Downing, Molly" initials="MD" userId="S::downing.211@osu.edu::f0a4fb2e-3241-49dc-80bf-ac6dabc7191a"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ADBB"/>
    <a:srgbClr val="3B6680"/>
    <a:srgbClr val="36647E"/>
    <a:srgbClr val="FAAF5C"/>
    <a:srgbClr val="FFFFFF"/>
    <a:srgbClr val="4C738B"/>
    <a:srgbClr val="CC4C32"/>
    <a:srgbClr val="9FD07F"/>
    <a:srgbClr val="545454"/>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9C97AD-9219-4AEC-B6F9-3F3719F93F73}" v="261" dt="2026-02-23T20:24:45.925"/>
    <p1510:client id="{839B4973-0BF2-4118-B4CB-A8464DA97C09}" v="92" dt="2026-02-23T21:55:16.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wning, Molly" userId="f0a4fb2e-3241-49dc-80bf-ac6dabc7191a" providerId="ADAL" clId="{72C3D65E-B2FC-4B6D-9F47-CF41C2CC8520}"/>
    <pc:docChg chg="custSel delSld modSld delMainMaster modMainMaster">
      <pc:chgData name="Downing, Molly" userId="f0a4fb2e-3241-49dc-80bf-ac6dabc7191a" providerId="ADAL" clId="{72C3D65E-B2FC-4B6D-9F47-CF41C2CC8520}" dt="2026-02-23T21:55:16.372" v="241" actId="113"/>
      <pc:docMkLst>
        <pc:docMk/>
      </pc:docMkLst>
      <pc:sldChg chg="modSp mod modNotesTx">
        <pc:chgData name="Downing, Molly" userId="f0a4fb2e-3241-49dc-80bf-ac6dabc7191a" providerId="ADAL" clId="{72C3D65E-B2FC-4B6D-9F47-CF41C2CC8520}" dt="2026-02-23T21:55:16.372" v="241" actId="113"/>
        <pc:sldMkLst>
          <pc:docMk/>
          <pc:sldMk cId="0" sldId="257"/>
        </pc:sldMkLst>
        <pc:spChg chg="mod">
          <ac:chgData name="Downing, Molly" userId="f0a4fb2e-3241-49dc-80bf-ac6dabc7191a" providerId="ADAL" clId="{72C3D65E-B2FC-4B6D-9F47-CF41C2CC8520}" dt="2026-02-21T17:03:27.559" v="103" actId="20577"/>
          <ac:spMkLst>
            <pc:docMk/>
            <pc:sldMk cId="0" sldId="257"/>
            <ac:spMk id="6147" creationId="{00000000-0000-0000-0000-000000000000}"/>
          </ac:spMkLst>
        </pc:spChg>
      </pc:sldChg>
      <pc:sldChg chg="modNotesTx">
        <pc:chgData name="Downing, Molly" userId="f0a4fb2e-3241-49dc-80bf-ac6dabc7191a" providerId="ADAL" clId="{72C3D65E-B2FC-4B6D-9F47-CF41C2CC8520}" dt="2026-02-21T17:04:36.403" v="140" actId="20577"/>
        <pc:sldMkLst>
          <pc:docMk/>
          <pc:sldMk cId="3630042917" sldId="307"/>
        </pc:sldMkLst>
      </pc:sldChg>
      <pc:sldChg chg="modSp mod modClrScheme chgLayout">
        <pc:chgData name="Downing, Molly" userId="f0a4fb2e-3241-49dc-80bf-ac6dabc7191a" providerId="ADAL" clId="{72C3D65E-B2FC-4B6D-9F47-CF41C2CC8520}" dt="2026-02-21T15:42:32.936" v="27" actId="700"/>
        <pc:sldMkLst>
          <pc:docMk/>
          <pc:sldMk cId="0" sldId="326"/>
        </pc:sldMkLst>
        <pc:spChg chg="mod ord">
          <ac:chgData name="Downing, Molly" userId="f0a4fb2e-3241-49dc-80bf-ac6dabc7191a" providerId="ADAL" clId="{72C3D65E-B2FC-4B6D-9F47-CF41C2CC8520}" dt="2026-02-21T15:42:32.936" v="27" actId="700"/>
          <ac:spMkLst>
            <pc:docMk/>
            <pc:sldMk cId="0" sldId="326"/>
            <ac:spMk id="6" creationId="{8F48A845-208D-D170-3136-06AC1DEBCE54}"/>
          </ac:spMkLst>
        </pc:spChg>
        <pc:spChg chg="mod ord">
          <ac:chgData name="Downing, Molly" userId="f0a4fb2e-3241-49dc-80bf-ac6dabc7191a" providerId="ADAL" clId="{72C3D65E-B2FC-4B6D-9F47-CF41C2CC8520}" dt="2026-02-21T15:42:32.936" v="27" actId="700"/>
          <ac:spMkLst>
            <pc:docMk/>
            <pc:sldMk cId="0" sldId="326"/>
            <ac:spMk id="8194" creationId="{721A3C98-8187-AD20-2AF3-62873081F741}"/>
          </ac:spMkLst>
        </pc:spChg>
      </pc:sldChg>
      <pc:sldChg chg="modSp mod modClrScheme chgLayout">
        <pc:chgData name="Downing, Molly" userId="f0a4fb2e-3241-49dc-80bf-ac6dabc7191a" providerId="ADAL" clId="{72C3D65E-B2FC-4B6D-9F47-CF41C2CC8520}" dt="2026-02-21T17:05:44.767" v="147" actId="1076"/>
        <pc:sldMkLst>
          <pc:docMk/>
          <pc:sldMk cId="0" sldId="327"/>
        </pc:sldMkLst>
        <pc:spChg chg="mod">
          <ac:chgData name="Downing, Molly" userId="f0a4fb2e-3241-49dc-80bf-ac6dabc7191a" providerId="ADAL" clId="{72C3D65E-B2FC-4B6D-9F47-CF41C2CC8520}" dt="2026-02-21T17:05:44.767" v="147" actId="1076"/>
          <ac:spMkLst>
            <pc:docMk/>
            <pc:sldMk cId="0" sldId="327"/>
            <ac:spMk id="2" creationId="{3FD45DFC-9DA0-DFC3-5B65-27D7C2A47D16}"/>
          </ac:spMkLst>
        </pc:spChg>
        <pc:spChg chg="mod ord">
          <ac:chgData name="Downing, Molly" userId="f0a4fb2e-3241-49dc-80bf-ac6dabc7191a" providerId="ADAL" clId="{72C3D65E-B2FC-4B6D-9F47-CF41C2CC8520}" dt="2026-02-21T17:05:31.282" v="145" actId="14100"/>
          <ac:spMkLst>
            <pc:docMk/>
            <pc:sldMk cId="0" sldId="327"/>
            <ac:spMk id="6" creationId="{7B8D2348-E799-EFED-7FB8-593AAAFD62B1}"/>
          </ac:spMkLst>
        </pc:spChg>
        <pc:spChg chg="mod ord">
          <ac:chgData name="Downing, Molly" userId="f0a4fb2e-3241-49dc-80bf-ac6dabc7191a" providerId="ADAL" clId="{72C3D65E-B2FC-4B6D-9F47-CF41C2CC8520}" dt="2026-02-21T17:05:16.879" v="142" actId="20577"/>
          <ac:spMkLst>
            <pc:docMk/>
            <pc:sldMk cId="0" sldId="327"/>
            <ac:spMk id="53250" creationId="{F617770A-BFCC-6CE7-5DA2-BFE96EAA1C7B}"/>
          </ac:spMkLst>
        </pc:spChg>
        <pc:picChg chg="mod">
          <ac:chgData name="Downing, Molly" userId="f0a4fb2e-3241-49dc-80bf-ac6dabc7191a" providerId="ADAL" clId="{72C3D65E-B2FC-4B6D-9F47-CF41C2CC8520}" dt="2026-02-21T17:05:39.507" v="146" actId="1076"/>
          <ac:picMkLst>
            <pc:docMk/>
            <pc:sldMk cId="0" sldId="327"/>
            <ac:picMk id="4" creationId="{DA193843-9CD9-A135-E93C-8B1BB1DDF84F}"/>
          </ac:picMkLst>
        </pc:picChg>
      </pc:sldChg>
      <pc:sldChg chg="addSp delSp modSp mod">
        <pc:chgData name="Downing, Molly" userId="f0a4fb2e-3241-49dc-80bf-ac6dabc7191a" providerId="ADAL" clId="{72C3D65E-B2FC-4B6D-9F47-CF41C2CC8520}" dt="2026-02-21T15:41:26.398" v="24" actId="20577"/>
        <pc:sldMkLst>
          <pc:docMk/>
          <pc:sldMk cId="3513577289" sldId="328"/>
        </pc:sldMkLst>
        <pc:spChg chg="mod">
          <ac:chgData name="Downing, Molly" userId="f0a4fb2e-3241-49dc-80bf-ac6dabc7191a" providerId="ADAL" clId="{72C3D65E-B2FC-4B6D-9F47-CF41C2CC8520}" dt="2026-02-21T15:14:11.650" v="1" actId="34136"/>
          <ac:spMkLst>
            <pc:docMk/>
            <pc:sldMk cId="3513577289" sldId="328"/>
            <ac:spMk id="4" creationId="{3A1A71A7-6499-F9C5-B6E8-A291A29CD22B}"/>
          </ac:spMkLst>
        </pc:spChg>
        <pc:spChg chg="add mod">
          <ac:chgData name="Downing, Molly" userId="f0a4fb2e-3241-49dc-80bf-ac6dabc7191a" providerId="ADAL" clId="{72C3D65E-B2FC-4B6D-9F47-CF41C2CC8520}" dt="2026-02-21T15:15:06.566" v="13"/>
          <ac:spMkLst>
            <pc:docMk/>
            <pc:sldMk cId="3513577289" sldId="328"/>
            <ac:spMk id="6" creationId="{3D286F8D-026E-AD08-4A58-7C094130D116}"/>
          </ac:spMkLst>
        </pc:spChg>
        <pc:spChg chg="add mod">
          <ac:chgData name="Downing, Molly" userId="f0a4fb2e-3241-49dc-80bf-ac6dabc7191a" providerId="ADAL" clId="{72C3D65E-B2FC-4B6D-9F47-CF41C2CC8520}" dt="2026-02-21T15:41:26.398" v="24" actId="20577"/>
          <ac:spMkLst>
            <pc:docMk/>
            <pc:sldMk cId="3513577289" sldId="328"/>
            <ac:spMk id="14" creationId="{3E301F3C-E1AB-1FA1-41D8-35BA0B937849}"/>
          </ac:spMkLst>
        </pc:spChg>
        <pc:spChg chg="mod">
          <ac:chgData name="Downing, Molly" userId="f0a4fb2e-3241-49dc-80bf-ac6dabc7191a" providerId="ADAL" clId="{72C3D65E-B2FC-4B6D-9F47-CF41C2CC8520}" dt="2026-02-21T15:14:51.619" v="12" actId="404"/>
          <ac:spMkLst>
            <pc:docMk/>
            <pc:sldMk cId="3513577289" sldId="328"/>
            <ac:spMk id="16" creationId="{6C522CEC-0920-FB65-8136-2625A9EAB9F3}"/>
          </ac:spMkLst>
        </pc:spChg>
        <pc:grpChg chg="add mod">
          <ac:chgData name="Downing, Molly" userId="f0a4fb2e-3241-49dc-80bf-ac6dabc7191a" providerId="ADAL" clId="{72C3D65E-B2FC-4B6D-9F47-CF41C2CC8520}" dt="2026-02-21T15:15:06.566" v="13"/>
          <ac:grpSpMkLst>
            <pc:docMk/>
            <pc:sldMk cId="3513577289" sldId="328"/>
            <ac:grpSpMk id="9" creationId="{BCA53C0E-B17D-F179-076F-F3191847B103}"/>
          </ac:grpSpMkLst>
        </pc:grpChg>
        <pc:picChg chg="add mod">
          <ac:chgData name="Downing, Molly" userId="f0a4fb2e-3241-49dc-80bf-ac6dabc7191a" providerId="ADAL" clId="{72C3D65E-B2FC-4B6D-9F47-CF41C2CC8520}" dt="2026-02-21T15:15:06.566" v="13"/>
          <ac:picMkLst>
            <pc:docMk/>
            <pc:sldMk cId="3513577289" sldId="328"/>
            <ac:picMk id="7" creationId="{11A196BD-A066-ADA8-13B4-7E6590FD47CB}"/>
          </ac:picMkLst>
        </pc:picChg>
        <pc:picChg chg="mod">
          <ac:chgData name="Downing, Molly" userId="f0a4fb2e-3241-49dc-80bf-ac6dabc7191a" providerId="ADAL" clId="{72C3D65E-B2FC-4B6D-9F47-CF41C2CC8520}" dt="2026-02-21T15:15:06.566" v="13"/>
          <ac:picMkLst>
            <pc:docMk/>
            <pc:sldMk cId="3513577289" sldId="328"/>
            <ac:picMk id="12" creationId="{987CCB7D-C7ED-C6F9-9197-689EEACA7074}"/>
          </ac:picMkLst>
        </pc:picChg>
        <pc:cxnChg chg="mod">
          <ac:chgData name="Downing, Molly" userId="f0a4fb2e-3241-49dc-80bf-ac6dabc7191a" providerId="ADAL" clId="{72C3D65E-B2FC-4B6D-9F47-CF41C2CC8520}" dt="2026-02-21T15:15:06.566" v="13"/>
          <ac:cxnSpMkLst>
            <pc:docMk/>
            <pc:sldMk cId="3513577289" sldId="328"/>
            <ac:cxnSpMk id="11" creationId="{E5B483EC-C2E6-F62B-D4D8-25AE97DC8891}"/>
          </ac:cxnSpMkLst>
        </pc:cxnChg>
        <pc:cxnChg chg="add mod">
          <ac:chgData name="Downing, Molly" userId="f0a4fb2e-3241-49dc-80bf-ac6dabc7191a" providerId="ADAL" clId="{72C3D65E-B2FC-4B6D-9F47-CF41C2CC8520}" dt="2026-02-21T15:15:19.285" v="14"/>
          <ac:cxnSpMkLst>
            <pc:docMk/>
            <pc:sldMk cId="3513577289" sldId="328"/>
            <ac:cxnSpMk id="17" creationId="{179D7421-B205-C715-3B70-8B23FD83F33B}"/>
          </ac:cxnSpMkLst>
        </pc:cxnChg>
      </pc:sldChg>
      <pc:sldMasterChg chg="addSp delSp modSp mod">
        <pc:chgData name="Downing, Molly" userId="f0a4fb2e-3241-49dc-80bf-ac6dabc7191a" providerId="ADAL" clId="{72C3D65E-B2FC-4B6D-9F47-CF41C2CC8520}" dt="2026-02-21T15:48:46.334" v="32" actId="1076"/>
        <pc:sldMasterMkLst>
          <pc:docMk/>
          <pc:sldMasterMk cId="0" sldId="2147483648"/>
        </pc:sldMasterMkLst>
        <pc:spChg chg="add mod">
          <ac:chgData name="Downing, Molly" userId="f0a4fb2e-3241-49dc-80bf-ac6dabc7191a" providerId="ADAL" clId="{72C3D65E-B2FC-4B6D-9F47-CF41C2CC8520}" dt="2026-02-21T15:42:17.014" v="26"/>
          <ac:spMkLst>
            <pc:docMk/>
            <pc:sldMasterMk cId="0" sldId="2147483648"/>
            <ac:spMk id="3" creationId="{17F8D6A7-E006-D2C4-3F31-1A36779CC707}"/>
          </ac:spMkLst>
        </pc:spChg>
        <pc:picChg chg="add mod">
          <ac:chgData name="Downing, Molly" userId="f0a4fb2e-3241-49dc-80bf-ac6dabc7191a" providerId="ADAL" clId="{72C3D65E-B2FC-4B6D-9F47-CF41C2CC8520}" dt="2026-02-21T15:48:46.334" v="32" actId="1076"/>
          <ac:picMkLst>
            <pc:docMk/>
            <pc:sldMasterMk cId="0" sldId="2147483648"/>
            <ac:picMk id="2" creationId="{C46CA122-EE60-0A79-25C0-A33E003DB9FF}"/>
          </ac:picMkLst>
        </pc:picChg>
      </pc:sldMasterChg>
    </pc:docChg>
  </pc:docChgLst>
  <pc:docChgLst>
    <pc:chgData name="Silvaroli, Josie" userId="f34c3c8f-c71b-4e25-a0e3-48356815d5b4" providerId="ADAL" clId="{90DCFB77-282C-4240-B704-615A958E5EBC}"/>
    <pc:docChg chg="undo redo custSel addSld delSld modSld sldOrd">
      <pc:chgData name="Silvaroli, Josie" userId="f34c3c8f-c71b-4e25-a0e3-48356815d5b4" providerId="ADAL" clId="{90DCFB77-282C-4240-B704-615A958E5EBC}" dt="2026-02-23T20:33:50.324" v="10084" actId="1036"/>
      <pc:docMkLst>
        <pc:docMk/>
      </pc:docMkLst>
      <pc:sldChg chg="modSp">
        <pc:chgData name="Silvaroli, Josie" userId="f34c3c8f-c71b-4e25-a0e3-48356815d5b4" providerId="ADAL" clId="{90DCFB77-282C-4240-B704-615A958E5EBC}" dt="2026-02-10T20:48:40.682" v="6836" actId="962"/>
        <pc:sldMkLst>
          <pc:docMk/>
          <pc:sldMk cId="0" sldId="257"/>
        </pc:sldMkLst>
        <pc:picChg chg="mod">
          <ac:chgData name="Silvaroli, Josie" userId="f34c3c8f-c71b-4e25-a0e3-48356815d5b4" providerId="ADAL" clId="{90DCFB77-282C-4240-B704-615A958E5EBC}" dt="2026-02-10T20:48:40.682" v="6836" actId="962"/>
          <ac:picMkLst>
            <pc:docMk/>
            <pc:sldMk cId="0" sldId="257"/>
            <ac:picMk id="8194" creationId="{3D930EED-60F1-30FF-4B2D-83F496744CAB}"/>
          </ac:picMkLst>
        </pc:picChg>
      </pc:sldChg>
      <pc:sldChg chg="addSp delSp modSp mod ord modAnim">
        <pc:chgData name="Silvaroli, Josie" userId="f34c3c8f-c71b-4e25-a0e3-48356815d5b4" providerId="ADAL" clId="{90DCFB77-282C-4240-B704-615A958E5EBC}" dt="2026-02-23T20:33:50.324" v="10084" actId="1036"/>
        <pc:sldMkLst>
          <pc:docMk/>
          <pc:sldMk cId="3630042917" sldId="307"/>
        </pc:sldMkLst>
        <pc:spChg chg="mod">
          <ac:chgData name="Silvaroli, Josie" userId="f34c3c8f-c71b-4e25-a0e3-48356815d5b4" providerId="ADAL" clId="{90DCFB77-282C-4240-B704-615A958E5EBC}" dt="2026-02-11T18:58:59.418" v="7749" actId="20577"/>
          <ac:spMkLst>
            <pc:docMk/>
            <pc:sldMk cId="3630042917" sldId="307"/>
            <ac:spMk id="3" creationId="{00000000-0000-0000-0000-000000000000}"/>
          </ac:spMkLst>
        </pc:spChg>
        <pc:spChg chg="mod topLvl">
          <ac:chgData name="Silvaroli, Josie" userId="f34c3c8f-c71b-4e25-a0e3-48356815d5b4" providerId="ADAL" clId="{90DCFB77-282C-4240-B704-615A958E5EBC}" dt="2026-02-23T19:16:52.919" v="8888" actId="1037"/>
          <ac:spMkLst>
            <pc:docMk/>
            <pc:sldMk cId="3630042917" sldId="307"/>
            <ac:spMk id="10" creationId="{00000000-0000-0000-0000-000000000000}"/>
          </ac:spMkLst>
        </pc:spChg>
        <pc:spChg chg="mod topLvl">
          <ac:chgData name="Silvaroli, Josie" userId="f34c3c8f-c71b-4e25-a0e3-48356815d5b4" providerId="ADAL" clId="{90DCFB77-282C-4240-B704-615A958E5EBC}" dt="2026-02-23T19:16:52.919" v="8888" actId="1037"/>
          <ac:spMkLst>
            <pc:docMk/>
            <pc:sldMk cId="3630042917" sldId="307"/>
            <ac:spMk id="11" creationId="{00000000-0000-0000-0000-000000000000}"/>
          </ac:spMkLst>
        </pc:spChg>
        <pc:spChg chg="mod ord topLvl">
          <ac:chgData name="Silvaroli, Josie" userId="f34c3c8f-c71b-4e25-a0e3-48356815d5b4" providerId="ADAL" clId="{90DCFB77-282C-4240-B704-615A958E5EBC}" dt="2026-02-23T19:16:52.919" v="8888" actId="1037"/>
          <ac:spMkLst>
            <pc:docMk/>
            <pc:sldMk cId="3630042917" sldId="307"/>
            <ac:spMk id="12" creationId="{00000000-0000-0000-0000-000000000000}"/>
          </ac:spMkLst>
        </pc:spChg>
        <pc:spChg chg="mod topLvl">
          <ac:chgData name="Silvaroli, Josie" userId="f34c3c8f-c71b-4e25-a0e3-48356815d5b4" providerId="ADAL" clId="{90DCFB77-282C-4240-B704-615A958E5EBC}" dt="2026-02-23T20:32:59.199" v="10014" actId="1036"/>
          <ac:spMkLst>
            <pc:docMk/>
            <pc:sldMk cId="3630042917" sldId="307"/>
            <ac:spMk id="14" creationId="{00000000-0000-0000-0000-000000000000}"/>
          </ac:spMkLst>
        </pc:spChg>
        <pc:spChg chg="mod topLvl">
          <ac:chgData name="Silvaroli, Josie" userId="f34c3c8f-c71b-4e25-a0e3-48356815d5b4" providerId="ADAL" clId="{90DCFB77-282C-4240-B704-615A958E5EBC}" dt="2026-02-23T20:33:38.887" v="10026" actId="1035"/>
          <ac:spMkLst>
            <pc:docMk/>
            <pc:sldMk cId="3630042917" sldId="307"/>
            <ac:spMk id="16" creationId="{00000000-0000-0000-0000-000000000000}"/>
          </ac:spMkLst>
        </pc:spChg>
        <pc:spChg chg="mod ord topLvl">
          <ac:chgData name="Silvaroli, Josie" userId="f34c3c8f-c71b-4e25-a0e3-48356815d5b4" providerId="ADAL" clId="{90DCFB77-282C-4240-B704-615A958E5EBC}" dt="2026-02-23T20:32:59.199" v="10014" actId="1036"/>
          <ac:spMkLst>
            <pc:docMk/>
            <pc:sldMk cId="3630042917" sldId="307"/>
            <ac:spMk id="17" creationId="{00000000-0000-0000-0000-000000000000}"/>
          </ac:spMkLst>
        </pc:spChg>
        <pc:spChg chg="mod ord topLvl">
          <ac:chgData name="Silvaroli, Josie" userId="f34c3c8f-c71b-4e25-a0e3-48356815d5b4" providerId="ADAL" clId="{90DCFB77-282C-4240-B704-615A958E5EBC}" dt="2026-02-23T20:32:59.199" v="10014" actId="1036"/>
          <ac:spMkLst>
            <pc:docMk/>
            <pc:sldMk cId="3630042917" sldId="307"/>
            <ac:spMk id="19" creationId="{00000000-0000-0000-0000-000000000000}"/>
          </ac:spMkLst>
        </pc:spChg>
        <pc:spChg chg="mod topLvl">
          <ac:chgData name="Silvaroli, Josie" userId="f34c3c8f-c71b-4e25-a0e3-48356815d5b4" providerId="ADAL" clId="{90DCFB77-282C-4240-B704-615A958E5EBC}" dt="2026-02-23T20:32:59.199" v="10014" actId="1036"/>
          <ac:spMkLst>
            <pc:docMk/>
            <pc:sldMk cId="3630042917" sldId="307"/>
            <ac:spMk id="24" creationId="{00000000-0000-0000-0000-000000000000}"/>
          </ac:spMkLst>
        </pc:spChg>
        <pc:spChg chg="mod topLvl">
          <ac:chgData name="Silvaroli, Josie" userId="f34c3c8f-c71b-4e25-a0e3-48356815d5b4" providerId="ADAL" clId="{90DCFB77-282C-4240-B704-615A958E5EBC}" dt="2026-02-23T20:33:50.324" v="10084" actId="1036"/>
          <ac:spMkLst>
            <pc:docMk/>
            <pc:sldMk cId="3630042917" sldId="307"/>
            <ac:spMk id="25" creationId="{00000000-0000-0000-0000-000000000000}"/>
          </ac:spMkLst>
        </pc:spChg>
        <pc:spChg chg="mod ord topLvl">
          <ac:chgData name="Silvaroli, Josie" userId="f34c3c8f-c71b-4e25-a0e3-48356815d5b4" providerId="ADAL" clId="{90DCFB77-282C-4240-B704-615A958E5EBC}" dt="2026-02-23T20:32:59.199" v="10014" actId="1036"/>
          <ac:spMkLst>
            <pc:docMk/>
            <pc:sldMk cId="3630042917" sldId="307"/>
            <ac:spMk id="26" creationId="{00000000-0000-0000-0000-000000000000}"/>
          </ac:spMkLst>
        </pc:spChg>
        <pc:grpChg chg="add mod">
          <ac:chgData name="Silvaroli, Josie" userId="f34c3c8f-c71b-4e25-a0e3-48356815d5b4" providerId="ADAL" clId="{90DCFB77-282C-4240-B704-615A958E5EBC}" dt="2026-02-23T18:44:41.231" v="8289" actId="164"/>
          <ac:grpSpMkLst>
            <pc:docMk/>
            <pc:sldMk cId="3630042917" sldId="307"/>
            <ac:grpSpMk id="4" creationId="{35E5EEFB-86FD-208A-47D6-EB108B521333}"/>
          </ac:grpSpMkLst>
        </pc:grpChg>
        <pc:grpChg chg="add mod">
          <ac:chgData name="Silvaroli, Josie" userId="f34c3c8f-c71b-4e25-a0e3-48356815d5b4" providerId="ADAL" clId="{90DCFB77-282C-4240-B704-615A958E5EBC}" dt="2026-02-23T18:57:43.965" v="8527" actId="164"/>
          <ac:grpSpMkLst>
            <pc:docMk/>
            <pc:sldMk cId="3630042917" sldId="307"/>
            <ac:grpSpMk id="5" creationId="{40DB2DAB-E292-C28B-A89F-7B3573952769}"/>
          </ac:grpSpMkLst>
        </pc:grpChg>
        <pc:grpChg chg="add del mod">
          <ac:chgData name="Silvaroli, Josie" userId="f34c3c8f-c71b-4e25-a0e3-48356815d5b4" providerId="ADAL" clId="{90DCFB77-282C-4240-B704-615A958E5EBC}" dt="2026-02-23T18:52:04.770" v="8506" actId="165"/>
          <ac:grpSpMkLst>
            <pc:docMk/>
            <pc:sldMk cId="3630042917" sldId="307"/>
            <ac:grpSpMk id="15" creationId="{00000000-0000-0000-0000-000000000000}"/>
          </ac:grpSpMkLst>
        </pc:grpChg>
        <pc:grpChg chg="add del mod topLvl">
          <ac:chgData name="Silvaroli, Josie" userId="f34c3c8f-c71b-4e25-a0e3-48356815d5b4" providerId="ADAL" clId="{90DCFB77-282C-4240-B704-615A958E5EBC}" dt="2026-02-23T19:13:04.772" v="8779" actId="165"/>
          <ac:grpSpMkLst>
            <pc:docMk/>
            <pc:sldMk cId="3630042917" sldId="307"/>
            <ac:grpSpMk id="18" creationId="{00000000-0000-0000-0000-000000000000}"/>
          </ac:grpSpMkLst>
        </pc:grpChg>
        <pc:grpChg chg="add del mod ord">
          <ac:chgData name="Silvaroli, Josie" userId="f34c3c8f-c71b-4e25-a0e3-48356815d5b4" providerId="ADAL" clId="{90DCFB77-282C-4240-B704-615A958E5EBC}" dt="2026-02-23T19:12:59.939" v="8778" actId="165"/>
          <ac:grpSpMkLst>
            <pc:docMk/>
            <pc:sldMk cId="3630042917" sldId="307"/>
            <ac:grpSpMk id="20" creationId="{00000000-0000-0000-0000-000000000000}"/>
          </ac:grpSpMkLst>
        </pc:grpChg>
        <pc:grpChg chg="add del mod">
          <ac:chgData name="Silvaroli, Josie" userId="f34c3c8f-c71b-4e25-a0e3-48356815d5b4" providerId="ADAL" clId="{90DCFB77-282C-4240-B704-615A958E5EBC}" dt="2026-02-23T18:54:10.073" v="8519" actId="165"/>
          <ac:grpSpMkLst>
            <pc:docMk/>
            <pc:sldMk cId="3630042917" sldId="307"/>
            <ac:grpSpMk id="21" creationId="{00000000-0000-0000-0000-000000000000}"/>
          </ac:grpSpMkLst>
        </pc:grpChg>
        <pc:grpChg chg="add del mod ord">
          <ac:chgData name="Silvaroli, Josie" userId="f34c3c8f-c71b-4e25-a0e3-48356815d5b4" providerId="ADAL" clId="{90DCFB77-282C-4240-B704-615A958E5EBC}" dt="2026-02-23T18:59:25.184" v="8531" actId="165"/>
          <ac:grpSpMkLst>
            <pc:docMk/>
            <pc:sldMk cId="3630042917" sldId="307"/>
            <ac:grpSpMk id="22" creationId="{00000000-0000-0000-0000-000000000000}"/>
          </ac:grpSpMkLst>
        </pc:grpChg>
        <pc:grpChg chg="add del mod topLvl">
          <ac:chgData name="Silvaroli, Josie" userId="f34c3c8f-c71b-4e25-a0e3-48356815d5b4" providerId="ADAL" clId="{90DCFB77-282C-4240-B704-615A958E5EBC}" dt="2026-02-23T18:59:35.916" v="8532" actId="165"/>
          <ac:grpSpMkLst>
            <pc:docMk/>
            <pc:sldMk cId="3630042917" sldId="307"/>
            <ac:grpSpMk id="23" creationId="{00000000-0000-0000-0000-000000000000}"/>
          </ac:grpSpMkLst>
        </pc:grpChg>
        <pc:picChg chg="mod">
          <ac:chgData name="Silvaroli, Josie" userId="f34c3c8f-c71b-4e25-a0e3-48356815d5b4" providerId="ADAL" clId="{90DCFB77-282C-4240-B704-615A958E5EBC}" dt="2026-02-23T19:12:36.349" v="8702" actId="1037"/>
          <ac:picMkLst>
            <pc:docMk/>
            <pc:sldMk cId="3630042917" sldId="307"/>
            <ac:picMk id="2" creationId="{BE3342B7-2C12-D2E2-F291-8395463B0BF1}"/>
          </ac:picMkLst>
        </pc:picChg>
      </pc:sldChg>
      <pc:sldChg chg="addSp modSp mod ord">
        <pc:chgData name="Silvaroli, Josie" userId="f34c3c8f-c71b-4e25-a0e3-48356815d5b4" providerId="ADAL" clId="{90DCFB77-282C-4240-B704-615A958E5EBC}" dt="2026-02-23T19:10:01.235" v="8555"/>
        <pc:sldMkLst>
          <pc:docMk/>
          <pc:sldMk cId="2299677202" sldId="308"/>
        </pc:sldMkLst>
        <pc:spChg chg="add mod">
          <ac:chgData name="Silvaroli, Josie" userId="f34c3c8f-c71b-4e25-a0e3-48356815d5b4" providerId="ADAL" clId="{90DCFB77-282C-4240-B704-615A958E5EBC}" dt="2026-02-11T18:55:34.642" v="7738" actId="13244"/>
          <ac:spMkLst>
            <pc:docMk/>
            <pc:sldMk cId="2299677202" sldId="308"/>
            <ac:spMk id="3" creationId="{C2FFBF8E-1494-3E45-D976-561584D5F101}"/>
          </ac:spMkLst>
        </pc:spChg>
        <pc:spChg chg="mod">
          <ac:chgData name="Silvaroli, Josie" userId="f34c3c8f-c71b-4e25-a0e3-48356815d5b4" providerId="ADAL" clId="{90DCFB77-282C-4240-B704-615A958E5EBC}" dt="2026-02-10T20:49:04.140" v="6846" actId="962"/>
          <ac:spMkLst>
            <pc:docMk/>
            <pc:sldMk cId="2299677202" sldId="308"/>
            <ac:spMk id="37" creationId="{00000000-0000-0000-0000-000000000000}"/>
          </ac:spMkLst>
        </pc:spChg>
        <pc:spChg chg="ord">
          <ac:chgData name="Silvaroli, Josie" userId="f34c3c8f-c71b-4e25-a0e3-48356815d5b4" providerId="ADAL" clId="{90DCFB77-282C-4240-B704-615A958E5EBC}" dt="2026-02-10T21:03:13.530" v="7109" actId="13244"/>
          <ac:spMkLst>
            <pc:docMk/>
            <pc:sldMk cId="2299677202" sldId="308"/>
            <ac:spMk id="43" creationId="{00000000-0000-0000-0000-000000000000}"/>
          </ac:spMkLst>
        </pc:spChg>
        <pc:spChg chg="ord">
          <ac:chgData name="Silvaroli, Josie" userId="f34c3c8f-c71b-4e25-a0e3-48356815d5b4" providerId="ADAL" clId="{90DCFB77-282C-4240-B704-615A958E5EBC}" dt="2026-02-10T21:18:18.502" v="7267" actId="13244"/>
          <ac:spMkLst>
            <pc:docMk/>
            <pc:sldMk cId="2299677202" sldId="308"/>
            <ac:spMk id="46" creationId="{00000000-0000-0000-0000-000000000000}"/>
          </ac:spMkLst>
        </pc:spChg>
        <pc:grpChg chg="mod">
          <ac:chgData name="Silvaroli, Josie" userId="f34c3c8f-c71b-4e25-a0e3-48356815d5b4" providerId="ADAL" clId="{90DCFB77-282C-4240-B704-615A958E5EBC}" dt="2026-02-10T20:49:01.059" v="6843" actId="962"/>
          <ac:grpSpMkLst>
            <pc:docMk/>
            <pc:sldMk cId="2299677202" sldId="308"/>
            <ac:grpSpMk id="15" creationId="{00000000-0000-0000-0000-000000000000}"/>
          </ac:grpSpMkLst>
        </pc:grpChg>
        <pc:grpChg chg="mod">
          <ac:chgData name="Silvaroli, Josie" userId="f34c3c8f-c71b-4e25-a0e3-48356815d5b4" providerId="ADAL" clId="{90DCFB77-282C-4240-B704-615A958E5EBC}" dt="2026-02-10T20:49:01.632" v="6844" actId="962"/>
          <ac:grpSpMkLst>
            <pc:docMk/>
            <pc:sldMk cId="2299677202" sldId="308"/>
            <ac:grpSpMk id="21" creationId="{00000000-0000-0000-0000-000000000000}"/>
          </ac:grpSpMkLst>
        </pc:grpChg>
        <pc:grpChg chg="mod">
          <ac:chgData name="Silvaroli, Josie" userId="f34c3c8f-c71b-4e25-a0e3-48356815d5b4" providerId="ADAL" clId="{90DCFB77-282C-4240-B704-615A958E5EBC}" dt="2026-02-10T20:49:02.667" v="6845" actId="962"/>
          <ac:grpSpMkLst>
            <pc:docMk/>
            <pc:sldMk cId="2299677202" sldId="308"/>
            <ac:grpSpMk id="28" creationId="{00000000-0000-0000-0000-000000000000}"/>
          </ac:grpSpMkLst>
        </pc:grpChg>
        <pc:grpChg chg="mod">
          <ac:chgData name="Silvaroli, Josie" userId="f34c3c8f-c71b-4e25-a0e3-48356815d5b4" providerId="ADAL" clId="{90DCFB77-282C-4240-B704-615A958E5EBC}" dt="2026-02-10T20:49:05.439" v="6847" actId="962"/>
          <ac:grpSpMkLst>
            <pc:docMk/>
            <pc:sldMk cId="2299677202" sldId="308"/>
            <ac:grpSpMk id="39" creationId="{00000000-0000-0000-0000-000000000000}"/>
          </ac:grpSpMkLst>
        </pc:grpChg>
        <pc:grpChg chg="mod">
          <ac:chgData name="Silvaroli, Josie" userId="f34c3c8f-c71b-4e25-a0e3-48356815d5b4" providerId="ADAL" clId="{90DCFB77-282C-4240-B704-615A958E5EBC}" dt="2026-02-10T21:17:16.104" v="7265" actId="962"/>
          <ac:grpSpMkLst>
            <pc:docMk/>
            <pc:sldMk cId="2299677202" sldId="308"/>
            <ac:grpSpMk id="47" creationId="{00000000-0000-0000-0000-000000000000}"/>
          </ac:grpSpMkLst>
        </pc:grpChg>
        <pc:picChg chg="mod">
          <ac:chgData name="Silvaroli, Josie" userId="f34c3c8f-c71b-4e25-a0e3-48356815d5b4" providerId="ADAL" clId="{90DCFB77-282C-4240-B704-615A958E5EBC}" dt="2026-02-10T20:49:00.069" v="6842" actId="962"/>
          <ac:picMkLst>
            <pc:docMk/>
            <pc:sldMk cId="2299677202" sldId="308"/>
            <ac:picMk id="2" creationId="{57A45C70-2BA2-61F6-1C24-0739B95DE989}"/>
          </ac:picMkLst>
        </pc:picChg>
      </pc:sldChg>
      <pc:sldChg chg="delSp modSp del mod modAnim">
        <pc:chgData name="Silvaroli, Josie" userId="f34c3c8f-c71b-4e25-a0e3-48356815d5b4" providerId="ADAL" clId="{90DCFB77-282C-4240-B704-615A958E5EBC}" dt="2026-02-23T20:03:46.894" v="9872" actId="47"/>
        <pc:sldMkLst>
          <pc:docMk/>
          <pc:sldMk cId="2919813191" sldId="309"/>
        </pc:sldMkLst>
        <pc:spChg chg="mod topLvl">
          <ac:chgData name="Silvaroli, Josie" userId="f34c3c8f-c71b-4e25-a0e3-48356815d5b4" providerId="ADAL" clId="{90DCFB77-282C-4240-B704-615A958E5EBC}" dt="2026-02-23T19:46:01.945" v="9610" actId="962"/>
          <ac:spMkLst>
            <pc:docMk/>
            <pc:sldMk cId="2919813191" sldId="309"/>
            <ac:spMk id="10" creationId="{00000000-0000-0000-0000-000000000000}"/>
          </ac:spMkLst>
        </pc:spChg>
        <pc:spChg chg="mod topLvl">
          <ac:chgData name="Silvaroli, Josie" userId="f34c3c8f-c71b-4e25-a0e3-48356815d5b4" providerId="ADAL" clId="{90DCFB77-282C-4240-B704-615A958E5EBC}" dt="2026-02-23T19:37:12.578" v="9435" actId="962"/>
          <ac:spMkLst>
            <pc:docMk/>
            <pc:sldMk cId="2919813191" sldId="309"/>
            <ac:spMk id="11" creationId="{00000000-0000-0000-0000-000000000000}"/>
          </ac:spMkLst>
        </pc:spChg>
        <pc:spChg chg="mod topLvl">
          <ac:chgData name="Silvaroli, Josie" userId="f34c3c8f-c71b-4e25-a0e3-48356815d5b4" providerId="ADAL" clId="{90DCFB77-282C-4240-B704-615A958E5EBC}" dt="2026-02-23T19:37:18.447" v="9438" actId="962"/>
          <ac:spMkLst>
            <pc:docMk/>
            <pc:sldMk cId="2919813191" sldId="309"/>
            <ac:spMk id="12" creationId="{00000000-0000-0000-0000-000000000000}"/>
          </ac:spMkLst>
        </pc:spChg>
        <pc:spChg chg="mod topLvl">
          <ac:chgData name="Silvaroli, Josie" userId="f34c3c8f-c71b-4e25-a0e3-48356815d5b4" providerId="ADAL" clId="{90DCFB77-282C-4240-B704-615A958E5EBC}" dt="2026-02-23T19:46:33.193" v="9776" actId="962"/>
          <ac:spMkLst>
            <pc:docMk/>
            <pc:sldMk cId="2919813191" sldId="309"/>
            <ac:spMk id="14" creationId="{00000000-0000-0000-0000-000000000000}"/>
          </ac:spMkLst>
        </pc:spChg>
        <pc:spChg chg="mod topLvl">
          <ac:chgData name="Silvaroli, Josie" userId="f34c3c8f-c71b-4e25-a0e3-48356815d5b4" providerId="ADAL" clId="{90DCFB77-282C-4240-B704-615A958E5EBC}" dt="2026-02-23T19:47:25.913" v="9816" actId="1037"/>
          <ac:spMkLst>
            <pc:docMk/>
            <pc:sldMk cId="2919813191" sldId="309"/>
            <ac:spMk id="16" creationId="{00000000-0000-0000-0000-000000000000}"/>
          </ac:spMkLst>
        </pc:spChg>
        <pc:spChg chg="mod topLvl">
          <ac:chgData name="Silvaroli, Josie" userId="f34c3c8f-c71b-4e25-a0e3-48356815d5b4" providerId="ADAL" clId="{90DCFB77-282C-4240-B704-615A958E5EBC}" dt="2026-02-23T19:51:02.539" v="9823" actId="962"/>
          <ac:spMkLst>
            <pc:docMk/>
            <pc:sldMk cId="2919813191" sldId="309"/>
            <ac:spMk id="17" creationId="{00000000-0000-0000-0000-000000000000}"/>
          </ac:spMkLst>
        </pc:spChg>
        <pc:spChg chg="mod topLvl">
          <ac:chgData name="Silvaroli, Josie" userId="f34c3c8f-c71b-4e25-a0e3-48356815d5b4" providerId="ADAL" clId="{90DCFB77-282C-4240-B704-615A958E5EBC}" dt="2026-02-23T19:34:46.201" v="9131" actId="1076"/>
          <ac:spMkLst>
            <pc:docMk/>
            <pc:sldMk cId="2919813191" sldId="309"/>
            <ac:spMk id="19" creationId="{00000000-0000-0000-0000-000000000000}"/>
          </ac:spMkLst>
        </pc:spChg>
        <pc:spChg chg="mod topLvl">
          <ac:chgData name="Silvaroli, Josie" userId="f34c3c8f-c71b-4e25-a0e3-48356815d5b4" providerId="ADAL" clId="{90DCFB77-282C-4240-B704-615A958E5EBC}" dt="2026-02-23T19:47:44.018" v="9822" actId="1076"/>
          <ac:spMkLst>
            <pc:docMk/>
            <pc:sldMk cId="2919813191" sldId="309"/>
            <ac:spMk id="24" creationId="{00000000-0000-0000-0000-000000000000}"/>
          </ac:spMkLst>
        </pc:spChg>
        <pc:spChg chg="mod topLvl">
          <ac:chgData name="Silvaroli, Josie" userId="f34c3c8f-c71b-4e25-a0e3-48356815d5b4" providerId="ADAL" clId="{90DCFB77-282C-4240-B704-615A958E5EBC}" dt="2026-02-23T19:47:33.340" v="9820" actId="1035"/>
          <ac:spMkLst>
            <pc:docMk/>
            <pc:sldMk cId="2919813191" sldId="309"/>
            <ac:spMk id="25" creationId="{00000000-0000-0000-0000-000000000000}"/>
          </ac:spMkLst>
        </pc:spChg>
        <pc:spChg chg="mod topLvl">
          <ac:chgData name="Silvaroli, Josie" userId="f34c3c8f-c71b-4e25-a0e3-48356815d5b4" providerId="ADAL" clId="{90DCFB77-282C-4240-B704-615A958E5EBC}" dt="2026-02-23T19:47:39.430" v="9821" actId="1076"/>
          <ac:spMkLst>
            <pc:docMk/>
            <pc:sldMk cId="2919813191" sldId="309"/>
            <ac:spMk id="26" creationId="{00000000-0000-0000-0000-000000000000}"/>
          </ac:spMkLst>
        </pc:spChg>
        <pc:grpChg chg="del mod">
          <ac:chgData name="Silvaroli, Josie" userId="f34c3c8f-c71b-4e25-a0e3-48356815d5b4" providerId="ADAL" clId="{90DCFB77-282C-4240-B704-615A958E5EBC}" dt="2026-02-23T19:30:31.660" v="9053" actId="165"/>
          <ac:grpSpMkLst>
            <pc:docMk/>
            <pc:sldMk cId="2919813191" sldId="309"/>
            <ac:grpSpMk id="15" creationId="{00000000-0000-0000-0000-000000000000}"/>
          </ac:grpSpMkLst>
        </pc:grpChg>
        <pc:grpChg chg="del mod topLvl">
          <ac:chgData name="Silvaroli, Josie" userId="f34c3c8f-c71b-4e25-a0e3-48356815d5b4" providerId="ADAL" clId="{90DCFB77-282C-4240-B704-615A958E5EBC}" dt="2026-02-23T19:32:06.795" v="9061" actId="165"/>
          <ac:grpSpMkLst>
            <pc:docMk/>
            <pc:sldMk cId="2919813191" sldId="309"/>
            <ac:grpSpMk id="18" creationId="{00000000-0000-0000-0000-000000000000}"/>
          </ac:grpSpMkLst>
        </pc:grpChg>
        <pc:grpChg chg="del mod">
          <ac:chgData name="Silvaroli, Josie" userId="f34c3c8f-c71b-4e25-a0e3-48356815d5b4" providerId="ADAL" clId="{90DCFB77-282C-4240-B704-615A958E5EBC}" dt="2026-02-23T19:31:59.897" v="9060" actId="165"/>
          <ac:grpSpMkLst>
            <pc:docMk/>
            <pc:sldMk cId="2919813191" sldId="309"/>
            <ac:grpSpMk id="20" creationId="{00000000-0000-0000-0000-000000000000}"/>
          </ac:grpSpMkLst>
        </pc:grpChg>
        <pc:grpChg chg="del mod">
          <ac:chgData name="Silvaroli, Josie" userId="f34c3c8f-c71b-4e25-a0e3-48356815d5b4" providerId="ADAL" clId="{90DCFB77-282C-4240-B704-615A958E5EBC}" dt="2026-02-23T19:30:59.921" v="9056" actId="165"/>
          <ac:grpSpMkLst>
            <pc:docMk/>
            <pc:sldMk cId="2919813191" sldId="309"/>
            <ac:grpSpMk id="21" creationId="{00000000-0000-0000-0000-000000000000}"/>
          </ac:grpSpMkLst>
        </pc:grpChg>
        <pc:grpChg chg="del mod">
          <ac:chgData name="Silvaroli, Josie" userId="f34c3c8f-c71b-4e25-a0e3-48356815d5b4" providerId="ADAL" clId="{90DCFB77-282C-4240-B704-615A958E5EBC}" dt="2026-02-23T19:32:48.580" v="9065" actId="165"/>
          <ac:grpSpMkLst>
            <pc:docMk/>
            <pc:sldMk cId="2919813191" sldId="309"/>
            <ac:grpSpMk id="22" creationId="{00000000-0000-0000-0000-000000000000}"/>
          </ac:grpSpMkLst>
        </pc:grpChg>
        <pc:grpChg chg="del mod topLvl">
          <ac:chgData name="Silvaroli, Josie" userId="f34c3c8f-c71b-4e25-a0e3-48356815d5b4" providerId="ADAL" clId="{90DCFB77-282C-4240-B704-615A958E5EBC}" dt="2026-02-23T19:32:54.168" v="9066" actId="165"/>
          <ac:grpSpMkLst>
            <pc:docMk/>
            <pc:sldMk cId="2919813191" sldId="309"/>
            <ac:grpSpMk id="23" creationId="{00000000-0000-0000-0000-000000000000}"/>
          </ac:grpSpMkLst>
        </pc:grpChg>
      </pc:sldChg>
      <pc:sldChg chg="addSp modSp mod">
        <pc:chgData name="Silvaroli, Josie" userId="f34c3c8f-c71b-4e25-a0e3-48356815d5b4" providerId="ADAL" clId="{90DCFB77-282C-4240-B704-615A958E5EBC}" dt="2026-02-11T18:55:51.631" v="7739" actId="13244"/>
        <pc:sldMkLst>
          <pc:docMk/>
          <pc:sldMk cId="3797920830" sldId="311"/>
        </pc:sldMkLst>
        <pc:spChg chg="add mod">
          <ac:chgData name="Silvaroli, Josie" userId="f34c3c8f-c71b-4e25-a0e3-48356815d5b4" providerId="ADAL" clId="{90DCFB77-282C-4240-B704-615A958E5EBC}" dt="2026-02-11T18:55:51.631" v="7739" actId="13244"/>
          <ac:spMkLst>
            <pc:docMk/>
            <pc:sldMk cId="3797920830" sldId="311"/>
            <ac:spMk id="5" creationId="{D3E0E746-8ACE-07FD-4D8D-47D71780BC14}"/>
          </ac:spMkLst>
        </pc:spChg>
        <pc:spChg chg="mod">
          <ac:chgData name="Silvaroli, Josie" userId="f34c3c8f-c71b-4e25-a0e3-48356815d5b4" providerId="ADAL" clId="{90DCFB77-282C-4240-B704-615A958E5EBC}" dt="2026-02-10T20:49:17.714" v="6860" actId="962"/>
          <ac:spMkLst>
            <pc:docMk/>
            <pc:sldMk cId="3797920830" sldId="311"/>
            <ac:spMk id="37" creationId="{00000000-0000-0000-0000-000000000000}"/>
          </ac:spMkLst>
        </pc:spChg>
        <pc:spChg chg="ord">
          <ac:chgData name="Silvaroli, Josie" userId="f34c3c8f-c71b-4e25-a0e3-48356815d5b4" providerId="ADAL" clId="{90DCFB77-282C-4240-B704-615A958E5EBC}" dt="2026-02-10T21:04:01.604" v="7119" actId="13244"/>
          <ac:spMkLst>
            <pc:docMk/>
            <pc:sldMk cId="3797920830" sldId="311"/>
            <ac:spMk id="45" creationId="{00000000-0000-0000-0000-000000000000}"/>
          </ac:spMkLst>
        </pc:spChg>
        <pc:spChg chg="ord">
          <ac:chgData name="Silvaroli, Josie" userId="f34c3c8f-c71b-4e25-a0e3-48356815d5b4" providerId="ADAL" clId="{90DCFB77-282C-4240-B704-615A958E5EBC}" dt="2026-02-10T21:04:09.956" v="7124" actId="13244"/>
          <ac:spMkLst>
            <pc:docMk/>
            <pc:sldMk cId="3797920830" sldId="311"/>
            <ac:spMk id="46" creationId="{00000000-0000-0000-0000-000000000000}"/>
          </ac:spMkLst>
        </pc:spChg>
        <pc:grpChg chg="mod">
          <ac:chgData name="Silvaroli, Josie" userId="f34c3c8f-c71b-4e25-a0e3-48356815d5b4" providerId="ADAL" clId="{90DCFB77-282C-4240-B704-615A958E5EBC}" dt="2026-02-10T20:49:15.941" v="6858" actId="962"/>
          <ac:grpSpMkLst>
            <pc:docMk/>
            <pc:sldMk cId="3797920830" sldId="311"/>
            <ac:grpSpMk id="2" creationId="{00000000-0000-0000-0000-000000000000}"/>
          </ac:grpSpMkLst>
        </pc:grpChg>
        <pc:grpChg chg="mod">
          <ac:chgData name="Silvaroli, Josie" userId="f34c3c8f-c71b-4e25-a0e3-48356815d5b4" providerId="ADAL" clId="{90DCFB77-282C-4240-B704-615A958E5EBC}" dt="2026-02-10T20:49:14.757" v="6855" actId="962"/>
          <ac:grpSpMkLst>
            <pc:docMk/>
            <pc:sldMk cId="3797920830" sldId="311"/>
            <ac:grpSpMk id="4" creationId="{00000000-0000-0000-0000-000000000000}"/>
          </ac:grpSpMkLst>
        </pc:grpChg>
        <pc:grpChg chg="mod">
          <ac:chgData name="Silvaroli, Josie" userId="f34c3c8f-c71b-4e25-a0e3-48356815d5b4" providerId="ADAL" clId="{90DCFB77-282C-4240-B704-615A958E5EBC}" dt="2026-02-10T20:49:16.738" v="6859" actId="962"/>
          <ac:grpSpMkLst>
            <pc:docMk/>
            <pc:sldMk cId="3797920830" sldId="311"/>
            <ac:grpSpMk id="28" creationId="{00000000-0000-0000-0000-000000000000}"/>
          </ac:grpSpMkLst>
        </pc:grpChg>
        <pc:grpChg chg="mod">
          <ac:chgData name="Silvaroli, Josie" userId="f34c3c8f-c71b-4e25-a0e3-48356815d5b4" providerId="ADAL" clId="{90DCFB77-282C-4240-B704-615A958E5EBC}" dt="2026-02-10T20:49:18.439" v="6861" actId="962"/>
          <ac:grpSpMkLst>
            <pc:docMk/>
            <pc:sldMk cId="3797920830" sldId="311"/>
            <ac:grpSpMk id="39" creationId="{00000000-0000-0000-0000-000000000000}"/>
          </ac:grpSpMkLst>
        </pc:grpChg>
        <pc:grpChg chg="mod">
          <ac:chgData name="Silvaroli, Josie" userId="f34c3c8f-c71b-4e25-a0e3-48356815d5b4" providerId="ADAL" clId="{90DCFB77-282C-4240-B704-615A958E5EBC}" dt="2026-02-10T21:20:58.241" v="7282" actId="962"/>
          <ac:grpSpMkLst>
            <pc:docMk/>
            <pc:sldMk cId="3797920830" sldId="311"/>
            <ac:grpSpMk id="55" creationId="{00000000-0000-0000-0000-000000000000}"/>
          </ac:grpSpMkLst>
        </pc:grpChg>
        <pc:grpChg chg="mod">
          <ac:chgData name="Silvaroli, Josie" userId="f34c3c8f-c71b-4e25-a0e3-48356815d5b4" providerId="ADAL" clId="{90DCFB77-282C-4240-B704-615A958E5EBC}" dt="2026-02-10T21:21:19.364" v="7284" actId="962"/>
          <ac:grpSpMkLst>
            <pc:docMk/>
            <pc:sldMk cId="3797920830" sldId="311"/>
            <ac:grpSpMk id="58" creationId="{00000000-0000-0000-0000-000000000000}"/>
          </ac:grpSpMkLst>
        </pc:grpChg>
        <pc:picChg chg="mod">
          <ac:chgData name="Silvaroli, Josie" userId="f34c3c8f-c71b-4e25-a0e3-48356815d5b4" providerId="ADAL" clId="{90DCFB77-282C-4240-B704-615A958E5EBC}" dt="2026-02-10T20:49:14.141" v="6854" actId="962"/>
          <ac:picMkLst>
            <pc:docMk/>
            <pc:sldMk cId="3797920830" sldId="311"/>
            <ac:picMk id="3" creationId="{DBF24A5C-2FCC-6733-8EF9-EB1070F6E635}"/>
          </ac:picMkLst>
        </pc:picChg>
      </pc:sldChg>
      <pc:sldChg chg="modSp del mod">
        <pc:chgData name="Silvaroli, Josie" userId="f34c3c8f-c71b-4e25-a0e3-48356815d5b4" providerId="ADAL" clId="{90DCFB77-282C-4240-B704-615A958E5EBC}" dt="2026-02-23T20:26:23.958" v="10003" actId="47"/>
        <pc:sldMkLst>
          <pc:docMk/>
          <pc:sldMk cId="2787219493" sldId="312"/>
        </pc:sldMkLst>
        <pc:spChg chg="mod">
          <ac:chgData name="Silvaroli, Josie" userId="f34c3c8f-c71b-4e25-a0e3-48356815d5b4" providerId="ADAL" clId="{90DCFB77-282C-4240-B704-615A958E5EBC}" dt="2026-02-22T19:37:07.010" v="7899" actId="20577"/>
          <ac:spMkLst>
            <pc:docMk/>
            <pc:sldMk cId="2787219493" sldId="312"/>
            <ac:spMk id="17" creationId="{00000000-0000-0000-0000-000000000000}"/>
          </ac:spMkLst>
        </pc:spChg>
        <pc:grpChg chg="mod">
          <ac:chgData name="Silvaroli, Josie" userId="f34c3c8f-c71b-4e25-a0e3-48356815d5b4" providerId="ADAL" clId="{90DCFB77-282C-4240-B704-615A958E5EBC}" dt="2026-02-22T19:32:17.112" v="7820" actId="962"/>
          <ac:grpSpMkLst>
            <pc:docMk/>
            <pc:sldMk cId="2787219493" sldId="312"/>
            <ac:grpSpMk id="2" creationId="{00000000-0000-0000-0000-000000000000}"/>
          </ac:grpSpMkLst>
        </pc:grpChg>
        <pc:grpChg chg="mod">
          <ac:chgData name="Silvaroli, Josie" userId="f34c3c8f-c71b-4e25-a0e3-48356815d5b4" providerId="ADAL" clId="{90DCFB77-282C-4240-B704-615A958E5EBC}" dt="2026-02-22T19:32:28.647" v="7822" actId="962"/>
          <ac:grpSpMkLst>
            <pc:docMk/>
            <pc:sldMk cId="2787219493" sldId="312"/>
            <ac:grpSpMk id="15" creationId="{00000000-0000-0000-0000-000000000000}"/>
          </ac:grpSpMkLst>
        </pc:grpChg>
        <pc:grpChg chg="mod">
          <ac:chgData name="Silvaroli, Josie" userId="f34c3c8f-c71b-4e25-a0e3-48356815d5b4" providerId="ADAL" clId="{90DCFB77-282C-4240-B704-615A958E5EBC}" dt="2026-02-22T19:32:37.470" v="7823" actId="962"/>
          <ac:grpSpMkLst>
            <pc:docMk/>
            <pc:sldMk cId="2787219493" sldId="312"/>
            <ac:grpSpMk id="20" creationId="{00000000-0000-0000-0000-000000000000}"/>
          </ac:grpSpMkLst>
        </pc:grpChg>
        <pc:grpChg chg="mod">
          <ac:chgData name="Silvaroli, Josie" userId="f34c3c8f-c71b-4e25-a0e3-48356815d5b4" providerId="ADAL" clId="{90DCFB77-282C-4240-B704-615A958E5EBC}" dt="2026-02-22T19:37:16.666" v="7965" actId="1038"/>
          <ac:grpSpMkLst>
            <pc:docMk/>
            <pc:sldMk cId="2787219493" sldId="312"/>
            <ac:grpSpMk id="22" creationId="{00000000-0000-0000-0000-000000000000}"/>
          </ac:grpSpMkLst>
        </pc:grpChg>
      </pc:sldChg>
      <pc:sldChg chg="addSp modSp mod">
        <pc:chgData name="Silvaroli, Josie" userId="f34c3c8f-c71b-4e25-a0e3-48356815d5b4" providerId="ADAL" clId="{90DCFB77-282C-4240-B704-615A958E5EBC}" dt="2026-02-11T18:56:14.726" v="7740" actId="13244"/>
        <pc:sldMkLst>
          <pc:docMk/>
          <pc:sldMk cId="3864737547" sldId="313"/>
        </pc:sldMkLst>
        <pc:spChg chg="add mod">
          <ac:chgData name="Silvaroli, Josie" userId="f34c3c8f-c71b-4e25-a0e3-48356815d5b4" providerId="ADAL" clId="{90DCFB77-282C-4240-B704-615A958E5EBC}" dt="2026-02-11T18:56:14.726" v="7740" actId="13244"/>
          <ac:spMkLst>
            <pc:docMk/>
            <pc:sldMk cId="3864737547" sldId="313"/>
            <ac:spMk id="5" creationId="{52F49BE3-F06A-5E19-0969-669ADA4DF0DE}"/>
          </ac:spMkLst>
        </pc:spChg>
        <pc:spChg chg="mod">
          <ac:chgData name="Silvaroli, Josie" userId="f34c3c8f-c71b-4e25-a0e3-48356815d5b4" providerId="ADAL" clId="{90DCFB77-282C-4240-B704-615A958E5EBC}" dt="2026-02-10T20:49:25.946" v="6873" actId="962"/>
          <ac:spMkLst>
            <pc:docMk/>
            <pc:sldMk cId="3864737547" sldId="313"/>
            <ac:spMk id="37" creationId="{00000000-0000-0000-0000-000000000000}"/>
          </ac:spMkLst>
        </pc:spChg>
        <pc:spChg chg="ord">
          <ac:chgData name="Silvaroli, Josie" userId="f34c3c8f-c71b-4e25-a0e3-48356815d5b4" providerId="ADAL" clId="{90DCFB77-282C-4240-B704-615A958E5EBC}" dt="2026-02-10T21:06:48.556" v="7135" actId="13244"/>
          <ac:spMkLst>
            <pc:docMk/>
            <pc:sldMk cId="3864737547" sldId="313"/>
            <ac:spMk id="46" creationId="{00000000-0000-0000-0000-000000000000}"/>
          </ac:spMkLst>
        </pc:spChg>
        <pc:spChg chg="mod">
          <ac:chgData name="Silvaroli, Josie" userId="f34c3c8f-c71b-4e25-a0e3-48356815d5b4" providerId="ADAL" clId="{90DCFB77-282C-4240-B704-615A958E5EBC}" dt="2026-02-10T21:36:20.078" v="7376" actId="14100"/>
          <ac:spMkLst>
            <pc:docMk/>
            <pc:sldMk cId="3864737547" sldId="313"/>
            <ac:spMk id="48" creationId="{00000000-0000-0000-0000-000000000000}"/>
          </ac:spMkLst>
        </pc:spChg>
        <pc:spChg chg="ord">
          <ac:chgData name="Silvaroli, Josie" userId="f34c3c8f-c71b-4e25-a0e3-48356815d5b4" providerId="ADAL" clId="{90DCFB77-282C-4240-B704-615A958E5EBC}" dt="2026-02-10T21:06:44.716" v="7134" actId="13244"/>
          <ac:spMkLst>
            <pc:docMk/>
            <pc:sldMk cId="3864737547" sldId="313"/>
            <ac:spMk id="49" creationId="{00000000-0000-0000-0000-000000000000}"/>
          </ac:spMkLst>
        </pc:spChg>
        <pc:grpChg chg="mod">
          <ac:chgData name="Silvaroli, Josie" userId="f34c3c8f-c71b-4e25-a0e3-48356815d5b4" providerId="ADAL" clId="{90DCFB77-282C-4240-B704-615A958E5EBC}" dt="2026-02-10T20:49:24.769" v="6871" actId="962"/>
          <ac:grpSpMkLst>
            <pc:docMk/>
            <pc:sldMk cId="3864737547" sldId="313"/>
            <ac:grpSpMk id="2" creationId="{00000000-0000-0000-0000-000000000000}"/>
          </ac:grpSpMkLst>
        </pc:grpChg>
        <pc:grpChg chg="mod">
          <ac:chgData name="Silvaroli, Josie" userId="f34c3c8f-c71b-4e25-a0e3-48356815d5b4" providerId="ADAL" clId="{90DCFB77-282C-4240-B704-615A958E5EBC}" dt="2026-02-10T20:49:24.208" v="6870" actId="962"/>
          <ac:grpSpMkLst>
            <pc:docMk/>
            <pc:sldMk cId="3864737547" sldId="313"/>
            <ac:grpSpMk id="4" creationId="{00000000-0000-0000-0000-000000000000}"/>
          </ac:grpSpMkLst>
        </pc:grpChg>
        <pc:grpChg chg="mod">
          <ac:chgData name="Silvaroli, Josie" userId="f34c3c8f-c71b-4e25-a0e3-48356815d5b4" providerId="ADAL" clId="{90DCFB77-282C-4240-B704-615A958E5EBC}" dt="2026-02-10T20:49:25.373" v="6872" actId="962"/>
          <ac:grpSpMkLst>
            <pc:docMk/>
            <pc:sldMk cId="3864737547" sldId="313"/>
            <ac:grpSpMk id="28" creationId="{00000000-0000-0000-0000-000000000000}"/>
          </ac:grpSpMkLst>
        </pc:grpChg>
        <pc:grpChg chg="mod">
          <ac:chgData name="Silvaroli, Josie" userId="f34c3c8f-c71b-4e25-a0e3-48356815d5b4" providerId="ADAL" clId="{90DCFB77-282C-4240-B704-615A958E5EBC}" dt="2026-02-10T20:49:26.600" v="6874" actId="962"/>
          <ac:grpSpMkLst>
            <pc:docMk/>
            <pc:sldMk cId="3864737547" sldId="313"/>
            <ac:grpSpMk id="39" creationId="{00000000-0000-0000-0000-000000000000}"/>
          </ac:grpSpMkLst>
        </pc:grpChg>
        <pc:grpChg chg="mod">
          <ac:chgData name="Silvaroli, Josie" userId="f34c3c8f-c71b-4e25-a0e3-48356815d5b4" providerId="ADAL" clId="{90DCFB77-282C-4240-B704-615A958E5EBC}" dt="2026-02-10T21:27:19.830" v="7328" actId="962"/>
          <ac:grpSpMkLst>
            <pc:docMk/>
            <pc:sldMk cId="3864737547" sldId="313"/>
            <ac:grpSpMk id="45" creationId="{00000000-0000-0000-0000-000000000000}"/>
          </ac:grpSpMkLst>
        </pc:grpChg>
        <pc:grpChg chg="mod">
          <ac:chgData name="Silvaroli, Josie" userId="f34c3c8f-c71b-4e25-a0e3-48356815d5b4" providerId="ADAL" clId="{90DCFB77-282C-4240-B704-615A958E5EBC}" dt="2026-02-10T21:26:39.065" v="7324" actId="962"/>
          <ac:grpSpMkLst>
            <pc:docMk/>
            <pc:sldMk cId="3864737547" sldId="313"/>
            <ac:grpSpMk id="55" creationId="{00000000-0000-0000-0000-000000000000}"/>
          </ac:grpSpMkLst>
        </pc:grpChg>
        <pc:grpChg chg="mod">
          <ac:chgData name="Silvaroli, Josie" userId="f34c3c8f-c71b-4e25-a0e3-48356815d5b4" providerId="ADAL" clId="{90DCFB77-282C-4240-B704-615A958E5EBC}" dt="2026-02-10T21:27:01.511" v="7326" actId="962"/>
          <ac:grpSpMkLst>
            <pc:docMk/>
            <pc:sldMk cId="3864737547" sldId="313"/>
            <ac:grpSpMk id="58" creationId="{00000000-0000-0000-0000-000000000000}"/>
          </ac:grpSpMkLst>
        </pc:grpChg>
        <pc:picChg chg="mod">
          <ac:chgData name="Silvaroli, Josie" userId="f34c3c8f-c71b-4e25-a0e3-48356815d5b4" providerId="ADAL" clId="{90DCFB77-282C-4240-B704-615A958E5EBC}" dt="2026-02-10T20:49:23.593" v="6869" actId="962"/>
          <ac:picMkLst>
            <pc:docMk/>
            <pc:sldMk cId="3864737547" sldId="313"/>
            <ac:picMk id="3" creationId="{1095F318-8ACD-C62A-19BB-4113FFDBA9C3}"/>
          </ac:picMkLst>
        </pc:picChg>
      </pc:sldChg>
      <pc:sldChg chg="modSp del mod">
        <pc:chgData name="Silvaroli, Josie" userId="f34c3c8f-c71b-4e25-a0e3-48356815d5b4" providerId="ADAL" clId="{90DCFB77-282C-4240-B704-615A958E5EBC}" dt="2026-02-23T20:26:27.424" v="10004" actId="47"/>
        <pc:sldMkLst>
          <pc:docMk/>
          <pc:sldMk cId="293013262" sldId="314"/>
        </pc:sldMkLst>
        <pc:grpChg chg="mod">
          <ac:chgData name="Silvaroli, Josie" userId="f34c3c8f-c71b-4e25-a0e3-48356815d5b4" providerId="ADAL" clId="{90DCFB77-282C-4240-B704-615A958E5EBC}" dt="2026-02-22T19:32:52.483" v="7826" actId="962"/>
          <ac:grpSpMkLst>
            <pc:docMk/>
            <pc:sldMk cId="293013262" sldId="314"/>
            <ac:grpSpMk id="15" creationId="{00000000-0000-0000-0000-000000000000}"/>
          </ac:grpSpMkLst>
        </pc:grpChg>
        <pc:grpChg chg="mod">
          <ac:chgData name="Silvaroli, Josie" userId="f34c3c8f-c71b-4e25-a0e3-48356815d5b4" providerId="ADAL" clId="{90DCFB77-282C-4240-B704-615A958E5EBC}" dt="2026-02-22T19:33:03.383" v="7829" actId="962"/>
          <ac:grpSpMkLst>
            <pc:docMk/>
            <pc:sldMk cId="293013262" sldId="314"/>
            <ac:grpSpMk id="20" creationId="{00000000-0000-0000-0000-000000000000}"/>
          </ac:grpSpMkLst>
        </pc:grpChg>
        <pc:grpChg chg="mod">
          <ac:chgData name="Silvaroli, Josie" userId="f34c3c8f-c71b-4e25-a0e3-48356815d5b4" providerId="ADAL" clId="{90DCFB77-282C-4240-B704-615A958E5EBC}" dt="2026-02-22T19:32:53.680" v="7828" actId="962"/>
          <ac:grpSpMkLst>
            <pc:docMk/>
            <pc:sldMk cId="293013262" sldId="314"/>
            <ac:grpSpMk id="21" creationId="{00000000-0000-0000-0000-000000000000}"/>
          </ac:grpSpMkLst>
        </pc:grpChg>
        <pc:grpChg chg="mod">
          <ac:chgData name="Silvaroli, Josie" userId="f34c3c8f-c71b-4e25-a0e3-48356815d5b4" providerId="ADAL" clId="{90DCFB77-282C-4240-B704-615A958E5EBC}" dt="2026-02-22T19:33:12.196" v="7830" actId="962"/>
          <ac:grpSpMkLst>
            <pc:docMk/>
            <pc:sldMk cId="293013262" sldId="314"/>
            <ac:grpSpMk id="22" creationId="{00000000-0000-0000-0000-000000000000}"/>
          </ac:grpSpMkLst>
        </pc:grpChg>
      </pc:sldChg>
      <pc:sldChg chg="addSp modSp mod">
        <pc:chgData name="Silvaroli, Josie" userId="f34c3c8f-c71b-4e25-a0e3-48356815d5b4" providerId="ADAL" clId="{90DCFB77-282C-4240-B704-615A958E5EBC}" dt="2026-02-11T18:56:26.140" v="7741" actId="13244"/>
        <pc:sldMkLst>
          <pc:docMk/>
          <pc:sldMk cId="3209806625" sldId="315"/>
        </pc:sldMkLst>
        <pc:spChg chg="add mod">
          <ac:chgData name="Silvaroli, Josie" userId="f34c3c8f-c71b-4e25-a0e3-48356815d5b4" providerId="ADAL" clId="{90DCFB77-282C-4240-B704-615A958E5EBC}" dt="2026-02-11T18:56:26.140" v="7741" actId="13244"/>
          <ac:spMkLst>
            <pc:docMk/>
            <pc:sldMk cId="3209806625" sldId="315"/>
            <ac:spMk id="2" creationId="{C2C020BC-016A-618C-CD99-AB2A042291AA}"/>
          </ac:spMkLst>
        </pc:spChg>
        <pc:spChg chg="mod">
          <ac:chgData name="Silvaroli, Josie" userId="f34c3c8f-c71b-4e25-a0e3-48356815d5b4" providerId="ADAL" clId="{90DCFB77-282C-4240-B704-615A958E5EBC}" dt="2026-02-10T20:49:34.726" v="6887" actId="962"/>
          <ac:spMkLst>
            <pc:docMk/>
            <pc:sldMk cId="3209806625" sldId="315"/>
            <ac:spMk id="37" creationId="{00000000-0000-0000-0000-000000000000}"/>
          </ac:spMkLst>
        </pc:spChg>
        <pc:spChg chg="ord">
          <ac:chgData name="Silvaroli, Josie" userId="f34c3c8f-c71b-4e25-a0e3-48356815d5b4" providerId="ADAL" clId="{90DCFB77-282C-4240-B704-615A958E5EBC}" dt="2026-02-10T21:07:16.451" v="7152" actId="13244"/>
          <ac:spMkLst>
            <pc:docMk/>
            <pc:sldMk cId="3209806625" sldId="315"/>
            <ac:spMk id="46" creationId="{00000000-0000-0000-0000-000000000000}"/>
          </ac:spMkLst>
        </pc:spChg>
        <pc:spChg chg="ord">
          <ac:chgData name="Silvaroli, Josie" userId="f34c3c8f-c71b-4e25-a0e3-48356815d5b4" providerId="ADAL" clId="{90DCFB77-282C-4240-B704-615A958E5EBC}" dt="2026-02-10T21:07:20.203" v="7153" actId="13244"/>
          <ac:spMkLst>
            <pc:docMk/>
            <pc:sldMk cId="3209806625" sldId="315"/>
            <ac:spMk id="48" creationId="{00000000-0000-0000-0000-000000000000}"/>
          </ac:spMkLst>
        </pc:spChg>
        <pc:spChg chg="mod">
          <ac:chgData name="Silvaroli, Josie" userId="f34c3c8f-c71b-4e25-a0e3-48356815d5b4" providerId="ADAL" clId="{90DCFB77-282C-4240-B704-615A958E5EBC}" dt="2026-02-10T21:37:05.131" v="7393" actId="14100"/>
          <ac:spMkLst>
            <pc:docMk/>
            <pc:sldMk cId="3209806625" sldId="315"/>
            <ac:spMk id="55" creationId="{00000000-0000-0000-0000-000000000000}"/>
          </ac:spMkLst>
        </pc:spChg>
        <pc:spChg chg="mod">
          <ac:chgData name="Silvaroli, Josie" userId="f34c3c8f-c71b-4e25-a0e3-48356815d5b4" providerId="ADAL" clId="{90DCFB77-282C-4240-B704-615A958E5EBC}" dt="2026-02-10T22:01:25.289" v="7717" actId="1076"/>
          <ac:spMkLst>
            <pc:docMk/>
            <pc:sldMk cId="3209806625" sldId="315"/>
            <ac:spMk id="58" creationId="{00000000-0000-0000-0000-000000000000}"/>
          </ac:spMkLst>
        </pc:spChg>
        <pc:grpChg chg="mod">
          <ac:chgData name="Silvaroli, Josie" userId="f34c3c8f-c71b-4e25-a0e3-48356815d5b4" providerId="ADAL" clId="{90DCFB77-282C-4240-B704-615A958E5EBC}" dt="2026-02-10T20:49:32.992" v="6884" actId="962"/>
          <ac:grpSpMkLst>
            <pc:docMk/>
            <pc:sldMk cId="3209806625" sldId="315"/>
            <ac:grpSpMk id="15" creationId="{00000000-0000-0000-0000-000000000000}"/>
          </ac:grpSpMkLst>
        </pc:grpChg>
        <pc:grpChg chg="mod">
          <ac:chgData name="Silvaroli, Josie" userId="f34c3c8f-c71b-4e25-a0e3-48356815d5b4" providerId="ADAL" clId="{90DCFB77-282C-4240-B704-615A958E5EBC}" dt="2026-02-10T20:49:33.534" v="6885" actId="962"/>
          <ac:grpSpMkLst>
            <pc:docMk/>
            <pc:sldMk cId="3209806625" sldId="315"/>
            <ac:grpSpMk id="21" creationId="{00000000-0000-0000-0000-000000000000}"/>
          </ac:grpSpMkLst>
        </pc:grpChg>
        <pc:grpChg chg="mod">
          <ac:chgData name="Silvaroli, Josie" userId="f34c3c8f-c71b-4e25-a0e3-48356815d5b4" providerId="ADAL" clId="{90DCFB77-282C-4240-B704-615A958E5EBC}" dt="2026-02-10T20:49:34.152" v="6886" actId="962"/>
          <ac:grpSpMkLst>
            <pc:docMk/>
            <pc:sldMk cId="3209806625" sldId="315"/>
            <ac:grpSpMk id="28" creationId="{00000000-0000-0000-0000-000000000000}"/>
          </ac:grpSpMkLst>
        </pc:grpChg>
        <pc:grpChg chg="mod">
          <ac:chgData name="Silvaroli, Josie" userId="f34c3c8f-c71b-4e25-a0e3-48356815d5b4" providerId="ADAL" clId="{90DCFB77-282C-4240-B704-615A958E5EBC}" dt="2026-02-10T20:49:35.296" v="6888" actId="962"/>
          <ac:grpSpMkLst>
            <pc:docMk/>
            <pc:sldMk cId="3209806625" sldId="315"/>
            <ac:grpSpMk id="39" creationId="{00000000-0000-0000-0000-000000000000}"/>
          </ac:grpSpMkLst>
        </pc:grpChg>
        <pc:grpChg chg="mod">
          <ac:chgData name="Silvaroli, Josie" userId="f34c3c8f-c71b-4e25-a0e3-48356815d5b4" providerId="ADAL" clId="{90DCFB77-282C-4240-B704-615A958E5EBC}" dt="2026-02-10T21:27:52.804" v="7330" actId="962"/>
          <ac:grpSpMkLst>
            <pc:docMk/>
            <pc:sldMk cId="3209806625" sldId="315"/>
            <ac:grpSpMk id="43" creationId="{00000000-0000-0000-0000-000000000000}"/>
          </ac:grpSpMkLst>
        </pc:grpChg>
        <pc:grpChg chg="mod">
          <ac:chgData name="Silvaroli, Josie" userId="f34c3c8f-c71b-4e25-a0e3-48356815d5b4" providerId="ADAL" clId="{90DCFB77-282C-4240-B704-615A958E5EBC}" dt="2026-02-10T21:28:10.365" v="7332" actId="962"/>
          <ac:grpSpMkLst>
            <pc:docMk/>
            <pc:sldMk cId="3209806625" sldId="315"/>
            <ac:grpSpMk id="50" creationId="{00000000-0000-0000-0000-000000000000}"/>
          </ac:grpSpMkLst>
        </pc:grpChg>
        <pc:grpChg chg="mod">
          <ac:chgData name="Silvaroli, Josie" userId="f34c3c8f-c71b-4e25-a0e3-48356815d5b4" providerId="ADAL" clId="{90DCFB77-282C-4240-B704-615A958E5EBC}" dt="2026-02-10T21:28:26.239" v="7334" actId="962"/>
          <ac:grpSpMkLst>
            <pc:docMk/>
            <pc:sldMk cId="3209806625" sldId="315"/>
            <ac:grpSpMk id="53" creationId="{00000000-0000-0000-0000-000000000000}"/>
          </ac:grpSpMkLst>
        </pc:grpChg>
        <pc:grpChg chg="mod">
          <ac:chgData name="Silvaroli, Josie" userId="f34c3c8f-c71b-4e25-a0e3-48356815d5b4" providerId="ADAL" clId="{90DCFB77-282C-4240-B704-615A958E5EBC}" dt="2026-02-10T21:28:47.210" v="7336" actId="962"/>
          <ac:grpSpMkLst>
            <pc:docMk/>
            <pc:sldMk cId="3209806625" sldId="315"/>
            <ac:grpSpMk id="56" creationId="{00000000-0000-0000-0000-000000000000}"/>
          </ac:grpSpMkLst>
        </pc:grpChg>
        <pc:picChg chg="mod">
          <ac:chgData name="Silvaroli, Josie" userId="f34c3c8f-c71b-4e25-a0e3-48356815d5b4" providerId="ADAL" clId="{90DCFB77-282C-4240-B704-615A958E5EBC}" dt="2026-02-10T20:49:32.421" v="6883" actId="962"/>
          <ac:picMkLst>
            <pc:docMk/>
            <pc:sldMk cId="3209806625" sldId="315"/>
            <ac:picMk id="3" creationId="{330A0368-A114-851E-3492-DC07ED9084AC}"/>
          </ac:picMkLst>
        </pc:picChg>
      </pc:sldChg>
      <pc:sldChg chg="modSp del mod">
        <pc:chgData name="Silvaroli, Josie" userId="f34c3c8f-c71b-4e25-a0e3-48356815d5b4" providerId="ADAL" clId="{90DCFB77-282C-4240-B704-615A958E5EBC}" dt="2026-02-23T20:26:30.341" v="10005" actId="47"/>
        <pc:sldMkLst>
          <pc:docMk/>
          <pc:sldMk cId="2510979192" sldId="316"/>
        </pc:sldMkLst>
        <pc:grpChg chg="mod">
          <ac:chgData name="Silvaroli, Josie" userId="f34c3c8f-c71b-4e25-a0e3-48356815d5b4" providerId="ADAL" clId="{90DCFB77-282C-4240-B704-615A958E5EBC}" dt="2026-02-22T19:33:23.738" v="7831" actId="962"/>
          <ac:grpSpMkLst>
            <pc:docMk/>
            <pc:sldMk cId="2510979192" sldId="316"/>
            <ac:grpSpMk id="15" creationId="{00000000-0000-0000-0000-000000000000}"/>
          </ac:grpSpMkLst>
        </pc:grpChg>
        <pc:grpChg chg="mod">
          <ac:chgData name="Silvaroli, Josie" userId="f34c3c8f-c71b-4e25-a0e3-48356815d5b4" providerId="ADAL" clId="{90DCFB77-282C-4240-B704-615A958E5EBC}" dt="2026-02-22T19:33:39.859" v="7834" actId="962"/>
          <ac:grpSpMkLst>
            <pc:docMk/>
            <pc:sldMk cId="2510979192" sldId="316"/>
            <ac:grpSpMk id="20" creationId="{00000000-0000-0000-0000-000000000000}"/>
          </ac:grpSpMkLst>
        </pc:grpChg>
        <pc:grpChg chg="mod">
          <ac:chgData name="Silvaroli, Josie" userId="f34c3c8f-c71b-4e25-a0e3-48356815d5b4" providerId="ADAL" clId="{90DCFB77-282C-4240-B704-615A958E5EBC}" dt="2026-02-22T19:33:29.559" v="7832" actId="962"/>
          <ac:grpSpMkLst>
            <pc:docMk/>
            <pc:sldMk cId="2510979192" sldId="316"/>
            <ac:grpSpMk id="21" creationId="{00000000-0000-0000-0000-000000000000}"/>
          </ac:grpSpMkLst>
        </pc:grpChg>
        <pc:grpChg chg="mod">
          <ac:chgData name="Silvaroli, Josie" userId="f34c3c8f-c71b-4e25-a0e3-48356815d5b4" providerId="ADAL" clId="{90DCFB77-282C-4240-B704-615A958E5EBC}" dt="2026-02-22T19:33:55.496" v="7836" actId="962"/>
          <ac:grpSpMkLst>
            <pc:docMk/>
            <pc:sldMk cId="2510979192" sldId="316"/>
            <ac:grpSpMk id="22" creationId="{00000000-0000-0000-0000-000000000000}"/>
          </ac:grpSpMkLst>
        </pc:grpChg>
      </pc:sldChg>
      <pc:sldChg chg="addSp modSp mod">
        <pc:chgData name="Silvaroli, Josie" userId="f34c3c8f-c71b-4e25-a0e3-48356815d5b4" providerId="ADAL" clId="{90DCFB77-282C-4240-B704-615A958E5EBC}" dt="2026-02-11T18:56:40.045" v="7742" actId="13244"/>
        <pc:sldMkLst>
          <pc:docMk/>
          <pc:sldMk cId="2001342510" sldId="317"/>
        </pc:sldMkLst>
        <pc:spChg chg="add mod">
          <ac:chgData name="Silvaroli, Josie" userId="f34c3c8f-c71b-4e25-a0e3-48356815d5b4" providerId="ADAL" clId="{90DCFB77-282C-4240-B704-615A958E5EBC}" dt="2026-02-11T18:56:40.045" v="7742" actId="13244"/>
          <ac:spMkLst>
            <pc:docMk/>
            <pc:sldMk cId="2001342510" sldId="317"/>
            <ac:spMk id="3" creationId="{8B34B0F6-2880-6841-47B8-8A74262F7B0A}"/>
          </ac:spMkLst>
        </pc:spChg>
        <pc:spChg chg="mod">
          <ac:chgData name="Silvaroli, Josie" userId="f34c3c8f-c71b-4e25-a0e3-48356815d5b4" providerId="ADAL" clId="{90DCFB77-282C-4240-B704-615A958E5EBC}" dt="2026-02-10T22:01:14.923" v="7715" actId="1076"/>
          <ac:spMkLst>
            <pc:docMk/>
            <pc:sldMk cId="2001342510" sldId="317"/>
            <ac:spMk id="13" creationId="{06BD453E-9B87-326D-A204-ABFC9EF2C72C}"/>
          </ac:spMkLst>
        </pc:spChg>
        <pc:spChg chg="mod">
          <ac:chgData name="Silvaroli, Josie" userId="f34c3c8f-c71b-4e25-a0e3-48356815d5b4" providerId="ADAL" clId="{90DCFB77-282C-4240-B704-615A958E5EBC}" dt="2026-02-10T20:49:43.801" v="6902" actId="962"/>
          <ac:spMkLst>
            <pc:docMk/>
            <pc:sldMk cId="2001342510" sldId="317"/>
            <ac:spMk id="37" creationId="{00000000-0000-0000-0000-000000000000}"/>
          </ac:spMkLst>
        </pc:spChg>
        <pc:spChg chg="ord">
          <ac:chgData name="Silvaroli, Josie" userId="f34c3c8f-c71b-4e25-a0e3-48356815d5b4" providerId="ADAL" clId="{90DCFB77-282C-4240-B704-615A958E5EBC}" dt="2026-02-10T21:07:47.309" v="7172" actId="13244"/>
          <ac:spMkLst>
            <pc:docMk/>
            <pc:sldMk cId="2001342510" sldId="317"/>
            <ac:spMk id="46" creationId="{00000000-0000-0000-0000-000000000000}"/>
          </ac:spMkLst>
        </pc:spChg>
        <pc:spChg chg="ord">
          <ac:chgData name="Silvaroli, Josie" userId="f34c3c8f-c71b-4e25-a0e3-48356815d5b4" providerId="ADAL" clId="{90DCFB77-282C-4240-B704-615A958E5EBC}" dt="2026-02-10T21:07:44.888" v="7171" actId="13244"/>
          <ac:spMkLst>
            <pc:docMk/>
            <pc:sldMk cId="2001342510" sldId="317"/>
            <ac:spMk id="48" creationId="{00000000-0000-0000-0000-000000000000}"/>
          </ac:spMkLst>
        </pc:spChg>
        <pc:spChg chg="mod">
          <ac:chgData name="Silvaroli, Josie" userId="f34c3c8f-c71b-4e25-a0e3-48356815d5b4" providerId="ADAL" clId="{90DCFB77-282C-4240-B704-615A958E5EBC}" dt="2026-02-10T21:37:21.811" v="7401" actId="1076"/>
          <ac:spMkLst>
            <pc:docMk/>
            <pc:sldMk cId="2001342510" sldId="317"/>
            <ac:spMk id="55" creationId="{00000000-0000-0000-0000-000000000000}"/>
          </ac:spMkLst>
        </pc:spChg>
        <pc:grpChg chg="mod ord">
          <ac:chgData name="Silvaroli, Josie" userId="f34c3c8f-c71b-4e25-a0e3-48356815d5b4" providerId="ADAL" clId="{90DCFB77-282C-4240-B704-615A958E5EBC}" dt="2026-02-10T21:38:06.967" v="7402" actId="13244"/>
          <ac:grpSpMkLst>
            <pc:docMk/>
            <pc:sldMk cId="2001342510" sldId="317"/>
            <ac:grpSpMk id="8" creationId="{C97971AB-B4B5-2B79-B637-3FBAB2C36237}"/>
          </ac:grpSpMkLst>
        </pc:grpChg>
        <pc:grpChg chg="mod">
          <ac:chgData name="Silvaroli, Josie" userId="f34c3c8f-c71b-4e25-a0e3-48356815d5b4" providerId="ADAL" clId="{90DCFB77-282C-4240-B704-615A958E5EBC}" dt="2026-02-10T20:49:42.097" v="6899" actId="962"/>
          <ac:grpSpMkLst>
            <pc:docMk/>
            <pc:sldMk cId="2001342510" sldId="317"/>
            <ac:grpSpMk id="15" creationId="{00000000-0000-0000-0000-000000000000}"/>
          </ac:grpSpMkLst>
        </pc:grpChg>
        <pc:grpChg chg="mod">
          <ac:chgData name="Silvaroli, Josie" userId="f34c3c8f-c71b-4e25-a0e3-48356815d5b4" providerId="ADAL" clId="{90DCFB77-282C-4240-B704-615A958E5EBC}" dt="2026-02-10T20:49:42.657" v="6900" actId="962"/>
          <ac:grpSpMkLst>
            <pc:docMk/>
            <pc:sldMk cId="2001342510" sldId="317"/>
            <ac:grpSpMk id="21" creationId="{00000000-0000-0000-0000-000000000000}"/>
          </ac:grpSpMkLst>
        </pc:grpChg>
        <pc:grpChg chg="mod">
          <ac:chgData name="Silvaroli, Josie" userId="f34c3c8f-c71b-4e25-a0e3-48356815d5b4" providerId="ADAL" clId="{90DCFB77-282C-4240-B704-615A958E5EBC}" dt="2026-02-10T20:49:43.228" v="6901" actId="962"/>
          <ac:grpSpMkLst>
            <pc:docMk/>
            <pc:sldMk cId="2001342510" sldId="317"/>
            <ac:grpSpMk id="28" creationId="{00000000-0000-0000-0000-000000000000}"/>
          </ac:grpSpMkLst>
        </pc:grpChg>
        <pc:grpChg chg="mod">
          <ac:chgData name="Silvaroli, Josie" userId="f34c3c8f-c71b-4e25-a0e3-48356815d5b4" providerId="ADAL" clId="{90DCFB77-282C-4240-B704-615A958E5EBC}" dt="2026-02-10T21:30:13.554" v="7344" actId="962"/>
          <ac:grpSpMkLst>
            <pc:docMk/>
            <pc:sldMk cId="2001342510" sldId="317"/>
            <ac:grpSpMk id="38" creationId="{00000000-0000-0000-0000-000000000000}"/>
          </ac:grpSpMkLst>
        </pc:grpChg>
        <pc:grpChg chg="mod">
          <ac:chgData name="Silvaroli, Josie" userId="f34c3c8f-c71b-4e25-a0e3-48356815d5b4" providerId="ADAL" clId="{90DCFB77-282C-4240-B704-615A958E5EBC}" dt="2026-02-10T20:49:44.359" v="6903" actId="962"/>
          <ac:grpSpMkLst>
            <pc:docMk/>
            <pc:sldMk cId="2001342510" sldId="317"/>
            <ac:grpSpMk id="39" creationId="{00000000-0000-0000-0000-000000000000}"/>
          </ac:grpSpMkLst>
        </pc:grpChg>
        <pc:grpChg chg="mod">
          <ac:chgData name="Silvaroli, Josie" userId="f34c3c8f-c71b-4e25-a0e3-48356815d5b4" providerId="ADAL" clId="{90DCFB77-282C-4240-B704-615A958E5EBC}" dt="2026-02-10T21:29:12.262" v="7338" actId="962"/>
          <ac:grpSpMkLst>
            <pc:docMk/>
            <pc:sldMk cId="2001342510" sldId="317"/>
            <ac:grpSpMk id="43" creationId="{00000000-0000-0000-0000-000000000000}"/>
          </ac:grpSpMkLst>
        </pc:grpChg>
        <pc:grpChg chg="mod">
          <ac:chgData name="Silvaroli, Josie" userId="f34c3c8f-c71b-4e25-a0e3-48356815d5b4" providerId="ADAL" clId="{90DCFB77-282C-4240-B704-615A958E5EBC}" dt="2026-02-10T21:29:29.599" v="7340" actId="962"/>
          <ac:grpSpMkLst>
            <pc:docMk/>
            <pc:sldMk cId="2001342510" sldId="317"/>
            <ac:grpSpMk id="50" creationId="{00000000-0000-0000-0000-000000000000}"/>
          </ac:grpSpMkLst>
        </pc:grpChg>
        <pc:grpChg chg="mod">
          <ac:chgData name="Silvaroli, Josie" userId="f34c3c8f-c71b-4e25-a0e3-48356815d5b4" providerId="ADAL" clId="{90DCFB77-282C-4240-B704-615A958E5EBC}" dt="2026-02-10T21:29:48.467" v="7342" actId="962"/>
          <ac:grpSpMkLst>
            <pc:docMk/>
            <pc:sldMk cId="2001342510" sldId="317"/>
            <ac:grpSpMk id="53" creationId="{00000000-0000-0000-0000-000000000000}"/>
          </ac:grpSpMkLst>
        </pc:grpChg>
        <pc:picChg chg="mod">
          <ac:chgData name="Silvaroli, Josie" userId="f34c3c8f-c71b-4e25-a0e3-48356815d5b4" providerId="ADAL" clId="{90DCFB77-282C-4240-B704-615A958E5EBC}" dt="2026-02-10T20:49:41.474" v="6898" actId="962"/>
          <ac:picMkLst>
            <pc:docMk/>
            <pc:sldMk cId="2001342510" sldId="317"/>
            <ac:picMk id="2" creationId="{B9285291-4B24-C62A-39C1-F32D038B6647}"/>
          </ac:picMkLst>
        </pc:picChg>
      </pc:sldChg>
      <pc:sldChg chg="addSp modSp mod">
        <pc:chgData name="Silvaroli, Josie" userId="f34c3c8f-c71b-4e25-a0e3-48356815d5b4" providerId="ADAL" clId="{90DCFB77-282C-4240-B704-615A958E5EBC}" dt="2026-02-11T18:57:20.005" v="7744" actId="13244"/>
        <pc:sldMkLst>
          <pc:docMk/>
          <pc:sldMk cId="172120142" sldId="319"/>
        </pc:sldMkLst>
        <pc:spChg chg="add mod">
          <ac:chgData name="Silvaroli, Josie" userId="f34c3c8f-c71b-4e25-a0e3-48356815d5b4" providerId="ADAL" clId="{90DCFB77-282C-4240-B704-615A958E5EBC}" dt="2026-02-11T18:57:20.005" v="7744" actId="13244"/>
          <ac:spMkLst>
            <pc:docMk/>
            <pc:sldMk cId="172120142" sldId="319"/>
            <ac:spMk id="2" creationId="{9854AC2C-F2FF-1E2A-A2E7-3085129C0544}"/>
          </ac:spMkLst>
        </pc:spChg>
        <pc:spChg chg="mod">
          <ac:chgData name="Silvaroli, Josie" userId="f34c3c8f-c71b-4e25-a0e3-48356815d5b4" providerId="ADAL" clId="{90DCFB77-282C-4240-B704-615A958E5EBC}" dt="2026-02-10T20:49:53.280" v="6918" actId="962"/>
          <ac:spMkLst>
            <pc:docMk/>
            <pc:sldMk cId="172120142" sldId="319"/>
            <ac:spMk id="37" creationId="{00000000-0000-0000-0000-000000000000}"/>
          </ac:spMkLst>
        </pc:spChg>
        <pc:spChg chg="ord">
          <ac:chgData name="Silvaroli, Josie" userId="f34c3c8f-c71b-4e25-a0e3-48356815d5b4" providerId="ADAL" clId="{90DCFB77-282C-4240-B704-615A958E5EBC}" dt="2026-02-10T21:08:10.701" v="7192" actId="13244"/>
          <ac:spMkLst>
            <pc:docMk/>
            <pc:sldMk cId="172120142" sldId="319"/>
            <ac:spMk id="46" creationId="{00000000-0000-0000-0000-000000000000}"/>
          </ac:spMkLst>
        </pc:spChg>
        <pc:spChg chg="ord">
          <ac:chgData name="Silvaroli, Josie" userId="f34c3c8f-c71b-4e25-a0e3-48356815d5b4" providerId="ADAL" clId="{90DCFB77-282C-4240-B704-615A958E5EBC}" dt="2026-02-10T21:08:13.391" v="7193" actId="13244"/>
          <ac:spMkLst>
            <pc:docMk/>
            <pc:sldMk cId="172120142" sldId="319"/>
            <ac:spMk id="48" creationId="{00000000-0000-0000-0000-000000000000}"/>
          </ac:spMkLst>
        </pc:spChg>
        <pc:spChg chg="mod">
          <ac:chgData name="Silvaroli, Josie" userId="f34c3c8f-c71b-4e25-a0e3-48356815d5b4" providerId="ADAL" clId="{90DCFB77-282C-4240-B704-615A958E5EBC}" dt="2026-02-10T22:00:10.932" v="7695" actId="1076"/>
          <ac:spMkLst>
            <pc:docMk/>
            <pc:sldMk cId="172120142" sldId="319"/>
            <ac:spMk id="49" creationId="{00000000-0000-0000-0000-000000000000}"/>
          </ac:spMkLst>
        </pc:spChg>
        <pc:spChg chg="mod">
          <ac:chgData name="Silvaroli, Josie" userId="f34c3c8f-c71b-4e25-a0e3-48356815d5b4" providerId="ADAL" clId="{90DCFB77-282C-4240-B704-615A958E5EBC}" dt="2026-02-10T22:01:00.684" v="7712" actId="1076"/>
          <ac:spMkLst>
            <pc:docMk/>
            <pc:sldMk cId="172120142" sldId="319"/>
            <ac:spMk id="58" creationId="{00000000-0000-0000-0000-000000000000}"/>
          </ac:spMkLst>
        </pc:spChg>
        <pc:grpChg chg="mod">
          <ac:chgData name="Silvaroli, Josie" userId="f34c3c8f-c71b-4e25-a0e3-48356815d5b4" providerId="ADAL" clId="{90DCFB77-282C-4240-B704-615A958E5EBC}" dt="2026-02-10T20:49:51.601" v="6915" actId="962"/>
          <ac:grpSpMkLst>
            <pc:docMk/>
            <pc:sldMk cId="172120142" sldId="319"/>
            <ac:grpSpMk id="16" creationId="{08CF919C-91E8-5406-ACC4-747BC94BFFD0}"/>
          </ac:grpSpMkLst>
        </pc:grpChg>
        <pc:grpChg chg="mod">
          <ac:chgData name="Silvaroli, Josie" userId="f34c3c8f-c71b-4e25-a0e3-48356815d5b4" providerId="ADAL" clId="{90DCFB77-282C-4240-B704-615A958E5EBC}" dt="2026-02-10T20:49:52.159" v="6916" actId="962"/>
          <ac:grpSpMkLst>
            <pc:docMk/>
            <pc:sldMk cId="172120142" sldId="319"/>
            <ac:grpSpMk id="19" creationId="{CEEA0E29-009F-C9CF-7684-002D62054FE7}"/>
          </ac:grpSpMkLst>
        </pc:grpChg>
        <pc:grpChg chg="mod">
          <ac:chgData name="Silvaroli, Josie" userId="f34c3c8f-c71b-4e25-a0e3-48356815d5b4" providerId="ADAL" clId="{90DCFB77-282C-4240-B704-615A958E5EBC}" dt="2026-02-10T20:49:52.700" v="6917" actId="962"/>
          <ac:grpSpMkLst>
            <pc:docMk/>
            <pc:sldMk cId="172120142" sldId="319"/>
            <ac:grpSpMk id="28" creationId="{00000000-0000-0000-0000-000000000000}"/>
          </ac:grpSpMkLst>
        </pc:grpChg>
        <pc:grpChg chg="mod">
          <ac:chgData name="Silvaroli, Josie" userId="f34c3c8f-c71b-4e25-a0e3-48356815d5b4" providerId="ADAL" clId="{90DCFB77-282C-4240-B704-615A958E5EBC}" dt="2026-02-10T21:33:07.549" v="7356" actId="962"/>
          <ac:grpSpMkLst>
            <pc:docMk/>
            <pc:sldMk cId="172120142" sldId="319"/>
            <ac:grpSpMk id="38" creationId="{00000000-0000-0000-0000-000000000000}"/>
          </ac:grpSpMkLst>
        </pc:grpChg>
        <pc:grpChg chg="mod">
          <ac:chgData name="Silvaroli, Josie" userId="f34c3c8f-c71b-4e25-a0e3-48356815d5b4" providerId="ADAL" clId="{90DCFB77-282C-4240-B704-615A958E5EBC}" dt="2026-02-10T20:49:53.834" v="6919" actId="962"/>
          <ac:grpSpMkLst>
            <pc:docMk/>
            <pc:sldMk cId="172120142" sldId="319"/>
            <ac:grpSpMk id="39" creationId="{00000000-0000-0000-0000-000000000000}"/>
          </ac:grpSpMkLst>
        </pc:grpChg>
        <pc:grpChg chg="mod">
          <ac:chgData name="Silvaroli, Josie" userId="f34c3c8f-c71b-4e25-a0e3-48356815d5b4" providerId="ADAL" clId="{90DCFB77-282C-4240-B704-615A958E5EBC}" dt="2026-02-10T21:30:59.025" v="7348" actId="962"/>
          <ac:grpSpMkLst>
            <pc:docMk/>
            <pc:sldMk cId="172120142" sldId="319"/>
            <ac:grpSpMk id="43" creationId="{00000000-0000-0000-0000-000000000000}"/>
          </ac:grpSpMkLst>
        </pc:grpChg>
        <pc:grpChg chg="mod">
          <ac:chgData name="Silvaroli, Josie" userId="f34c3c8f-c71b-4e25-a0e3-48356815d5b4" providerId="ADAL" clId="{90DCFB77-282C-4240-B704-615A958E5EBC}" dt="2026-02-10T21:31:17.733" v="7350" actId="962"/>
          <ac:grpSpMkLst>
            <pc:docMk/>
            <pc:sldMk cId="172120142" sldId="319"/>
            <ac:grpSpMk id="50" creationId="{00000000-0000-0000-0000-000000000000}"/>
          </ac:grpSpMkLst>
        </pc:grpChg>
        <pc:grpChg chg="mod">
          <ac:chgData name="Silvaroli, Josie" userId="f34c3c8f-c71b-4e25-a0e3-48356815d5b4" providerId="ADAL" clId="{90DCFB77-282C-4240-B704-615A958E5EBC}" dt="2026-02-10T21:31:43.598" v="7352" actId="962"/>
          <ac:grpSpMkLst>
            <pc:docMk/>
            <pc:sldMk cId="172120142" sldId="319"/>
            <ac:grpSpMk id="53" creationId="{00000000-0000-0000-0000-000000000000}"/>
          </ac:grpSpMkLst>
        </pc:grpChg>
        <pc:grpChg chg="mod">
          <ac:chgData name="Silvaroli, Josie" userId="f34c3c8f-c71b-4e25-a0e3-48356815d5b4" providerId="ADAL" clId="{90DCFB77-282C-4240-B704-615A958E5EBC}" dt="2026-02-10T21:32:03.779" v="7354" actId="962"/>
          <ac:grpSpMkLst>
            <pc:docMk/>
            <pc:sldMk cId="172120142" sldId="319"/>
            <ac:grpSpMk id="56" creationId="{00000000-0000-0000-0000-000000000000}"/>
          </ac:grpSpMkLst>
        </pc:grpChg>
        <pc:grpChg chg="mod">
          <ac:chgData name="Silvaroli, Josie" userId="f34c3c8f-c71b-4e25-a0e3-48356815d5b4" providerId="ADAL" clId="{90DCFB77-282C-4240-B704-615A958E5EBC}" dt="2026-02-10T21:33:31.282" v="7358" actId="962"/>
          <ac:grpSpMkLst>
            <pc:docMk/>
            <pc:sldMk cId="172120142" sldId="319"/>
            <ac:grpSpMk id="59" creationId="{00000000-0000-0000-0000-000000000000}"/>
          </ac:grpSpMkLst>
        </pc:grpChg>
        <pc:picChg chg="mod">
          <ac:chgData name="Silvaroli, Josie" userId="f34c3c8f-c71b-4e25-a0e3-48356815d5b4" providerId="ADAL" clId="{90DCFB77-282C-4240-B704-615A958E5EBC}" dt="2026-02-10T20:49:51.030" v="6914" actId="962"/>
          <ac:picMkLst>
            <pc:docMk/>
            <pc:sldMk cId="172120142" sldId="319"/>
            <ac:picMk id="13" creationId="{DC2FEB01-7C3D-813C-FDE5-03E5874061C4}"/>
          </ac:picMkLst>
        </pc:picChg>
      </pc:sldChg>
      <pc:sldChg chg="modSp del mod">
        <pc:chgData name="Silvaroli, Josie" userId="f34c3c8f-c71b-4e25-a0e3-48356815d5b4" providerId="ADAL" clId="{90DCFB77-282C-4240-B704-615A958E5EBC}" dt="2026-02-23T20:26:34.661" v="10006" actId="47"/>
        <pc:sldMkLst>
          <pc:docMk/>
          <pc:sldMk cId="1013951534" sldId="320"/>
        </pc:sldMkLst>
        <pc:grpChg chg="mod">
          <ac:chgData name="Silvaroli, Josie" userId="f34c3c8f-c71b-4e25-a0e3-48356815d5b4" providerId="ADAL" clId="{90DCFB77-282C-4240-B704-615A958E5EBC}" dt="2026-02-22T19:34:07.536" v="7837" actId="962"/>
          <ac:grpSpMkLst>
            <pc:docMk/>
            <pc:sldMk cId="1013951534" sldId="320"/>
            <ac:grpSpMk id="15" creationId="{00000000-0000-0000-0000-000000000000}"/>
          </ac:grpSpMkLst>
        </pc:grpChg>
        <pc:grpChg chg="mod">
          <ac:chgData name="Silvaroli, Josie" userId="f34c3c8f-c71b-4e25-a0e3-48356815d5b4" providerId="ADAL" clId="{90DCFB77-282C-4240-B704-615A958E5EBC}" dt="2026-02-22T19:34:21.738" v="7839" actId="962"/>
          <ac:grpSpMkLst>
            <pc:docMk/>
            <pc:sldMk cId="1013951534" sldId="320"/>
            <ac:grpSpMk id="20" creationId="{00000000-0000-0000-0000-000000000000}"/>
          </ac:grpSpMkLst>
        </pc:grpChg>
        <pc:grpChg chg="mod">
          <ac:chgData name="Silvaroli, Josie" userId="f34c3c8f-c71b-4e25-a0e3-48356815d5b4" providerId="ADAL" clId="{90DCFB77-282C-4240-B704-615A958E5EBC}" dt="2026-02-22T19:34:14.153" v="7838" actId="962"/>
          <ac:grpSpMkLst>
            <pc:docMk/>
            <pc:sldMk cId="1013951534" sldId="320"/>
            <ac:grpSpMk id="21" creationId="{00000000-0000-0000-0000-000000000000}"/>
          </ac:grpSpMkLst>
        </pc:grpChg>
        <pc:grpChg chg="mod">
          <ac:chgData name="Silvaroli, Josie" userId="f34c3c8f-c71b-4e25-a0e3-48356815d5b4" providerId="ADAL" clId="{90DCFB77-282C-4240-B704-615A958E5EBC}" dt="2026-02-22T19:34:30.561" v="7840" actId="962"/>
          <ac:grpSpMkLst>
            <pc:docMk/>
            <pc:sldMk cId="1013951534" sldId="320"/>
            <ac:grpSpMk id="22" creationId="{00000000-0000-0000-0000-000000000000}"/>
          </ac:grpSpMkLst>
        </pc:grpChg>
      </pc:sldChg>
      <pc:sldChg chg="modSp del mod">
        <pc:chgData name="Silvaroli, Josie" userId="f34c3c8f-c71b-4e25-a0e3-48356815d5b4" providerId="ADAL" clId="{90DCFB77-282C-4240-B704-615A958E5EBC}" dt="2026-02-23T20:26:37.941" v="10007" actId="47"/>
        <pc:sldMkLst>
          <pc:docMk/>
          <pc:sldMk cId="1366956762" sldId="322"/>
        </pc:sldMkLst>
        <pc:grpChg chg="mod">
          <ac:chgData name="Silvaroli, Josie" userId="f34c3c8f-c71b-4e25-a0e3-48356815d5b4" providerId="ADAL" clId="{90DCFB77-282C-4240-B704-615A958E5EBC}" dt="2026-02-22T19:34:41.803" v="7841" actId="962"/>
          <ac:grpSpMkLst>
            <pc:docMk/>
            <pc:sldMk cId="1366956762" sldId="322"/>
            <ac:grpSpMk id="15" creationId="{00000000-0000-0000-0000-000000000000}"/>
          </ac:grpSpMkLst>
        </pc:grpChg>
        <pc:grpChg chg="mod">
          <ac:chgData name="Silvaroli, Josie" userId="f34c3c8f-c71b-4e25-a0e3-48356815d5b4" providerId="ADAL" clId="{90DCFB77-282C-4240-B704-615A958E5EBC}" dt="2026-02-22T19:34:53.427" v="7843" actId="962"/>
          <ac:grpSpMkLst>
            <pc:docMk/>
            <pc:sldMk cId="1366956762" sldId="322"/>
            <ac:grpSpMk id="20" creationId="{00000000-0000-0000-0000-000000000000}"/>
          </ac:grpSpMkLst>
        </pc:grpChg>
        <pc:grpChg chg="mod">
          <ac:chgData name="Silvaroli, Josie" userId="f34c3c8f-c71b-4e25-a0e3-48356815d5b4" providerId="ADAL" clId="{90DCFB77-282C-4240-B704-615A958E5EBC}" dt="2026-02-22T19:34:47.918" v="7842" actId="962"/>
          <ac:grpSpMkLst>
            <pc:docMk/>
            <pc:sldMk cId="1366956762" sldId="322"/>
            <ac:grpSpMk id="21" creationId="{00000000-0000-0000-0000-000000000000}"/>
          </ac:grpSpMkLst>
        </pc:grpChg>
        <pc:grpChg chg="mod">
          <ac:chgData name="Silvaroli, Josie" userId="f34c3c8f-c71b-4e25-a0e3-48356815d5b4" providerId="ADAL" clId="{90DCFB77-282C-4240-B704-615A958E5EBC}" dt="2026-02-22T19:35:00.628" v="7844" actId="962"/>
          <ac:grpSpMkLst>
            <pc:docMk/>
            <pc:sldMk cId="1366956762" sldId="322"/>
            <ac:grpSpMk id="22" creationId="{00000000-0000-0000-0000-000000000000}"/>
          </ac:grpSpMkLst>
        </pc:grpChg>
      </pc:sldChg>
      <pc:sldChg chg="addSp modSp mod">
        <pc:chgData name="Silvaroli, Josie" userId="f34c3c8f-c71b-4e25-a0e3-48356815d5b4" providerId="ADAL" clId="{90DCFB77-282C-4240-B704-615A958E5EBC}" dt="2026-02-11T18:57:44.620" v="7746" actId="13244"/>
        <pc:sldMkLst>
          <pc:docMk/>
          <pc:sldMk cId="4288068758" sldId="323"/>
        </pc:sldMkLst>
        <pc:spChg chg="add mod">
          <ac:chgData name="Silvaroli, Josie" userId="f34c3c8f-c71b-4e25-a0e3-48356815d5b4" providerId="ADAL" clId="{90DCFB77-282C-4240-B704-615A958E5EBC}" dt="2026-02-11T18:57:44.620" v="7746" actId="13244"/>
          <ac:spMkLst>
            <pc:docMk/>
            <pc:sldMk cId="4288068758" sldId="323"/>
            <ac:spMk id="3" creationId="{07A63ADF-F9BD-999C-F0E3-7788132D748F}"/>
          </ac:spMkLst>
        </pc:spChg>
        <pc:spChg chg="mod">
          <ac:chgData name="Silvaroli, Josie" userId="f34c3c8f-c71b-4e25-a0e3-48356815d5b4" providerId="ADAL" clId="{90DCFB77-282C-4240-B704-615A958E5EBC}" dt="2026-02-10T20:50:04.842" v="6935" actId="962"/>
          <ac:spMkLst>
            <pc:docMk/>
            <pc:sldMk cId="4288068758" sldId="323"/>
            <ac:spMk id="37" creationId="{00000000-0000-0000-0000-000000000000}"/>
          </ac:spMkLst>
        </pc:spChg>
        <pc:spChg chg="ord">
          <ac:chgData name="Silvaroli, Josie" userId="f34c3c8f-c71b-4e25-a0e3-48356815d5b4" providerId="ADAL" clId="{90DCFB77-282C-4240-B704-615A958E5EBC}" dt="2026-02-10T21:08:41.401" v="7215" actId="13244"/>
          <ac:spMkLst>
            <pc:docMk/>
            <pc:sldMk cId="4288068758" sldId="323"/>
            <ac:spMk id="46" creationId="{00000000-0000-0000-0000-000000000000}"/>
          </ac:spMkLst>
        </pc:spChg>
        <pc:spChg chg="ord">
          <ac:chgData name="Silvaroli, Josie" userId="f34c3c8f-c71b-4e25-a0e3-48356815d5b4" providerId="ADAL" clId="{90DCFB77-282C-4240-B704-615A958E5EBC}" dt="2026-02-10T21:08:44.398" v="7216" actId="13244"/>
          <ac:spMkLst>
            <pc:docMk/>
            <pc:sldMk cId="4288068758" sldId="323"/>
            <ac:spMk id="48" creationId="{00000000-0000-0000-0000-000000000000}"/>
          </ac:spMkLst>
        </pc:spChg>
        <pc:spChg chg="mod">
          <ac:chgData name="Silvaroli, Josie" userId="f34c3c8f-c71b-4e25-a0e3-48356815d5b4" providerId="ADAL" clId="{90DCFB77-282C-4240-B704-615A958E5EBC}" dt="2026-02-10T22:00:33.870" v="7710" actId="1076"/>
          <ac:spMkLst>
            <pc:docMk/>
            <pc:sldMk cId="4288068758" sldId="323"/>
            <ac:spMk id="49" creationId="{00000000-0000-0000-0000-000000000000}"/>
          </ac:spMkLst>
        </pc:spChg>
        <pc:grpChg chg="mod">
          <ac:chgData name="Silvaroli, Josie" userId="f34c3c8f-c71b-4e25-a0e3-48356815d5b4" providerId="ADAL" clId="{90DCFB77-282C-4240-B704-615A958E5EBC}" dt="2026-02-10T20:50:02.829" v="6932" actId="962"/>
          <ac:grpSpMkLst>
            <pc:docMk/>
            <pc:sldMk cId="4288068758" sldId="323"/>
            <ac:grpSpMk id="15" creationId="{00000000-0000-0000-0000-000000000000}"/>
          </ac:grpSpMkLst>
        </pc:grpChg>
        <pc:grpChg chg="mod">
          <ac:chgData name="Silvaroli, Josie" userId="f34c3c8f-c71b-4e25-a0e3-48356815d5b4" providerId="ADAL" clId="{90DCFB77-282C-4240-B704-615A958E5EBC}" dt="2026-02-10T20:50:03.451" v="6933" actId="962"/>
          <ac:grpSpMkLst>
            <pc:docMk/>
            <pc:sldMk cId="4288068758" sldId="323"/>
            <ac:grpSpMk id="21" creationId="{00000000-0000-0000-0000-000000000000}"/>
          </ac:grpSpMkLst>
        </pc:grpChg>
        <pc:grpChg chg="mod">
          <ac:chgData name="Silvaroli, Josie" userId="f34c3c8f-c71b-4e25-a0e3-48356815d5b4" providerId="ADAL" clId="{90DCFB77-282C-4240-B704-615A958E5EBC}" dt="2026-02-10T20:50:04.213" v="6934" actId="962"/>
          <ac:grpSpMkLst>
            <pc:docMk/>
            <pc:sldMk cId="4288068758" sldId="323"/>
            <ac:grpSpMk id="28" creationId="{00000000-0000-0000-0000-000000000000}"/>
          </ac:grpSpMkLst>
        </pc:grpChg>
        <pc:grpChg chg="mod">
          <ac:chgData name="Silvaroli, Josie" userId="f34c3c8f-c71b-4e25-a0e3-48356815d5b4" providerId="ADAL" clId="{90DCFB77-282C-4240-B704-615A958E5EBC}" dt="2026-02-10T21:35:06.336" v="7368" actId="962"/>
          <ac:grpSpMkLst>
            <pc:docMk/>
            <pc:sldMk cId="4288068758" sldId="323"/>
            <ac:grpSpMk id="38" creationId="{00000000-0000-0000-0000-000000000000}"/>
          </ac:grpSpMkLst>
        </pc:grpChg>
        <pc:grpChg chg="mod">
          <ac:chgData name="Silvaroli, Josie" userId="f34c3c8f-c71b-4e25-a0e3-48356815d5b4" providerId="ADAL" clId="{90DCFB77-282C-4240-B704-615A958E5EBC}" dt="2026-02-10T20:50:05.489" v="6936" actId="962"/>
          <ac:grpSpMkLst>
            <pc:docMk/>
            <pc:sldMk cId="4288068758" sldId="323"/>
            <ac:grpSpMk id="39" creationId="{00000000-0000-0000-0000-000000000000}"/>
          </ac:grpSpMkLst>
        </pc:grpChg>
        <pc:grpChg chg="mod">
          <ac:chgData name="Silvaroli, Josie" userId="f34c3c8f-c71b-4e25-a0e3-48356815d5b4" providerId="ADAL" clId="{90DCFB77-282C-4240-B704-615A958E5EBC}" dt="2026-02-10T21:34:03.325" v="7360" actId="962"/>
          <ac:grpSpMkLst>
            <pc:docMk/>
            <pc:sldMk cId="4288068758" sldId="323"/>
            <ac:grpSpMk id="43" creationId="{00000000-0000-0000-0000-000000000000}"/>
          </ac:grpSpMkLst>
        </pc:grpChg>
        <pc:grpChg chg="mod">
          <ac:chgData name="Silvaroli, Josie" userId="f34c3c8f-c71b-4e25-a0e3-48356815d5b4" providerId="ADAL" clId="{90DCFB77-282C-4240-B704-615A958E5EBC}" dt="2026-02-10T21:34:20.971" v="7362" actId="962"/>
          <ac:grpSpMkLst>
            <pc:docMk/>
            <pc:sldMk cId="4288068758" sldId="323"/>
            <ac:grpSpMk id="50" creationId="{00000000-0000-0000-0000-000000000000}"/>
          </ac:grpSpMkLst>
        </pc:grpChg>
        <pc:grpChg chg="mod">
          <ac:chgData name="Silvaroli, Josie" userId="f34c3c8f-c71b-4e25-a0e3-48356815d5b4" providerId="ADAL" clId="{90DCFB77-282C-4240-B704-615A958E5EBC}" dt="2026-02-10T21:34:35.261" v="7364" actId="962"/>
          <ac:grpSpMkLst>
            <pc:docMk/>
            <pc:sldMk cId="4288068758" sldId="323"/>
            <ac:grpSpMk id="53" creationId="{00000000-0000-0000-0000-000000000000}"/>
          </ac:grpSpMkLst>
        </pc:grpChg>
        <pc:grpChg chg="mod">
          <ac:chgData name="Silvaroli, Josie" userId="f34c3c8f-c71b-4e25-a0e3-48356815d5b4" providerId="ADAL" clId="{90DCFB77-282C-4240-B704-615A958E5EBC}" dt="2026-02-10T21:34:50.603" v="7366" actId="962"/>
          <ac:grpSpMkLst>
            <pc:docMk/>
            <pc:sldMk cId="4288068758" sldId="323"/>
            <ac:grpSpMk id="56" creationId="{00000000-0000-0000-0000-000000000000}"/>
          </ac:grpSpMkLst>
        </pc:grpChg>
        <pc:grpChg chg="mod">
          <ac:chgData name="Silvaroli, Josie" userId="f34c3c8f-c71b-4e25-a0e3-48356815d5b4" providerId="ADAL" clId="{90DCFB77-282C-4240-B704-615A958E5EBC}" dt="2026-02-10T21:35:26.790" v="7370" actId="962"/>
          <ac:grpSpMkLst>
            <pc:docMk/>
            <pc:sldMk cId="4288068758" sldId="323"/>
            <ac:grpSpMk id="59" creationId="{00000000-0000-0000-0000-000000000000}"/>
          </ac:grpSpMkLst>
        </pc:grpChg>
        <pc:grpChg chg="mod">
          <ac:chgData name="Silvaroli, Josie" userId="f34c3c8f-c71b-4e25-a0e3-48356815d5b4" providerId="ADAL" clId="{90DCFB77-282C-4240-B704-615A958E5EBC}" dt="2026-02-10T21:35:52.442" v="7372" actId="962"/>
          <ac:grpSpMkLst>
            <pc:docMk/>
            <pc:sldMk cId="4288068758" sldId="323"/>
            <ac:grpSpMk id="65" creationId="{00000000-0000-0000-0000-000000000000}"/>
          </ac:grpSpMkLst>
        </pc:grpChg>
        <pc:picChg chg="mod">
          <ac:chgData name="Silvaroli, Josie" userId="f34c3c8f-c71b-4e25-a0e3-48356815d5b4" providerId="ADAL" clId="{90DCFB77-282C-4240-B704-615A958E5EBC}" dt="2026-02-10T20:50:02.214" v="6931" actId="962"/>
          <ac:picMkLst>
            <pc:docMk/>
            <pc:sldMk cId="4288068758" sldId="323"/>
            <ac:picMk id="2" creationId="{2BC07C38-278D-E836-D3F6-3A68590E43C8}"/>
          </ac:picMkLst>
        </pc:picChg>
      </pc:sldChg>
      <pc:sldChg chg="modSp mod">
        <pc:chgData name="Silvaroli, Josie" userId="f34c3c8f-c71b-4e25-a0e3-48356815d5b4" providerId="ADAL" clId="{90DCFB77-282C-4240-B704-615A958E5EBC}" dt="2026-02-11T18:59:49.621" v="7780" actId="20577"/>
        <pc:sldMkLst>
          <pc:docMk/>
          <pc:sldMk cId="0" sldId="327"/>
        </pc:sldMkLst>
        <pc:spChg chg="mod">
          <ac:chgData name="Silvaroli, Josie" userId="f34c3c8f-c71b-4e25-a0e3-48356815d5b4" providerId="ADAL" clId="{90DCFB77-282C-4240-B704-615A958E5EBC}" dt="2026-02-11T18:59:49.621" v="7780" actId="20577"/>
          <ac:spMkLst>
            <pc:docMk/>
            <pc:sldMk cId="0" sldId="327"/>
            <ac:spMk id="53250" creationId="{F617770A-BFCC-6CE7-5DA2-BFE96EAA1C7B}"/>
          </ac:spMkLst>
        </pc:spChg>
        <pc:picChg chg="mod">
          <ac:chgData name="Silvaroli, Josie" userId="f34c3c8f-c71b-4e25-a0e3-48356815d5b4" providerId="ADAL" clId="{90DCFB77-282C-4240-B704-615A958E5EBC}" dt="2026-02-10T20:50:10.794" v="6944" actId="962"/>
          <ac:picMkLst>
            <pc:docMk/>
            <pc:sldMk cId="0" sldId="327"/>
            <ac:picMk id="4" creationId="{DA193843-9CD9-A135-E93C-8B1BB1DDF84F}"/>
          </ac:picMkLst>
        </pc:picChg>
      </pc:sldChg>
      <pc:sldChg chg="addSp delSp modSp mod">
        <pc:chgData name="Silvaroli, Josie" userId="f34c3c8f-c71b-4e25-a0e3-48356815d5b4" providerId="ADAL" clId="{90DCFB77-282C-4240-B704-615A958E5EBC}" dt="2026-02-23T20:32:59.805" v="10015"/>
        <pc:sldMkLst>
          <pc:docMk/>
          <pc:sldMk cId="3513577289" sldId="328"/>
        </pc:sldMkLst>
        <pc:spChg chg="add del mod">
          <ac:chgData name="Silvaroli, Josie" userId="f34c3c8f-c71b-4e25-a0e3-48356815d5b4" providerId="ADAL" clId="{90DCFB77-282C-4240-B704-615A958E5EBC}" dt="2026-02-10T20:47:55.870" v="6829" actId="962"/>
          <ac:spMkLst>
            <pc:docMk/>
            <pc:sldMk cId="3513577289" sldId="328"/>
            <ac:spMk id="4" creationId="{3A1A71A7-6499-F9C5-B6E8-A291A29CD22B}"/>
          </ac:spMkLst>
        </pc:spChg>
        <pc:spChg chg="ord">
          <ac:chgData name="Silvaroli, Josie" userId="f34c3c8f-c71b-4e25-a0e3-48356815d5b4" providerId="ADAL" clId="{90DCFB77-282C-4240-B704-615A958E5EBC}" dt="2026-02-10T20:52:19.918" v="7039" actId="13244"/>
          <ac:spMkLst>
            <pc:docMk/>
            <pc:sldMk cId="3513577289" sldId="328"/>
            <ac:spMk id="5" creationId="{78671DA2-DDEC-F089-A768-A4409EE6DC71}"/>
          </ac:spMkLst>
        </pc:spChg>
        <pc:spChg chg="ord">
          <ac:chgData name="Silvaroli, Josie" userId="f34c3c8f-c71b-4e25-a0e3-48356815d5b4" providerId="ADAL" clId="{90DCFB77-282C-4240-B704-615A958E5EBC}" dt="2026-02-23T20:32:59.805" v="10015"/>
          <ac:spMkLst>
            <pc:docMk/>
            <pc:sldMk cId="3513577289" sldId="328"/>
            <ac:spMk id="14" creationId="{3E301F3C-E1AB-1FA1-41D8-35BA0B937849}"/>
          </ac:spMkLst>
        </pc:spChg>
        <pc:spChg chg="mod">
          <ac:chgData name="Silvaroli, Josie" userId="f34c3c8f-c71b-4e25-a0e3-48356815d5b4" providerId="ADAL" clId="{90DCFB77-282C-4240-B704-615A958E5EBC}" dt="2026-02-10T21:55:18.030" v="7504" actId="33553"/>
          <ac:spMkLst>
            <pc:docMk/>
            <pc:sldMk cId="3513577289" sldId="328"/>
            <ac:spMk id="16" creationId="{6C522CEC-0920-FB65-8136-2625A9EAB9F3}"/>
          </ac:spMkLst>
        </pc:spChg>
        <pc:spChg chg="mod">
          <ac:chgData name="Silvaroli, Josie" userId="f34c3c8f-c71b-4e25-a0e3-48356815d5b4" providerId="ADAL" clId="{90DCFB77-282C-4240-B704-615A958E5EBC}" dt="2026-02-10T20:48:12.726" v="6831" actId="962"/>
          <ac:spMkLst>
            <pc:docMk/>
            <pc:sldMk cId="3513577289" sldId="328"/>
            <ac:spMk id="24" creationId="{993FF1DC-11E0-AE53-6062-146B638D72D9}"/>
          </ac:spMkLst>
        </pc:spChg>
        <pc:spChg chg="add del mod">
          <ac:chgData name="Silvaroli, Josie" userId="f34c3c8f-c71b-4e25-a0e3-48356815d5b4" providerId="ADAL" clId="{90DCFB77-282C-4240-B704-615A958E5EBC}" dt="2026-02-10T20:48:11.523" v="6830" actId="962"/>
          <ac:spMkLst>
            <pc:docMk/>
            <pc:sldMk cId="3513577289" sldId="328"/>
            <ac:spMk id="29" creationId="{378E7429-DDA0-2CE9-E05F-12C85B40D8B1}"/>
          </ac:spMkLst>
        </pc:spChg>
        <pc:picChg chg="mod">
          <ac:chgData name="Silvaroli, Josie" userId="f34c3c8f-c71b-4e25-a0e3-48356815d5b4" providerId="ADAL" clId="{90DCFB77-282C-4240-B704-615A958E5EBC}" dt="2026-02-10T20:48:15.010" v="6832" actId="962"/>
          <ac:picMkLst>
            <pc:docMk/>
            <pc:sldMk cId="3513577289" sldId="328"/>
            <ac:picMk id="18" creationId="{8E5F89C6-ECD4-4797-D7F7-D9CF67BCF2F6}"/>
          </ac:picMkLst>
        </pc:picChg>
        <pc:picChg chg="mod">
          <ac:chgData name="Silvaroli, Josie" userId="f34c3c8f-c71b-4e25-a0e3-48356815d5b4" providerId="ADAL" clId="{90DCFB77-282C-4240-B704-615A958E5EBC}" dt="2026-02-10T20:48:16.729" v="6833" actId="962"/>
          <ac:picMkLst>
            <pc:docMk/>
            <pc:sldMk cId="3513577289" sldId="328"/>
            <ac:picMk id="1026" creationId="{A9F88237-ECD2-BF0E-0C7C-FF8356DCDD1F}"/>
          </ac:picMkLst>
        </pc:picChg>
        <pc:picChg chg="mod">
          <ac:chgData name="Silvaroli, Josie" userId="f34c3c8f-c71b-4e25-a0e3-48356815d5b4" providerId="ADAL" clId="{90DCFB77-282C-4240-B704-615A958E5EBC}" dt="2026-02-10T20:48:18.387" v="6834" actId="962"/>
          <ac:picMkLst>
            <pc:docMk/>
            <pc:sldMk cId="3513577289" sldId="328"/>
            <ac:picMk id="2050" creationId="{9F254BCF-7BAA-B63E-205B-8FEC02ED1376}"/>
          </ac:picMkLst>
        </pc:picChg>
      </pc:sldChg>
      <pc:sldChg chg="modSp add del mod ord">
        <pc:chgData name="Silvaroli, Josie" userId="f34c3c8f-c71b-4e25-a0e3-48356815d5b4" providerId="ADAL" clId="{90DCFB77-282C-4240-B704-615A958E5EBC}" dt="2026-02-23T20:26:16.229" v="10001" actId="47"/>
        <pc:sldMkLst>
          <pc:docMk/>
          <pc:sldMk cId="3469341609" sldId="329"/>
        </pc:sldMkLst>
        <pc:spChg chg="mod">
          <ac:chgData name="Silvaroli, Josie" userId="f34c3c8f-c71b-4e25-a0e3-48356815d5b4" providerId="ADAL" clId="{90DCFB77-282C-4240-B704-615A958E5EBC}" dt="2026-02-23T19:27:49.816" v="9043" actId="1076"/>
          <ac:spMkLst>
            <pc:docMk/>
            <pc:sldMk cId="3469341609" sldId="329"/>
            <ac:spMk id="26" creationId="{5DCA70A5-8F4F-9570-0C51-97C5AE4C8020}"/>
          </ac:spMkLst>
        </pc:spChg>
        <pc:grpChg chg="mod">
          <ac:chgData name="Silvaroli, Josie" userId="f34c3c8f-c71b-4e25-a0e3-48356815d5b4" providerId="ADAL" clId="{90DCFB77-282C-4240-B704-615A958E5EBC}" dt="2026-02-23T19:08:35.684" v="8552" actId="1076"/>
          <ac:grpSpMkLst>
            <pc:docMk/>
            <pc:sldMk cId="3469341609" sldId="329"/>
            <ac:grpSpMk id="20" creationId="{983B268F-C60F-DEBB-41DD-75D5CA48DC91}"/>
          </ac:grpSpMkLst>
        </pc:grpChg>
        <pc:grpChg chg="mod">
          <ac:chgData name="Silvaroli, Josie" userId="f34c3c8f-c71b-4e25-a0e3-48356815d5b4" providerId="ADAL" clId="{90DCFB77-282C-4240-B704-615A958E5EBC}" dt="2026-02-23T19:08:41.232" v="8553" actId="1076"/>
          <ac:grpSpMkLst>
            <pc:docMk/>
            <pc:sldMk cId="3469341609" sldId="329"/>
            <ac:grpSpMk id="22" creationId="{7EE64DBF-FB35-BFDE-90B2-B6ED93A7BD7A}"/>
          </ac:grpSpMkLst>
        </pc:grpChg>
      </pc:sldChg>
      <pc:sldChg chg="add del">
        <pc:chgData name="Silvaroli, Josie" userId="f34c3c8f-c71b-4e25-a0e3-48356815d5b4" providerId="ADAL" clId="{90DCFB77-282C-4240-B704-615A958E5EBC}" dt="2026-02-23T20:26:20.042" v="10002" actId="47"/>
        <pc:sldMkLst>
          <pc:docMk/>
          <pc:sldMk cId="3858897437" sldId="330"/>
        </pc:sldMkLst>
      </pc:sldChg>
      <pc:sldChg chg="delSp modSp add mod ord modAnim">
        <pc:chgData name="Silvaroli, Josie" userId="f34c3c8f-c71b-4e25-a0e3-48356815d5b4" providerId="ADAL" clId="{90DCFB77-282C-4240-B704-615A958E5EBC}" dt="2026-02-23T20:03:58.902" v="9876"/>
        <pc:sldMkLst>
          <pc:docMk/>
          <pc:sldMk cId="741185488" sldId="331"/>
        </pc:sldMkLst>
        <pc:spChg chg="mod topLvl">
          <ac:chgData name="Silvaroli, Josie" userId="f34c3c8f-c71b-4e25-a0e3-48356815d5b4" providerId="ADAL" clId="{90DCFB77-282C-4240-B704-615A958E5EBC}" dt="2026-02-23T19:54:37.430" v="9829" actId="165"/>
          <ac:spMkLst>
            <pc:docMk/>
            <pc:sldMk cId="741185488" sldId="331"/>
            <ac:spMk id="10" creationId="{EC42B247-5D99-0C23-8C23-540219F6DD71}"/>
          </ac:spMkLst>
        </pc:spChg>
        <pc:spChg chg="mod topLvl">
          <ac:chgData name="Silvaroli, Josie" userId="f34c3c8f-c71b-4e25-a0e3-48356815d5b4" providerId="ADAL" clId="{90DCFB77-282C-4240-B704-615A958E5EBC}" dt="2026-02-23T19:59:37.491" v="9845" actId="962"/>
          <ac:spMkLst>
            <pc:docMk/>
            <pc:sldMk cId="741185488" sldId="331"/>
            <ac:spMk id="11" creationId="{42330FC1-790E-62DB-AC67-80DBDC1F0F65}"/>
          </ac:spMkLst>
        </pc:spChg>
        <pc:spChg chg="mod topLvl">
          <ac:chgData name="Silvaroli, Josie" userId="f34c3c8f-c71b-4e25-a0e3-48356815d5b4" providerId="ADAL" clId="{90DCFB77-282C-4240-B704-615A958E5EBC}" dt="2026-02-23T20:02:35.933" v="9867" actId="962"/>
          <ac:spMkLst>
            <pc:docMk/>
            <pc:sldMk cId="741185488" sldId="331"/>
            <ac:spMk id="12" creationId="{0628ED03-36A7-0BDD-D20D-A2446EF26497}"/>
          </ac:spMkLst>
        </pc:spChg>
        <pc:spChg chg="mod topLvl">
          <ac:chgData name="Silvaroli, Josie" userId="f34c3c8f-c71b-4e25-a0e3-48356815d5b4" providerId="ADAL" clId="{90DCFB77-282C-4240-B704-615A958E5EBC}" dt="2026-02-23T19:55:39.551" v="9832" actId="165"/>
          <ac:spMkLst>
            <pc:docMk/>
            <pc:sldMk cId="741185488" sldId="331"/>
            <ac:spMk id="14" creationId="{0205B40C-32C8-CFEA-7C7D-370C010E6B82}"/>
          </ac:spMkLst>
        </pc:spChg>
        <pc:spChg chg="mod topLvl">
          <ac:chgData name="Silvaroli, Josie" userId="f34c3c8f-c71b-4e25-a0e3-48356815d5b4" providerId="ADAL" clId="{90DCFB77-282C-4240-B704-615A958E5EBC}" dt="2026-02-23T20:02:42.682" v="9868" actId="962"/>
          <ac:spMkLst>
            <pc:docMk/>
            <pc:sldMk cId="741185488" sldId="331"/>
            <ac:spMk id="16" creationId="{D54E0D14-8A94-0AD9-8B53-6D1D72A9D3A4}"/>
          </ac:spMkLst>
        </pc:spChg>
        <pc:spChg chg="mod topLvl">
          <ac:chgData name="Silvaroli, Josie" userId="f34c3c8f-c71b-4e25-a0e3-48356815d5b4" providerId="ADAL" clId="{90DCFB77-282C-4240-B704-615A958E5EBC}" dt="2026-02-23T20:02:18.717" v="9865" actId="1076"/>
          <ac:spMkLst>
            <pc:docMk/>
            <pc:sldMk cId="741185488" sldId="331"/>
            <ac:spMk id="17" creationId="{8EAE22C8-9ACE-9E49-A44B-C8A4880BA644}"/>
          </ac:spMkLst>
        </pc:spChg>
        <pc:spChg chg="mod topLvl">
          <ac:chgData name="Silvaroli, Josie" userId="f34c3c8f-c71b-4e25-a0e3-48356815d5b4" providerId="ADAL" clId="{90DCFB77-282C-4240-B704-615A958E5EBC}" dt="2026-02-23T20:02:18.717" v="9865" actId="1076"/>
          <ac:spMkLst>
            <pc:docMk/>
            <pc:sldMk cId="741185488" sldId="331"/>
            <ac:spMk id="19" creationId="{EC319ABC-CF77-DAD7-8B1B-372D7919D75D}"/>
          </ac:spMkLst>
        </pc:spChg>
        <pc:spChg chg="mod topLvl">
          <ac:chgData name="Silvaroli, Josie" userId="f34c3c8f-c71b-4e25-a0e3-48356815d5b4" providerId="ADAL" clId="{90DCFB77-282C-4240-B704-615A958E5EBC}" dt="2026-02-23T20:02:27.554" v="9866" actId="1076"/>
          <ac:spMkLst>
            <pc:docMk/>
            <pc:sldMk cId="741185488" sldId="331"/>
            <ac:spMk id="24" creationId="{35F50CDC-1D11-C459-3E83-B464B591502D}"/>
          </ac:spMkLst>
        </pc:spChg>
        <pc:spChg chg="mod topLvl">
          <ac:chgData name="Silvaroli, Josie" userId="f34c3c8f-c71b-4e25-a0e3-48356815d5b4" providerId="ADAL" clId="{90DCFB77-282C-4240-B704-615A958E5EBC}" dt="2026-02-23T20:02:49.325" v="9869" actId="962"/>
          <ac:spMkLst>
            <pc:docMk/>
            <pc:sldMk cId="741185488" sldId="331"/>
            <ac:spMk id="25" creationId="{E2633134-03F8-4FB6-CD59-53EDB6892D74}"/>
          </ac:spMkLst>
        </pc:spChg>
        <pc:spChg chg="mod topLvl">
          <ac:chgData name="Silvaroli, Josie" userId="f34c3c8f-c71b-4e25-a0e3-48356815d5b4" providerId="ADAL" clId="{90DCFB77-282C-4240-B704-615A958E5EBC}" dt="2026-02-23T20:02:27.554" v="9866" actId="1076"/>
          <ac:spMkLst>
            <pc:docMk/>
            <pc:sldMk cId="741185488" sldId="331"/>
            <ac:spMk id="26" creationId="{C3D20034-04F9-4852-A2A5-804F6BFF2F67}"/>
          </ac:spMkLst>
        </pc:spChg>
        <pc:grpChg chg="del">
          <ac:chgData name="Silvaroli, Josie" userId="f34c3c8f-c71b-4e25-a0e3-48356815d5b4" providerId="ADAL" clId="{90DCFB77-282C-4240-B704-615A958E5EBC}" dt="2026-02-23T19:54:37.430" v="9829" actId="165"/>
          <ac:grpSpMkLst>
            <pc:docMk/>
            <pc:sldMk cId="741185488" sldId="331"/>
            <ac:grpSpMk id="15" creationId="{994F3B1A-1F05-6A2F-F3C7-800C1FF60CAE}"/>
          </ac:grpSpMkLst>
        </pc:grpChg>
        <pc:grpChg chg="del mod topLvl">
          <ac:chgData name="Silvaroli, Josie" userId="f34c3c8f-c71b-4e25-a0e3-48356815d5b4" providerId="ADAL" clId="{90DCFB77-282C-4240-B704-615A958E5EBC}" dt="2026-02-23T20:01:26.379" v="9854" actId="165"/>
          <ac:grpSpMkLst>
            <pc:docMk/>
            <pc:sldMk cId="741185488" sldId="331"/>
            <ac:grpSpMk id="18" creationId="{57238C42-EF4B-D720-41FE-3FEA5D360572}"/>
          </ac:grpSpMkLst>
        </pc:grpChg>
        <pc:grpChg chg="del mod">
          <ac:chgData name="Silvaroli, Josie" userId="f34c3c8f-c71b-4e25-a0e3-48356815d5b4" providerId="ADAL" clId="{90DCFB77-282C-4240-B704-615A958E5EBC}" dt="2026-02-23T20:01:16.221" v="9853" actId="165"/>
          <ac:grpSpMkLst>
            <pc:docMk/>
            <pc:sldMk cId="741185488" sldId="331"/>
            <ac:grpSpMk id="20" creationId="{DB44DCC7-E06D-9D9E-5FDE-A61C8A297AB6}"/>
          </ac:grpSpMkLst>
        </pc:grpChg>
        <pc:grpChg chg="del">
          <ac:chgData name="Silvaroli, Josie" userId="f34c3c8f-c71b-4e25-a0e3-48356815d5b4" providerId="ADAL" clId="{90DCFB77-282C-4240-B704-615A958E5EBC}" dt="2026-02-23T19:55:39.551" v="9832" actId="165"/>
          <ac:grpSpMkLst>
            <pc:docMk/>
            <pc:sldMk cId="741185488" sldId="331"/>
            <ac:grpSpMk id="21" creationId="{A80F969B-91E0-C04B-4030-310D84A6C612}"/>
          </ac:grpSpMkLst>
        </pc:grpChg>
        <pc:grpChg chg="del mod">
          <ac:chgData name="Silvaroli, Josie" userId="f34c3c8f-c71b-4e25-a0e3-48356815d5b4" providerId="ADAL" clId="{90DCFB77-282C-4240-B704-615A958E5EBC}" dt="2026-02-23T19:58:03.672" v="9840" actId="165"/>
          <ac:grpSpMkLst>
            <pc:docMk/>
            <pc:sldMk cId="741185488" sldId="331"/>
            <ac:grpSpMk id="22" creationId="{BEDDEEE2-1EB6-E23B-3BB8-84459593912A}"/>
          </ac:grpSpMkLst>
        </pc:grpChg>
        <pc:grpChg chg="del mod topLvl">
          <ac:chgData name="Silvaroli, Josie" userId="f34c3c8f-c71b-4e25-a0e3-48356815d5b4" providerId="ADAL" clId="{90DCFB77-282C-4240-B704-615A958E5EBC}" dt="2026-02-23T19:58:29.167" v="9841" actId="165"/>
          <ac:grpSpMkLst>
            <pc:docMk/>
            <pc:sldMk cId="741185488" sldId="331"/>
            <ac:grpSpMk id="23" creationId="{215D9E4E-3956-C0FD-E489-A7A8BC85E250}"/>
          </ac:grpSpMkLst>
        </pc:grpChg>
      </pc:sldChg>
      <pc:sldChg chg="delSp modSp add mod modAnim">
        <pc:chgData name="Silvaroli, Josie" userId="f34c3c8f-c71b-4e25-a0e3-48356815d5b4" providerId="ADAL" clId="{90DCFB77-282C-4240-B704-615A958E5EBC}" dt="2026-02-23T20:10:11.685" v="9900" actId="962"/>
        <pc:sldMkLst>
          <pc:docMk/>
          <pc:sldMk cId="3778577402" sldId="332"/>
        </pc:sldMkLst>
        <pc:spChg chg="mod topLvl">
          <ac:chgData name="Silvaroli, Josie" userId="f34c3c8f-c71b-4e25-a0e3-48356815d5b4" providerId="ADAL" clId="{90DCFB77-282C-4240-B704-615A958E5EBC}" dt="2026-02-23T20:06:51.824" v="9882" actId="962"/>
          <ac:spMkLst>
            <pc:docMk/>
            <pc:sldMk cId="3778577402" sldId="332"/>
            <ac:spMk id="10" creationId="{627888A6-FCC4-2601-1DE4-4154E9AF6C2E}"/>
          </ac:spMkLst>
        </pc:spChg>
        <pc:spChg chg="mod topLvl">
          <ac:chgData name="Silvaroli, Josie" userId="f34c3c8f-c71b-4e25-a0e3-48356815d5b4" providerId="ADAL" clId="{90DCFB77-282C-4240-B704-615A958E5EBC}" dt="2026-02-23T20:10:00.428" v="9898" actId="962"/>
          <ac:spMkLst>
            <pc:docMk/>
            <pc:sldMk cId="3778577402" sldId="332"/>
            <ac:spMk id="11" creationId="{C719680F-A607-4A7A-3C48-82A9096A9904}"/>
          </ac:spMkLst>
        </pc:spChg>
        <pc:spChg chg="mod topLvl">
          <ac:chgData name="Silvaroli, Josie" userId="f34c3c8f-c71b-4e25-a0e3-48356815d5b4" providerId="ADAL" clId="{90DCFB77-282C-4240-B704-615A958E5EBC}" dt="2026-02-23T20:09:56.604" v="9897" actId="962"/>
          <ac:spMkLst>
            <pc:docMk/>
            <pc:sldMk cId="3778577402" sldId="332"/>
            <ac:spMk id="12" creationId="{D0C9D0C3-3B7F-0093-A2D0-F529DD1C4578}"/>
          </ac:spMkLst>
        </pc:spChg>
        <pc:spChg chg="mod topLvl">
          <ac:chgData name="Silvaroli, Josie" userId="f34c3c8f-c71b-4e25-a0e3-48356815d5b4" providerId="ADAL" clId="{90DCFB77-282C-4240-B704-615A958E5EBC}" dt="2026-02-23T20:10:05.626" v="9899" actId="962"/>
          <ac:spMkLst>
            <pc:docMk/>
            <pc:sldMk cId="3778577402" sldId="332"/>
            <ac:spMk id="16" creationId="{C6F10EBA-F9B7-E09C-DACB-8C6901AE92AE}"/>
          </ac:spMkLst>
        </pc:spChg>
        <pc:spChg chg="mod topLvl">
          <ac:chgData name="Silvaroli, Josie" userId="f34c3c8f-c71b-4e25-a0e3-48356815d5b4" providerId="ADAL" clId="{90DCFB77-282C-4240-B704-615A958E5EBC}" dt="2026-02-23T20:08:29.611" v="9888" actId="165"/>
          <ac:spMkLst>
            <pc:docMk/>
            <pc:sldMk cId="3778577402" sldId="332"/>
            <ac:spMk id="17" creationId="{48F4BF77-1C79-97C3-C60A-B9E923A6F5B7}"/>
          </ac:spMkLst>
        </pc:spChg>
        <pc:spChg chg="mod topLvl">
          <ac:chgData name="Silvaroli, Josie" userId="f34c3c8f-c71b-4e25-a0e3-48356815d5b4" providerId="ADAL" clId="{90DCFB77-282C-4240-B704-615A958E5EBC}" dt="2026-02-23T20:08:15.484" v="9886" actId="165"/>
          <ac:spMkLst>
            <pc:docMk/>
            <pc:sldMk cId="3778577402" sldId="332"/>
            <ac:spMk id="19" creationId="{CEE443FA-5A29-A1AF-6153-92EB459D3725}"/>
          </ac:spMkLst>
        </pc:spChg>
        <pc:spChg chg="mod topLvl">
          <ac:chgData name="Silvaroli, Josie" userId="f34c3c8f-c71b-4e25-a0e3-48356815d5b4" providerId="ADAL" clId="{90DCFB77-282C-4240-B704-615A958E5EBC}" dt="2026-02-23T20:09:51.963" v="9896" actId="1076"/>
          <ac:spMkLst>
            <pc:docMk/>
            <pc:sldMk cId="3778577402" sldId="332"/>
            <ac:spMk id="24" creationId="{52BCAA10-FA0B-1298-98A7-9CA8ED70D9D5}"/>
          </ac:spMkLst>
        </pc:spChg>
        <pc:spChg chg="mod topLvl">
          <ac:chgData name="Silvaroli, Josie" userId="f34c3c8f-c71b-4e25-a0e3-48356815d5b4" providerId="ADAL" clId="{90DCFB77-282C-4240-B704-615A958E5EBC}" dt="2026-02-23T20:10:11.685" v="9900" actId="962"/>
          <ac:spMkLst>
            <pc:docMk/>
            <pc:sldMk cId="3778577402" sldId="332"/>
            <ac:spMk id="25" creationId="{2EE981FF-280B-F0CA-1382-CA63924EA8A4}"/>
          </ac:spMkLst>
        </pc:spChg>
        <pc:spChg chg="mod topLvl">
          <ac:chgData name="Silvaroli, Josie" userId="f34c3c8f-c71b-4e25-a0e3-48356815d5b4" providerId="ADAL" clId="{90DCFB77-282C-4240-B704-615A958E5EBC}" dt="2026-02-23T20:09:51.963" v="9896" actId="1076"/>
          <ac:spMkLst>
            <pc:docMk/>
            <pc:sldMk cId="3778577402" sldId="332"/>
            <ac:spMk id="26" creationId="{AB989821-DDA2-E70E-69CF-CEFE15036318}"/>
          </ac:spMkLst>
        </pc:spChg>
        <pc:spChg chg="mod topLvl">
          <ac:chgData name="Silvaroli, Josie" userId="f34c3c8f-c71b-4e25-a0e3-48356815d5b4" providerId="ADAL" clId="{90DCFB77-282C-4240-B704-615A958E5EBC}" dt="2026-02-23T20:06:26.606" v="9880" actId="165"/>
          <ac:spMkLst>
            <pc:docMk/>
            <pc:sldMk cId="3778577402" sldId="332"/>
            <ac:spMk id="28" creationId="{CC8B871B-3B9A-89D5-7FA0-A58B7678D15A}"/>
          </ac:spMkLst>
        </pc:spChg>
        <pc:grpChg chg="del">
          <ac:chgData name="Silvaroli, Josie" userId="f34c3c8f-c71b-4e25-a0e3-48356815d5b4" providerId="ADAL" clId="{90DCFB77-282C-4240-B704-615A958E5EBC}" dt="2026-02-23T20:06:26.606" v="9880" actId="165"/>
          <ac:grpSpMkLst>
            <pc:docMk/>
            <pc:sldMk cId="3778577402" sldId="332"/>
            <ac:grpSpMk id="2" creationId="{DF137BB8-F22B-1FB8-4CAD-157C0F9F4BC9}"/>
          </ac:grpSpMkLst>
        </pc:grpChg>
        <pc:grpChg chg="del">
          <ac:chgData name="Silvaroli, Josie" userId="f34c3c8f-c71b-4e25-a0e3-48356815d5b4" providerId="ADAL" clId="{90DCFB77-282C-4240-B704-615A958E5EBC}" dt="2026-02-23T20:06:32.141" v="9881" actId="165"/>
          <ac:grpSpMkLst>
            <pc:docMk/>
            <pc:sldMk cId="3778577402" sldId="332"/>
            <ac:grpSpMk id="15" creationId="{FE03CAD0-8E40-F25D-2C0E-946C53C0BE53}"/>
          </ac:grpSpMkLst>
        </pc:grpChg>
        <pc:grpChg chg="del mod topLvl">
          <ac:chgData name="Silvaroli, Josie" userId="f34c3c8f-c71b-4e25-a0e3-48356815d5b4" providerId="ADAL" clId="{90DCFB77-282C-4240-B704-615A958E5EBC}" dt="2026-02-23T20:08:29.611" v="9888" actId="165"/>
          <ac:grpSpMkLst>
            <pc:docMk/>
            <pc:sldMk cId="3778577402" sldId="332"/>
            <ac:grpSpMk id="18" creationId="{5EECC764-50E6-3B65-AFE3-BC0A2CD483E2}"/>
          </ac:grpSpMkLst>
        </pc:grpChg>
        <pc:grpChg chg="del">
          <ac:chgData name="Silvaroli, Josie" userId="f34c3c8f-c71b-4e25-a0e3-48356815d5b4" providerId="ADAL" clId="{90DCFB77-282C-4240-B704-615A958E5EBC}" dt="2026-02-23T20:08:15.484" v="9886" actId="165"/>
          <ac:grpSpMkLst>
            <pc:docMk/>
            <pc:sldMk cId="3778577402" sldId="332"/>
            <ac:grpSpMk id="20" creationId="{2F97BA74-EB7D-6B1F-EBFC-AA076018199A}"/>
          </ac:grpSpMkLst>
        </pc:grpChg>
        <pc:grpChg chg="del">
          <ac:chgData name="Silvaroli, Josie" userId="f34c3c8f-c71b-4e25-a0e3-48356815d5b4" providerId="ADAL" clId="{90DCFB77-282C-4240-B704-615A958E5EBC}" dt="2026-02-23T20:07:50.385" v="9883" actId="165"/>
          <ac:grpSpMkLst>
            <pc:docMk/>
            <pc:sldMk cId="3778577402" sldId="332"/>
            <ac:grpSpMk id="22" creationId="{13461306-EB6F-89CA-C3EF-B93196A2D526}"/>
          </ac:grpSpMkLst>
        </pc:grpChg>
        <pc:grpChg chg="del mod topLvl">
          <ac:chgData name="Silvaroli, Josie" userId="f34c3c8f-c71b-4e25-a0e3-48356815d5b4" providerId="ADAL" clId="{90DCFB77-282C-4240-B704-615A958E5EBC}" dt="2026-02-23T20:08:09.563" v="9885" actId="165"/>
          <ac:grpSpMkLst>
            <pc:docMk/>
            <pc:sldMk cId="3778577402" sldId="332"/>
            <ac:grpSpMk id="23" creationId="{C9726554-13DD-6808-D846-E0C430E77357}"/>
          </ac:grpSpMkLst>
        </pc:grpChg>
      </pc:sldChg>
      <pc:sldChg chg="delSp modSp add mod modAnim">
        <pc:chgData name="Silvaroli, Josie" userId="f34c3c8f-c71b-4e25-a0e3-48356815d5b4" providerId="ADAL" clId="{90DCFB77-282C-4240-B704-615A958E5EBC}" dt="2026-02-23T20:16:12.314" v="9931" actId="13244"/>
        <pc:sldMkLst>
          <pc:docMk/>
          <pc:sldMk cId="2839084063" sldId="333"/>
        </pc:sldMkLst>
        <pc:spChg chg="mod topLvl">
          <ac:chgData name="Silvaroli, Josie" userId="f34c3c8f-c71b-4e25-a0e3-48356815d5b4" providerId="ADAL" clId="{90DCFB77-282C-4240-B704-615A958E5EBC}" dt="2026-02-23T20:12:59.435" v="9911" actId="165"/>
          <ac:spMkLst>
            <pc:docMk/>
            <pc:sldMk cId="2839084063" sldId="333"/>
            <ac:spMk id="10" creationId="{F9D46517-9227-57ED-9BAB-686A87BAF246}"/>
          </ac:spMkLst>
        </pc:spChg>
        <pc:spChg chg="mod topLvl">
          <ac:chgData name="Silvaroli, Josie" userId="f34c3c8f-c71b-4e25-a0e3-48356815d5b4" providerId="ADAL" clId="{90DCFB77-282C-4240-B704-615A958E5EBC}" dt="2026-02-23T20:14:21.458" v="9920" actId="962"/>
          <ac:spMkLst>
            <pc:docMk/>
            <pc:sldMk cId="2839084063" sldId="333"/>
            <ac:spMk id="11" creationId="{71A86FE2-565C-4C57-7A4B-993C0827D0DE}"/>
          </ac:spMkLst>
        </pc:spChg>
        <pc:spChg chg="mod ord topLvl">
          <ac:chgData name="Silvaroli, Josie" userId="f34c3c8f-c71b-4e25-a0e3-48356815d5b4" providerId="ADAL" clId="{90DCFB77-282C-4240-B704-615A958E5EBC}" dt="2026-02-23T20:16:04.996" v="9929" actId="13244"/>
          <ac:spMkLst>
            <pc:docMk/>
            <pc:sldMk cId="2839084063" sldId="333"/>
            <ac:spMk id="12" creationId="{410D6A09-8F35-A85B-894B-EF9E1C343CB3}"/>
          </ac:spMkLst>
        </pc:spChg>
        <pc:spChg chg="mod ord topLvl">
          <ac:chgData name="Silvaroli, Josie" userId="f34c3c8f-c71b-4e25-a0e3-48356815d5b4" providerId="ADAL" clId="{90DCFB77-282C-4240-B704-615A958E5EBC}" dt="2026-02-23T20:15:49.404" v="9928" actId="13244"/>
          <ac:spMkLst>
            <pc:docMk/>
            <pc:sldMk cId="2839084063" sldId="333"/>
            <ac:spMk id="14" creationId="{861EED27-6500-6687-1021-2E096A45BC4E}"/>
          </ac:spMkLst>
        </pc:spChg>
        <pc:spChg chg="mod ord topLvl">
          <ac:chgData name="Silvaroli, Josie" userId="f34c3c8f-c71b-4e25-a0e3-48356815d5b4" providerId="ADAL" clId="{90DCFB77-282C-4240-B704-615A958E5EBC}" dt="2026-02-23T20:16:12.314" v="9931" actId="13244"/>
          <ac:spMkLst>
            <pc:docMk/>
            <pc:sldMk cId="2839084063" sldId="333"/>
            <ac:spMk id="16" creationId="{83714B71-A53F-1295-966E-8CA3E42E7F58}"/>
          </ac:spMkLst>
        </pc:spChg>
        <pc:spChg chg="mod ord topLvl">
          <ac:chgData name="Silvaroli, Josie" userId="f34c3c8f-c71b-4e25-a0e3-48356815d5b4" providerId="ADAL" clId="{90DCFB77-282C-4240-B704-615A958E5EBC}" dt="2026-02-23T20:14:50.455" v="9924" actId="13244"/>
          <ac:spMkLst>
            <pc:docMk/>
            <pc:sldMk cId="2839084063" sldId="333"/>
            <ac:spMk id="17" creationId="{0952EA7E-57D1-ACD9-C190-66C67736E625}"/>
          </ac:spMkLst>
        </pc:spChg>
        <pc:spChg chg="mod ord topLvl">
          <ac:chgData name="Silvaroli, Josie" userId="f34c3c8f-c71b-4e25-a0e3-48356815d5b4" providerId="ADAL" clId="{90DCFB77-282C-4240-B704-615A958E5EBC}" dt="2026-02-23T20:14:53.906" v="9925" actId="13244"/>
          <ac:spMkLst>
            <pc:docMk/>
            <pc:sldMk cId="2839084063" sldId="333"/>
            <ac:spMk id="19" creationId="{96D7A919-5AF4-069F-4D50-9A34783E0302}"/>
          </ac:spMkLst>
        </pc:spChg>
        <pc:spChg chg="mod topLvl">
          <ac:chgData name="Silvaroli, Josie" userId="f34c3c8f-c71b-4e25-a0e3-48356815d5b4" providerId="ADAL" clId="{90DCFB77-282C-4240-B704-615A958E5EBC}" dt="2026-02-23T20:14:10.574" v="9919" actId="1076"/>
          <ac:spMkLst>
            <pc:docMk/>
            <pc:sldMk cId="2839084063" sldId="333"/>
            <ac:spMk id="24" creationId="{ACE8468A-53C0-19E6-F32F-165909D7A7BB}"/>
          </ac:spMkLst>
        </pc:spChg>
        <pc:spChg chg="mod topLvl">
          <ac:chgData name="Silvaroli, Josie" userId="f34c3c8f-c71b-4e25-a0e3-48356815d5b4" providerId="ADAL" clId="{90DCFB77-282C-4240-B704-615A958E5EBC}" dt="2026-02-23T20:14:33.159" v="9923" actId="962"/>
          <ac:spMkLst>
            <pc:docMk/>
            <pc:sldMk cId="2839084063" sldId="333"/>
            <ac:spMk id="25" creationId="{4F7B0796-2822-7716-C95B-4179D4748285}"/>
          </ac:spMkLst>
        </pc:spChg>
        <pc:spChg chg="mod topLvl">
          <ac:chgData name="Silvaroli, Josie" userId="f34c3c8f-c71b-4e25-a0e3-48356815d5b4" providerId="ADAL" clId="{90DCFB77-282C-4240-B704-615A958E5EBC}" dt="2026-02-23T20:14:10.574" v="9919" actId="1076"/>
          <ac:spMkLst>
            <pc:docMk/>
            <pc:sldMk cId="2839084063" sldId="333"/>
            <ac:spMk id="26" creationId="{2EDFD609-D5D6-5725-637D-AC7BE693710A}"/>
          </ac:spMkLst>
        </pc:spChg>
        <pc:grpChg chg="del">
          <ac:chgData name="Silvaroli, Josie" userId="f34c3c8f-c71b-4e25-a0e3-48356815d5b4" providerId="ADAL" clId="{90DCFB77-282C-4240-B704-615A958E5EBC}" dt="2026-02-23T20:12:59.435" v="9911" actId="165"/>
          <ac:grpSpMkLst>
            <pc:docMk/>
            <pc:sldMk cId="2839084063" sldId="333"/>
            <ac:grpSpMk id="15" creationId="{9F3FCE34-4BD3-4E50-284C-E7C6E5E51AE6}"/>
          </ac:grpSpMkLst>
        </pc:grpChg>
        <pc:grpChg chg="del mod topLvl">
          <ac:chgData name="Silvaroli, Josie" userId="f34c3c8f-c71b-4e25-a0e3-48356815d5b4" providerId="ADAL" clId="{90DCFB77-282C-4240-B704-615A958E5EBC}" dt="2026-02-23T20:12:26.564" v="9907" actId="165"/>
          <ac:grpSpMkLst>
            <pc:docMk/>
            <pc:sldMk cId="2839084063" sldId="333"/>
            <ac:grpSpMk id="18" creationId="{1BA8DFA1-E314-3E9D-7922-418250BC29A8}"/>
          </ac:grpSpMkLst>
        </pc:grpChg>
        <pc:grpChg chg="del">
          <ac:chgData name="Silvaroli, Josie" userId="f34c3c8f-c71b-4e25-a0e3-48356815d5b4" providerId="ADAL" clId="{90DCFB77-282C-4240-B704-615A958E5EBC}" dt="2026-02-23T20:12:22.304" v="9906" actId="165"/>
          <ac:grpSpMkLst>
            <pc:docMk/>
            <pc:sldMk cId="2839084063" sldId="333"/>
            <ac:grpSpMk id="20" creationId="{EEDE4709-BE9D-4ED0-7D92-623D431EE812}"/>
          </ac:grpSpMkLst>
        </pc:grpChg>
        <pc:grpChg chg="del">
          <ac:chgData name="Silvaroli, Josie" userId="f34c3c8f-c71b-4e25-a0e3-48356815d5b4" providerId="ADAL" clId="{90DCFB77-282C-4240-B704-615A958E5EBC}" dt="2026-02-23T20:12:45.087" v="9909" actId="165"/>
          <ac:grpSpMkLst>
            <pc:docMk/>
            <pc:sldMk cId="2839084063" sldId="333"/>
            <ac:grpSpMk id="21" creationId="{D4FCC1C7-2F1E-DFC3-AEAB-53F219BBFB34}"/>
          </ac:grpSpMkLst>
        </pc:grpChg>
        <pc:grpChg chg="del">
          <ac:chgData name="Silvaroli, Josie" userId="f34c3c8f-c71b-4e25-a0e3-48356815d5b4" providerId="ADAL" clId="{90DCFB77-282C-4240-B704-615A958E5EBC}" dt="2026-02-23T20:12:14.446" v="9904" actId="165"/>
          <ac:grpSpMkLst>
            <pc:docMk/>
            <pc:sldMk cId="2839084063" sldId="333"/>
            <ac:grpSpMk id="22" creationId="{569B95A9-6F86-9701-E9C9-B8107F633A6A}"/>
          </ac:grpSpMkLst>
        </pc:grpChg>
        <pc:grpChg chg="del mod topLvl">
          <ac:chgData name="Silvaroli, Josie" userId="f34c3c8f-c71b-4e25-a0e3-48356815d5b4" providerId="ADAL" clId="{90DCFB77-282C-4240-B704-615A958E5EBC}" dt="2026-02-23T20:12:18.375" v="9905" actId="165"/>
          <ac:grpSpMkLst>
            <pc:docMk/>
            <pc:sldMk cId="2839084063" sldId="333"/>
            <ac:grpSpMk id="23" creationId="{90BE835F-5174-B5F4-A38B-0E91221AAAC1}"/>
          </ac:grpSpMkLst>
        </pc:grpChg>
      </pc:sldChg>
      <pc:sldChg chg="delSp modSp add mod modAnim">
        <pc:chgData name="Silvaroli, Josie" userId="f34c3c8f-c71b-4e25-a0e3-48356815d5b4" providerId="ADAL" clId="{90DCFB77-282C-4240-B704-615A958E5EBC}" dt="2026-02-23T20:18:57.972" v="9954" actId="962"/>
        <pc:sldMkLst>
          <pc:docMk/>
          <pc:sldMk cId="3790875325" sldId="334"/>
        </pc:sldMkLst>
        <pc:spChg chg="mod topLvl">
          <ac:chgData name="Silvaroli, Josie" userId="f34c3c8f-c71b-4e25-a0e3-48356815d5b4" providerId="ADAL" clId="{90DCFB77-282C-4240-B704-615A958E5EBC}" dt="2026-02-23T20:17:44.520" v="9942" actId="165"/>
          <ac:spMkLst>
            <pc:docMk/>
            <pc:sldMk cId="3790875325" sldId="334"/>
            <ac:spMk id="10" creationId="{7BF697A7-85D6-4673-B38D-E680C3E1DEEB}"/>
          </ac:spMkLst>
        </pc:spChg>
        <pc:spChg chg="mod topLvl">
          <ac:chgData name="Silvaroli, Josie" userId="f34c3c8f-c71b-4e25-a0e3-48356815d5b4" providerId="ADAL" clId="{90DCFB77-282C-4240-B704-615A958E5EBC}" dt="2026-02-23T20:18:52.349" v="9951" actId="962"/>
          <ac:spMkLst>
            <pc:docMk/>
            <pc:sldMk cId="3790875325" sldId="334"/>
            <ac:spMk id="11" creationId="{20166DF1-4019-AEA2-53B7-86AC0D124E48}"/>
          </ac:spMkLst>
        </pc:spChg>
        <pc:spChg chg="mod topLvl">
          <ac:chgData name="Silvaroli, Josie" userId="f34c3c8f-c71b-4e25-a0e3-48356815d5b4" providerId="ADAL" clId="{90DCFB77-282C-4240-B704-615A958E5EBC}" dt="2026-02-23T20:18:53.956" v="9952" actId="962"/>
          <ac:spMkLst>
            <pc:docMk/>
            <pc:sldMk cId="3790875325" sldId="334"/>
            <ac:spMk id="12" creationId="{D7F28919-BF41-369D-E023-422DBD1606D0}"/>
          </ac:spMkLst>
        </pc:spChg>
        <pc:spChg chg="mod topLvl">
          <ac:chgData name="Silvaroli, Josie" userId="f34c3c8f-c71b-4e25-a0e3-48356815d5b4" providerId="ADAL" clId="{90DCFB77-282C-4240-B704-615A958E5EBC}" dt="2026-02-23T20:17:33.411" v="9940" actId="165"/>
          <ac:spMkLst>
            <pc:docMk/>
            <pc:sldMk cId="3790875325" sldId="334"/>
            <ac:spMk id="14" creationId="{FAD486D9-F20B-3F14-3FBC-158ECA23AF48}"/>
          </ac:spMkLst>
        </pc:spChg>
        <pc:spChg chg="mod topLvl">
          <ac:chgData name="Silvaroli, Josie" userId="f34c3c8f-c71b-4e25-a0e3-48356815d5b4" providerId="ADAL" clId="{90DCFB77-282C-4240-B704-615A958E5EBC}" dt="2026-02-23T20:18:56.112" v="9953" actId="962"/>
          <ac:spMkLst>
            <pc:docMk/>
            <pc:sldMk cId="3790875325" sldId="334"/>
            <ac:spMk id="16" creationId="{E07F6E91-0980-853A-7CB0-4964D83E222F}"/>
          </ac:spMkLst>
        </pc:spChg>
        <pc:spChg chg="mod topLvl">
          <ac:chgData name="Silvaroli, Josie" userId="f34c3c8f-c71b-4e25-a0e3-48356815d5b4" providerId="ADAL" clId="{90DCFB77-282C-4240-B704-615A958E5EBC}" dt="2026-02-23T20:17:19.059" v="9938" actId="165"/>
          <ac:spMkLst>
            <pc:docMk/>
            <pc:sldMk cId="3790875325" sldId="334"/>
            <ac:spMk id="17" creationId="{90E8988A-C504-264D-8E81-FA51F0EAE1B1}"/>
          </ac:spMkLst>
        </pc:spChg>
        <pc:spChg chg="mod topLvl">
          <ac:chgData name="Silvaroli, Josie" userId="f34c3c8f-c71b-4e25-a0e3-48356815d5b4" providerId="ADAL" clId="{90DCFB77-282C-4240-B704-615A958E5EBC}" dt="2026-02-23T20:17:15.348" v="9937" actId="165"/>
          <ac:spMkLst>
            <pc:docMk/>
            <pc:sldMk cId="3790875325" sldId="334"/>
            <ac:spMk id="19" creationId="{E5ACB3D5-4791-0018-F8DC-F8AD125CD054}"/>
          </ac:spMkLst>
        </pc:spChg>
        <pc:spChg chg="mod topLvl">
          <ac:chgData name="Silvaroli, Josie" userId="f34c3c8f-c71b-4e25-a0e3-48356815d5b4" providerId="ADAL" clId="{90DCFB77-282C-4240-B704-615A958E5EBC}" dt="2026-02-23T20:18:46.850" v="9950" actId="1076"/>
          <ac:spMkLst>
            <pc:docMk/>
            <pc:sldMk cId="3790875325" sldId="334"/>
            <ac:spMk id="24" creationId="{F8202693-814D-95F5-D85D-B9ECCB9FC53D}"/>
          </ac:spMkLst>
        </pc:spChg>
        <pc:spChg chg="mod topLvl">
          <ac:chgData name="Silvaroli, Josie" userId="f34c3c8f-c71b-4e25-a0e3-48356815d5b4" providerId="ADAL" clId="{90DCFB77-282C-4240-B704-615A958E5EBC}" dt="2026-02-23T20:18:57.972" v="9954" actId="962"/>
          <ac:spMkLst>
            <pc:docMk/>
            <pc:sldMk cId="3790875325" sldId="334"/>
            <ac:spMk id="25" creationId="{5CD40F22-79F8-9E44-245B-23D05AF54D97}"/>
          </ac:spMkLst>
        </pc:spChg>
        <pc:spChg chg="mod topLvl">
          <ac:chgData name="Silvaroli, Josie" userId="f34c3c8f-c71b-4e25-a0e3-48356815d5b4" providerId="ADAL" clId="{90DCFB77-282C-4240-B704-615A958E5EBC}" dt="2026-02-23T20:18:46.850" v="9950" actId="1076"/>
          <ac:spMkLst>
            <pc:docMk/>
            <pc:sldMk cId="3790875325" sldId="334"/>
            <ac:spMk id="26" creationId="{0E87CD20-AAFF-C274-C336-05E3D4F0E438}"/>
          </ac:spMkLst>
        </pc:spChg>
        <pc:grpChg chg="del">
          <ac:chgData name="Silvaroli, Josie" userId="f34c3c8f-c71b-4e25-a0e3-48356815d5b4" providerId="ADAL" clId="{90DCFB77-282C-4240-B704-615A958E5EBC}" dt="2026-02-23T20:17:44.520" v="9942" actId="165"/>
          <ac:grpSpMkLst>
            <pc:docMk/>
            <pc:sldMk cId="3790875325" sldId="334"/>
            <ac:grpSpMk id="15" creationId="{B94D1C8B-F540-90B4-C53D-B59BE587A65F}"/>
          </ac:grpSpMkLst>
        </pc:grpChg>
        <pc:grpChg chg="del mod topLvl">
          <ac:chgData name="Silvaroli, Josie" userId="f34c3c8f-c71b-4e25-a0e3-48356815d5b4" providerId="ADAL" clId="{90DCFB77-282C-4240-B704-615A958E5EBC}" dt="2026-02-23T20:17:19.059" v="9938" actId="165"/>
          <ac:grpSpMkLst>
            <pc:docMk/>
            <pc:sldMk cId="3790875325" sldId="334"/>
            <ac:grpSpMk id="18" creationId="{4E501135-0442-8103-C4E1-24773B458A7B}"/>
          </ac:grpSpMkLst>
        </pc:grpChg>
        <pc:grpChg chg="del">
          <ac:chgData name="Silvaroli, Josie" userId="f34c3c8f-c71b-4e25-a0e3-48356815d5b4" providerId="ADAL" clId="{90DCFB77-282C-4240-B704-615A958E5EBC}" dt="2026-02-23T20:17:15.348" v="9937" actId="165"/>
          <ac:grpSpMkLst>
            <pc:docMk/>
            <pc:sldMk cId="3790875325" sldId="334"/>
            <ac:grpSpMk id="20" creationId="{06C58ED2-84EB-6B4F-354B-93C9E4A68D58}"/>
          </ac:grpSpMkLst>
        </pc:grpChg>
        <pc:grpChg chg="del">
          <ac:chgData name="Silvaroli, Josie" userId="f34c3c8f-c71b-4e25-a0e3-48356815d5b4" providerId="ADAL" clId="{90DCFB77-282C-4240-B704-615A958E5EBC}" dt="2026-02-23T20:17:33.411" v="9940" actId="165"/>
          <ac:grpSpMkLst>
            <pc:docMk/>
            <pc:sldMk cId="3790875325" sldId="334"/>
            <ac:grpSpMk id="21" creationId="{7949B813-6D57-7156-44E2-AE6DF0BA1AA1}"/>
          </ac:grpSpMkLst>
        </pc:grpChg>
        <pc:grpChg chg="del">
          <ac:chgData name="Silvaroli, Josie" userId="f34c3c8f-c71b-4e25-a0e3-48356815d5b4" providerId="ADAL" clId="{90DCFB77-282C-4240-B704-615A958E5EBC}" dt="2026-02-23T20:16:56.442" v="9934" actId="165"/>
          <ac:grpSpMkLst>
            <pc:docMk/>
            <pc:sldMk cId="3790875325" sldId="334"/>
            <ac:grpSpMk id="22" creationId="{488E2D9F-3886-49D6-36A5-5380E9736455}"/>
          </ac:grpSpMkLst>
        </pc:grpChg>
        <pc:grpChg chg="del mod topLvl">
          <ac:chgData name="Silvaroli, Josie" userId="f34c3c8f-c71b-4e25-a0e3-48356815d5b4" providerId="ADAL" clId="{90DCFB77-282C-4240-B704-615A958E5EBC}" dt="2026-02-23T20:17:00.344" v="9935" actId="165"/>
          <ac:grpSpMkLst>
            <pc:docMk/>
            <pc:sldMk cId="3790875325" sldId="334"/>
            <ac:grpSpMk id="23" creationId="{94DBF543-F6BD-CB0F-9701-7C650569A5B6}"/>
          </ac:grpSpMkLst>
        </pc:grpChg>
      </pc:sldChg>
      <pc:sldChg chg="delSp modSp add mod modAnim">
        <pc:chgData name="Silvaroli, Josie" userId="f34c3c8f-c71b-4e25-a0e3-48356815d5b4" providerId="ADAL" clId="{90DCFB77-282C-4240-B704-615A958E5EBC}" dt="2026-02-23T20:21:54.141" v="9977" actId="962"/>
        <pc:sldMkLst>
          <pc:docMk/>
          <pc:sldMk cId="2887624797" sldId="335"/>
        </pc:sldMkLst>
        <pc:spChg chg="mod topLvl">
          <ac:chgData name="Silvaroli, Josie" userId="f34c3c8f-c71b-4e25-a0e3-48356815d5b4" providerId="ADAL" clId="{90DCFB77-282C-4240-B704-615A958E5EBC}" dt="2026-02-23T20:20:46.016" v="9965" actId="165"/>
          <ac:spMkLst>
            <pc:docMk/>
            <pc:sldMk cId="2887624797" sldId="335"/>
            <ac:spMk id="10" creationId="{660E9CE8-CC38-DBAC-346F-C867C393BD04}"/>
          </ac:spMkLst>
        </pc:spChg>
        <pc:spChg chg="mod topLvl">
          <ac:chgData name="Silvaroli, Josie" userId="f34c3c8f-c71b-4e25-a0e3-48356815d5b4" providerId="ADAL" clId="{90DCFB77-282C-4240-B704-615A958E5EBC}" dt="2026-02-23T20:21:49.695" v="9974" actId="962"/>
          <ac:spMkLst>
            <pc:docMk/>
            <pc:sldMk cId="2887624797" sldId="335"/>
            <ac:spMk id="11" creationId="{5EC19889-140D-1F16-3B53-F53409E647E9}"/>
          </ac:spMkLst>
        </pc:spChg>
        <pc:spChg chg="mod topLvl">
          <ac:chgData name="Silvaroli, Josie" userId="f34c3c8f-c71b-4e25-a0e3-48356815d5b4" providerId="ADAL" clId="{90DCFB77-282C-4240-B704-615A958E5EBC}" dt="2026-02-23T20:21:50.864" v="9975" actId="962"/>
          <ac:spMkLst>
            <pc:docMk/>
            <pc:sldMk cId="2887624797" sldId="335"/>
            <ac:spMk id="12" creationId="{0D0535DD-5D13-B1DF-856F-20A92A991994}"/>
          </ac:spMkLst>
        </pc:spChg>
        <pc:spChg chg="mod topLvl">
          <ac:chgData name="Silvaroli, Josie" userId="f34c3c8f-c71b-4e25-a0e3-48356815d5b4" providerId="ADAL" clId="{90DCFB77-282C-4240-B704-615A958E5EBC}" dt="2026-02-23T20:20:34.999" v="9963" actId="165"/>
          <ac:spMkLst>
            <pc:docMk/>
            <pc:sldMk cId="2887624797" sldId="335"/>
            <ac:spMk id="14" creationId="{D26F3F12-1F4B-93A5-AA82-E9ADEBE236D7}"/>
          </ac:spMkLst>
        </pc:spChg>
        <pc:spChg chg="mod topLvl">
          <ac:chgData name="Silvaroli, Josie" userId="f34c3c8f-c71b-4e25-a0e3-48356815d5b4" providerId="ADAL" clId="{90DCFB77-282C-4240-B704-615A958E5EBC}" dt="2026-02-23T20:21:52.318" v="9976" actId="962"/>
          <ac:spMkLst>
            <pc:docMk/>
            <pc:sldMk cId="2887624797" sldId="335"/>
            <ac:spMk id="16" creationId="{5AA2909D-63DC-8092-AB1E-7964CFB75025}"/>
          </ac:spMkLst>
        </pc:spChg>
        <pc:spChg chg="mod topLvl">
          <ac:chgData name="Silvaroli, Josie" userId="f34c3c8f-c71b-4e25-a0e3-48356815d5b4" providerId="ADAL" clId="{90DCFB77-282C-4240-B704-615A958E5EBC}" dt="2026-02-23T20:20:19.458" v="9961" actId="165"/>
          <ac:spMkLst>
            <pc:docMk/>
            <pc:sldMk cId="2887624797" sldId="335"/>
            <ac:spMk id="17" creationId="{510B9A6E-F18D-3A39-9FD4-0C9BEFA048B9}"/>
          </ac:spMkLst>
        </pc:spChg>
        <pc:spChg chg="mod topLvl">
          <ac:chgData name="Silvaroli, Josie" userId="f34c3c8f-c71b-4e25-a0e3-48356815d5b4" providerId="ADAL" clId="{90DCFB77-282C-4240-B704-615A958E5EBC}" dt="2026-02-23T20:20:13.559" v="9960" actId="165"/>
          <ac:spMkLst>
            <pc:docMk/>
            <pc:sldMk cId="2887624797" sldId="335"/>
            <ac:spMk id="19" creationId="{493511C2-ECDF-02BA-4300-105C585B8936}"/>
          </ac:spMkLst>
        </pc:spChg>
        <pc:spChg chg="mod topLvl">
          <ac:chgData name="Silvaroli, Josie" userId="f34c3c8f-c71b-4e25-a0e3-48356815d5b4" providerId="ADAL" clId="{90DCFB77-282C-4240-B704-615A958E5EBC}" dt="2026-02-23T20:21:45.653" v="9973" actId="1076"/>
          <ac:spMkLst>
            <pc:docMk/>
            <pc:sldMk cId="2887624797" sldId="335"/>
            <ac:spMk id="24" creationId="{0FD83E16-4697-11C8-EE8B-F8C59E5B9772}"/>
          </ac:spMkLst>
        </pc:spChg>
        <pc:spChg chg="mod topLvl">
          <ac:chgData name="Silvaroli, Josie" userId="f34c3c8f-c71b-4e25-a0e3-48356815d5b4" providerId="ADAL" clId="{90DCFB77-282C-4240-B704-615A958E5EBC}" dt="2026-02-23T20:21:54.141" v="9977" actId="962"/>
          <ac:spMkLst>
            <pc:docMk/>
            <pc:sldMk cId="2887624797" sldId="335"/>
            <ac:spMk id="25" creationId="{EC0C4814-D782-1E48-8866-A153B3731C86}"/>
          </ac:spMkLst>
        </pc:spChg>
        <pc:spChg chg="mod topLvl">
          <ac:chgData name="Silvaroli, Josie" userId="f34c3c8f-c71b-4e25-a0e3-48356815d5b4" providerId="ADAL" clId="{90DCFB77-282C-4240-B704-615A958E5EBC}" dt="2026-02-23T20:21:45.653" v="9973" actId="1076"/>
          <ac:spMkLst>
            <pc:docMk/>
            <pc:sldMk cId="2887624797" sldId="335"/>
            <ac:spMk id="26" creationId="{BDAE289D-034C-47C1-CE5D-C961967CAFE6}"/>
          </ac:spMkLst>
        </pc:spChg>
        <pc:grpChg chg="del">
          <ac:chgData name="Silvaroli, Josie" userId="f34c3c8f-c71b-4e25-a0e3-48356815d5b4" providerId="ADAL" clId="{90DCFB77-282C-4240-B704-615A958E5EBC}" dt="2026-02-23T20:20:46.016" v="9965" actId="165"/>
          <ac:grpSpMkLst>
            <pc:docMk/>
            <pc:sldMk cId="2887624797" sldId="335"/>
            <ac:grpSpMk id="15" creationId="{E80142D6-95B4-2260-8621-DF1E33BC2BAF}"/>
          </ac:grpSpMkLst>
        </pc:grpChg>
        <pc:grpChg chg="del mod topLvl">
          <ac:chgData name="Silvaroli, Josie" userId="f34c3c8f-c71b-4e25-a0e3-48356815d5b4" providerId="ADAL" clId="{90DCFB77-282C-4240-B704-615A958E5EBC}" dt="2026-02-23T20:20:19.458" v="9961" actId="165"/>
          <ac:grpSpMkLst>
            <pc:docMk/>
            <pc:sldMk cId="2887624797" sldId="335"/>
            <ac:grpSpMk id="18" creationId="{91E4A333-9D0F-4A6B-8957-F9B9E2E4D99D}"/>
          </ac:grpSpMkLst>
        </pc:grpChg>
        <pc:grpChg chg="del">
          <ac:chgData name="Silvaroli, Josie" userId="f34c3c8f-c71b-4e25-a0e3-48356815d5b4" providerId="ADAL" clId="{90DCFB77-282C-4240-B704-615A958E5EBC}" dt="2026-02-23T20:20:13.559" v="9960" actId="165"/>
          <ac:grpSpMkLst>
            <pc:docMk/>
            <pc:sldMk cId="2887624797" sldId="335"/>
            <ac:grpSpMk id="20" creationId="{D1A63733-E26B-6C7F-9C6F-464ADEFF7F53}"/>
          </ac:grpSpMkLst>
        </pc:grpChg>
        <pc:grpChg chg="del">
          <ac:chgData name="Silvaroli, Josie" userId="f34c3c8f-c71b-4e25-a0e3-48356815d5b4" providerId="ADAL" clId="{90DCFB77-282C-4240-B704-615A958E5EBC}" dt="2026-02-23T20:20:34.999" v="9963" actId="165"/>
          <ac:grpSpMkLst>
            <pc:docMk/>
            <pc:sldMk cId="2887624797" sldId="335"/>
            <ac:grpSpMk id="21" creationId="{7F30DE3C-FDC5-00AD-73F4-F5DE8D676CEF}"/>
          </ac:grpSpMkLst>
        </pc:grpChg>
        <pc:grpChg chg="del">
          <ac:chgData name="Silvaroli, Josie" userId="f34c3c8f-c71b-4e25-a0e3-48356815d5b4" providerId="ADAL" clId="{90DCFB77-282C-4240-B704-615A958E5EBC}" dt="2026-02-23T20:19:58.368" v="9957" actId="165"/>
          <ac:grpSpMkLst>
            <pc:docMk/>
            <pc:sldMk cId="2887624797" sldId="335"/>
            <ac:grpSpMk id="22" creationId="{17F2A603-666C-39A2-0548-6CCBD1D44740}"/>
          </ac:grpSpMkLst>
        </pc:grpChg>
        <pc:grpChg chg="del mod topLvl">
          <ac:chgData name="Silvaroli, Josie" userId="f34c3c8f-c71b-4e25-a0e3-48356815d5b4" providerId="ADAL" clId="{90DCFB77-282C-4240-B704-615A958E5EBC}" dt="2026-02-23T20:20:01.781" v="9958" actId="165"/>
          <ac:grpSpMkLst>
            <pc:docMk/>
            <pc:sldMk cId="2887624797" sldId="335"/>
            <ac:grpSpMk id="23" creationId="{FE70C5F9-0116-4B08-238F-0003FAC7D758}"/>
          </ac:grpSpMkLst>
        </pc:grpChg>
      </pc:sldChg>
      <pc:sldChg chg="delSp modSp add mod modAnim">
        <pc:chgData name="Silvaroli, Josie" userId="f34c3c8f-c71b-4e25-a0e3-48356815d5b4" providerId="ADAL" clId="{90DCFB77-282C-4240-B704-615A958E5EBC}" dt="2026-02-23T20:25:06.479" v="10000" actId="962"/>
        <pc:sldMkLst>
          <pc:docMk/>
          <pc:sldMk cId="1641947715" sldId="336"/>
        </pc:sldMkLst>
        <pc:spChg chg="mod topLvl">
          <ac:chgData name="Silvaroli, Josie" userId="f34c3c8f-c71b-4e25-a0e3-48356815d5b4" providerId="ADAL" clId="{90DCFB77-282C-4240-B704-615A958E5EBC}" dt="2026-02-23T20:23:51.324" v="9988" actId="165"/>
          <ac:spMkLst>
            <pc:docMk/>
            <pc:sldMk cId="1641947715" sldId="336"/>
            <ac:spMk id="10" creationId="{40D41880-D734-E82F-0AA4-3B7FE04DA20B}"/>
          </ac:spMkLst>
        </pc:spChg>
        <pc:spChg chg="mod topLvl">
          <ac:chgData name="Silvaroli, Josie" userId="f34c3c8f-c71b-4e25-a0e3-48356815d5b4" providerId="ADAL" clId="{90DCFB77-282C-4240-B704-615A958E5EBC}" dt="2026-02-23T20:25:02.540" v="9997" actId="962"/>
          <ac:spMkLst>
            <pc:docMk/>
            <pc:sldMk cId="1641947715" sldId="336"/>
            <ac:spMk id="11" creationId="{C9544994-0BBA-E19C-E047-D7D4B1DA9D37}"/>
          </ac:spMkLst>
        </pc:spChg>
        <pc:spChg chg="mod topLvl">
          <ac:chgData name="Silvaroli, Josie" userId="f34c3c8f-c71b-4e25-a0e3-48356815d5b4" providerId="ADAL" clId="{90DCFB77-282C-4240-B704-615A958E5EBC}" dt="2026-02-23T20:25:03.798" v="9998" actId="962"/>
          <ac:spMkLst>
            <pc:docMk/>
            <pc:sldMk cId="1641947715" sldId="336"/>
            <ac:spMk id="12" creationId="{DA592C72-3B60-2B9C-C585-15493166BFD1}"/>
          </ac:spMkLst>
        </pc:spChg>
        <pc:spChg chg="mod topLvl">
          <ac:chgData name="Silvaroli, Josie" userId="f34c3c8f-c71b-4e25-a0e3-48356815d5b4" providerId="ADAL" clId="{90DCFB77-282C-4240-B704-615A958E5EBC}" dt="2026-02-23T20:23:38.089" v="9986" actId="165"/>
          <ac:spMkLst>
            <pc:docMk/>
            <pc:sldMk cId="1641947715" sldId="336"/>
            <ac:spMk id="14" creationId="{3F1F6702-3A0D-3C07-A69E-ADD6E7824725}"/>
          </ac:spMkLst>
        </pc:spChg>
        <pc:spChg chg="mod topLvl">
          <ac:chgData name="Silvaroli, Josie" userId="f34c3c8f-c71b-4e25-a0e3-48356815d5b4" providerId="ADAL" clId="{90DCFB77-282C-4240-B704-615A958E5EBC}" dt="2026-02-23T20:25:05.169" v="9999" actId="962"/>
          <ac:spMkLst>
            <pc:docMk/>
            <pc:sldMk cId="1641947715" sldId="336"/>
            <ac:spMk id="16" creationId="{352ECFA1-24B6-DEE6-08BF-A0E539AF4155}"/>
          </ac:spMkLst>
        </pc:spChg>
        <pc:spChg chg="mod topLvl">
          <ac:chgData name="Silvaroli, Josie" userId="f34c3c8f-c71b-4e25-a0e3-48356815d5b4" providerId="ADAL" clId="{90DCFB77-282C-4240-B704-615A958E5EBC}" dt="2026-02-23T20:23:25.111" v="9984" actId="165"/>
          <ac:spMkLst>
            <pc:docMk/>
            <pc:sldMk cId="1641947715" sldId="336"/>
            <ac:spMk id="17" creationId="{8CE74C67-DACC-4D81-2CE1-90B8D69087D9}"/>
          </ac:spMkLst>
        </pc:spChg>
        <pc:spChg chg="mod topLvl">
          <ac:chgData name="Silvaroli, Josie" userId="f34c3c8f-c71b-4e25-a0e3-48356815d5b4" providerId="ADAL" clId="{90DCFB77-282C-4240-B704-615A958E5EBC}" dt="2026-02-23T20:23:14.434" v="9982" actId="165"/>
          <ac:spMkLst>
            <pc:docMk/>
            <pc:sldMk cId="1641947715" sldId="336"/>
            <ac:spMk id="19" creationId="{8B97F5B6-3B04-9EF6-A093-94AEA92EE984}"/>
          </ac:spMkLst>
        </pc:spChg>
        <pc:spChg chg="mod topLvl">
          <ac:chgData name="Silvaroli, Josie" userId="f34c3c8f-c71b-4e25-a0e3-48356815d5b4" providerId="ADAL" clId="{90DCFB77-282C-4240-B704-615A958E5EBC}" dt="2026-02-23T20:24:55.165" v="9996" actId="1076"/>
          <ac:spMkLst>
            <pc:docMk/>
            <pc:sldMk cId="1641947715" sldId="336"/>
            <ac:spMk id="24" creationId="{A161C856-6646-7DCD-BBED-41C1F80EF1E0}"/>
          </ac:spMkLst>
        </pc:spChg>
        <pc:spChg chg="mod topLvl">
          <ac:chgData name="Silvaroli, Josie" userId="f34c3c8f-c71b-4e25-a0e3-48356815d5b4" providerId="ADAL" clId="{90DCFB77-282C-4240-B704-615A958E5EBC}" dt="2026-02-23T20:25:06.479" v="10000" actId="962"/>
          <ac:spMkLst>
            <pc:docMk/>
            <pc:sldMk cId="1641947715" sldId="336"/>
            <ac:spMk id="25" creationId="{EB820397-2658-C1CF-D20B-D264744BA081}"/>
          </ac:spMkLst>
        </pc:spChg>
        <pc:spChg chg="mod topLvl">
          <ac:chgData name="Silvaroli, Josie" userId="f34c3c8f-c71b-4e25-a0e3-48356815d5b4" providerId="ADAL" clId="{90DCFB77-282C-4240-B704-615A958E5EBC}" dt="2026-02-23T20:24:55.165" v="9996" actId="1076"/>
          <ac:spMkLst>
            <pc:docMk/>
            <pc:sldMk cId="1641947715" sldId="336"/>
            <ac:spMk id="26" creationId="{113991CC-ED24-925E-B59B-BC1449CF7D7D}"/>
          </ac:spMkLst>
        </pc:spChg>
        <pc:grpChg chg="del">
          <ac:chgData name="Silvaroli, Josie" userId="f34c3c8f-c71b-4e25-a0e3-48356815d5b4" providerId="ADAL" clId="{90DCFB77-282C-4240-B704-615A958E5EBC}" dt="2026-02-23T20:23:51.324" v="9988" actId="165"/>
          <ac:grpSpMkLst>
            <pc:docMk/>
            <pc:sldMk cId="1641947715" sldId="336"/>
            <ac:grpSpMk id="15" creationId="{3D602F24-C0D6-84DC-8525-3D8A39BBCDCE}"/>
          </ac:grpSpMkLst>
        </pc:grpChg>
        <pc:grpChg chg="del mod topLvl">
          <ac:chgData name="Silvaroli, Josie" userId="f34c3c8f-c71b-4e25-a0e3-48356815d5b4" providerId="ADAL" clId="{90DCFB77-282C-4240-B704-615A958E5EBC}" dt="2026-02-23T20:23:25.111" v="9984" actId="165"/>
          <ac:grpSpMkLst>
            <pc:docMk/>
            <pc:sldMk cId="1641947715" sldId="336"/>
            <ac:grpSpMk id="18" creationId="{8EE85849-0AAD-A8DC-43A4-42A2026169DD}"/>
          </ac:grpSpMkLst>
        </pc:grpChg>
        <pc:grpChg chg="del">
          <ac:chgData name="Silvaroli, Josie" userId="f34c3c8f-c71b-4e25-a0e3-48356815d5b4" providerId="ADAL" clId="{90DCFB77-282C-4240-B704-615A958E5EBC}" dt="2026-02-23T20:23:14.434" v="9982" actId="165"/>
          <ac:grpSpMkLst>
            <pc:docMk/>
            <pc:sldMk cId="1641947715" sldId="336"/>
            <ac:grpSpMk id="20" creationId="{1F91DF6F-10AC-F236-32C6-11783904674D}"/>
          </ac:grpSpMkLst>
        </pc:grpChg>
        <pc:grpChg chg="del">
          <ac:chgData name="Silvaroli, Josie" userId="f34c3c8f-c71b-4e25-a0e3-48356815d5b4" providerId="ADAL" clId="{90DCFB77-282C-4240-B704-615A958E5EBC}" dt="2026-02-23T20:23:38.089" v="9986" actId="165"/>
          <ac:grpSpMkLst>
            <pc:docMk/>
            <pc:sldMk cId="1641947715" sldId="336"/>
            <ac:grpSpMk id="21" creationId="{0009F663-14ED-D41C-243D-4D36E7770C9A}"/>
          </ac:grpSpMkLst>
        </pc:grpChg>
        <pc:grpChg chg="del">
          <ac:chgData name="Silvaroli, Josie" userId="f34c3c8f-c71b-4e25-a0e3-48356815d5b4" providerId="ADAL" clId="{90DCFB77-282C-4240-B704-615A958E5EBC}" dt="2026-02-23T20:23:06.911" v="9980" actId="165"/>
          <ac:grpSpMkLst>
            <pc:docMk/>
            <pc:sldMk cId="1641947715" sldId="336"/>
            <ac:grpSpMk id="22" creationId="{2652821E-D7E4-FE30-6B8A-376A57915FDE}"/>
          </ac:grpSpMkLst>
        </pc:grpChg>
        <pc:grpChg chg="del mod topLvl">
          <ac:chgData name="Silvaroli, Josie" userId="f34c3c8f-c71b-4e25-a0e3-48356815d5b4" providerId="ADAL" clId="{90DCFB77-282C-4240-B704-615A958E5EBC}" dt="2026-02-23T20:23:10.420" v="9981" actId="165"/>
          <ac:grpSpMkLst>
            <pc:docMk/>
            <pc:sldMk cId="1641947715" sldId="336"/>
            <ac:grpSpMk id="23" creationId="{4E29B208-E19E-C6E3-18E2-2C56EA00D337}"/>
          </ac:grpSpMkLst>
        </pc:gr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Arial" panose="020B0604020202020204" pitchFamily="34" charset="0"/>
              </a:defRPr>
            </a:lvl1pPr>
          </a:lstStyle>
          <a:p>
            <a:pPr>
              <a:defRPr/>
            </a:pPr>
            <a:fld id="{A730F172-5624-42A4-91D7-E7C37E554A22}" type="datetimeFigureOut">
              <a:rPr lang="en-US" altLang="en-US"/>
              <a:pPr>
                <a:defRPr/>
              </a:pPr>
              <a:t>2/23/2026</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EAB7ED7-4B27-45D0-8378-412D0AF99C34}" type="slidenum">
              <a:rPr lang="en-US" altLang="en-US"/>
              <a:pPr/>
              <a:t>‹#›</a:t>
            </a:fld>
            <a:endParaRPr lang="en-US" altLang="en-US"/>
          </a:p>
        </p:txBody>
      </p:sp>
    </p:spTree>
    <p:extLst>
      <p:ext uri="{BB962C8B-B14F-4D97-AF65-F5344CB8AC3E}">
        <p14:creationId xmlns:p14="http://schemas.microsoft.com/office/powerpoint/2010/main" val="13938608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16E73321-739D-4988-B72F-C55AC99076CE}" type="datetimeFigureOut">
              <a:rPr lang="en-US" altLang="en-US"/>
              <a:pPr>
                <a:defRPr/>
              </a:pPr>
              <a:t>2/23/2026</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1EA7501-1DDB-48B5-B47E-1771DABDF4FB}" type="slidenum">
              <a:rPr lang="en-US" altLang="en-US"/>
              <a:pPr/>
              <a:t>‹#›</a:t>
            </a:fld>
            <a:endParaRPr lang="en-US" altLang="en-US"/>
          </a:p>
        </p:txBody>
      </p:sp>
    </p:spTree>
    <p:extLst>
      <p:ext uri="{BB962C8B-B14F-4D97-AF65-F5344CB8AC3E}">
        <p14:creationId xmlns:p14="http://schemas.microsoft.com/office/powerpoint/2010/main" val="3607541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F226A-6E92-0392-1EFE-E0141FBD21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6DAC56-EDED-2E4C-52C8-2278CAE11B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7C5A5-5AE7-5E38-EA8D-B9CA1BFA00EC}"/>
              </a:ext>
            </a:extLst>
          </p:cNvPr>
          <p:cNvSpPr>
            <a:spLocks noGrp="1"/>
          </p:cNvSpPr>
          <p:nvPr>
            <p:ph type="body" idx="1"/>
          </p:nvPr>
        </p:nvSpPr>
        <p:spPr/>
        <p:txBody>
          <a:bodyPr/>
          <a:lstStyle/>
          <a:p>
            <a:r>
              <a:rPr lang="en-US" u="sng">
                <a:latin typeface="Times New Roman" panose="02020603050405020304" pitchFamily="18" charset="0"/>
                <a:ea typeface="MS PGothic"/>
                <a:cs typeface="Times New Roman" panose="02020603050405020304" pitchFamily="18" charset="0"/>
              </a:rPr>
              <a:t>Game Introduction</a:t>
            </a:r>
            <a:r>
              <a:rPr lang="en-US">
                <a:latin typeface="Times New Roman" panose="02020603050405020304" pitchFamily="18" charset="0"/>
                <a:ea typeface="MS PGothic"/>
                <a:cs typeface="Times New Roman" panose="02020603050405020304" pitchFamily="18" charset="0"/>
              </a:rPr>
              <a:t>:</a:t>
            </a:r>
            <a:endParaRPr lang="en-US">
              <a:solidFill>
                <a:srgbClr val="444444"/>
              </a:solidFill>
              <a:latin typeface="Times New Roman" panose="02020603050405020304" pitchFamily="18" charset="0"/>
              <a:ea typeface="MS PGothic"/>
              <a:cs typeface="Times New Roman" panose="02020603050405020304" pitchFamily="18" charset="0"/>
            </a:endParaRPr>
          </a:p>
          <a:p>
            <a:r>
              <a:rPr lang="en-US">
                <a:latin typeface="Times New Roman" panose="02020603050405020304" pitchFamily="18" charset="0"/>
                <a:ea typeface="MS PGothic"/>
                <a:cs typeface="Times New Roman" panose="02020603050405020304" pitchFamily="18" charset="0"/>
              </a:rPr>
              <a:t>Hello everyone…my name is _______ . Today we are going to discuss medication safety by playing a game called “Safe Choices”. Ready to play?</a:t>
            </a:r>
          </a:p>
        </p:txBody>
      </p:sp>
      <p:sp>
        <p:nvSpPr>
          <p:cNvPr id="4" name="Slide Number Placeholder 3">
            <a:extLst>
              <a:ext uri="{FF2B5EF4-FFF2-40B4-BE49-F238E27FC236}">
                <a16:creationId xmlns:a16="http://schemas.microsoft.com/office/drawing/2014/main" id="{C05EDD54-AE28-7DF5-B619-2E561655A5AD}"/>
              </a:ext>
            </a:extLst>
          </p:cNvPr>
          <p:cNvSpPr>
            <a:spLocks noGrp="1"/>
          </p:cNvSpPr>
          <p:nvPr>
            <p:ph type="sldNum" sz="quarter" idx="5"/>
          </p:nvPr>
        </p:nvSpPr>
        <p:spPr/>
        <p:txBody>
          <a:bodyPr/>
          <a:lstStyle/>
          <a:p>
            <a:fld id="{2459723C-C83D-4A93-8ADE-095286859B44}" type="slidenum">
              <a:rPr lang="en-US" altLang="en-US"/>
              <a:pPr/>
              <a:t>1</a:t>
            </a:fld>
            <a:endParaRPr lang="en-US" altLang="en-US"/>
          </a:p>
        </p:txBody>
      </p:sp>
    </p:spTree>
    <p:extLst>
      <p:ext uri="{BB962C8B-B14F-4D97-AF65-F5344CB8AC3E}">
        <p14:creationId xmlns:p14="http://schemas.microsoft.com/office/powerpoint/2010/main" val="3389268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34731-C55A-A692-A0AB-1322D510C4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52A1A-3006-E534-09A9-12ACE97E01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514DB4-17EB-5418-47B5-47E709AF8C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46E9E4-A7A5-3C21-6E78-3BD35109B258}"/>
              </a:ext>
            </a:extLst>
          </p:cNvPr>
          <p:cNvSpPr>
            <a:spLocks noGrp="1"/>
          </p:cNvSpPr>
          <p:nvPr>
            <p:ph type="sldNum" sz="quarter" idx="5"/>
          </p:nvPr>
        </p:nvSpPr>
        <p:spPr/>
        <p:txBody>
          <a:bodyPr/>
          <a:lstStyle/>
          <a:p>
            <a:fld id="{81EA7501-1DDB-48B5-B47E-1771DABDF4FB}" type="slidenum">
              <a:rPr lang="en-US" altLang="en-US" smtClean="0"/>
              <a:pPr/>
              <a:t>10</a:t>
            </a:fld>
            <a:endParaRPr lang="en-US" altLang="en-US"/>
          </a:p>
        </p:txBody>
      </p:sp>
    </p:spTree>
    <p:extLst>
      <p:ext uri="{BB962C8B-B14F-4D97-AF65-F5344CB8AC3E}">
        <p14:creationId xmlns:p14="http://schemas.microsoft.com/office/powerpoint/2010/main" val="1446540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11</a:t>
            </a:fld>
            <a:endParaRPr lang="en-US" altLang="en-US"/>
          </a:p>
        </p:txBody>
      </p:sp>
    </p:spTree>
    <p:extLst>
      <p:ext uri="{BB962C8B-B14F-4D97-AF65-F5344CB8AC3E}">
        <p14:creationId xmlns:p14="http://schemas.microsoft.com/office/powerpoint/2010/main" val="3190453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39B0D-8F98-CA46-9BAF-E9A3E66B55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77B4EB-E539-387C-AB79-343066924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E21F59-E4D3-40A7-777F-AAAE57515C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D858630-3794-443B-FFCB-FE257B665E26}"/>
              </a:ext>
            </a:extLst>
          </p:cNvPr>
          <p:cNvSpPr>
            <a:spLocks noGrp="1"/>
          </p:cNvSpPr>
          <p:nvPr>
            <p:ph type="sldNum" sz="quarter" idx="5"/>
          </p:nvPr>
        </p:nvSpPr>
        <p:spPr/>
        <p:txBody>
          <a:bodyPr/>
          <a:lstStyle/>
          <a:p>
            <a:fld id="{81EA7501-1DDB-48B5-B47E-1771DABDF4FB}" type="slidenum">
              <a:rPr lang="en-US" altLang="en-US" smtClean="0"/>
              <a:pPr/>
              <a:t>12</a:t>
            </a:fld>
            <a:endParaRPr lang="en-US" altLang="en-US"/>
          </a:p>
        </p:txBody>
      </p:sp>
    </p:spTree>
    <p:extLst>
      <p:ext uri="{BB962C8B-B14F-4D97-AF65-F5344CB8AC3E}">
        <p14:creationId xmlns:p14="http://schemas.microsoft.com/office/powerpoint/2010/main" val="360077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13</a:t>
            </a:fld>
            <a:endParaRPr lang="en-US" altLang="en-US"/>
          </a:p>
        </p:txBody>
      </p:sp>
    </p:spTree>
    <p:extLst>
      <p:ext uri="{BB962C8B-B14F-4D97-AF65-F5344CB8AC3E}">
        <p14:creationId xmlns:p14="http://schemas.microsoft.com/office/powerpoint/2010/main" val="2659013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77FBD-AFC4-A464-15A2-B5BF059DA5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F0C7E-F0FA-4D9A-12E4-6D8C45EB9E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FC27BF-A243-6EFF-A6B6-513B0E29364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994B4B5-D46D-F572-8E48-8A8C9C2118A3}"/>
              </a:ext>
            </a:extLst>
          </p:cNvPr>
          <p:cNvSpPr>
            <a:spLocks noGrp="1"/>
          </p:cNvSpPr>
          <p:nvPr>
            <p:ph type="sldNum" sz="quarter" idx="5"/>
          </p:nvPr>
        </p:nvSpPr>
        <p:spPr/>
        <p:txBody>
          <a:bodyPr/>
          <a:lstStyle/>
          <a:p>
            <a:fld id="{81EA7501-1DDB-48B5-B47E-1771DABDF4FB}" type="slidenum">
              <a:rPr lang="en-US" altLang="en-US" smtClean="0"/>
              <a:pPr/>
              <a:t>14</a:t>
            </a:fld>
            <a:endParaRPr lang="en-US" altLang="en-US"/>
          </a:p>
        </p:txBody>
      </p:sp>
    </p:spTree>
    <p:extLst>
      <p:ext uri="{BB962C8B-B14F-4D97-AF65-F5344CB8AC3E}">
        <p14:creationId xmlns:p14="http://schemas.microsoft.com/office/powerpoint/2010/main" val="23709410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15</a:t>
            </a:fld>
            <a:endParaRPr lang="en-US" altLang="en-US"/>
          </a:p>
        </p:txBody>
      </p:sp>
    </p:spTree>
    <p:extLst>
      <p:ext uri="{BB962C8B-B14F-4D97-AF65-F5344CB8AC3E}">
        <p14:creationId xmlns:p14="http://schemas.microsoft.com/office/powerpoint/2010/main" val="36670106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BEADF-9C56-97F0-EB84-302FC1744F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55D43-4F70-6655-7ED5-7AFEB874B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EE03E3-E4EB-3CB4-CED4-B1DFCCD716B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66A4F6D-49B8-DC1D-7A22-90CC0BFD6C46}"/>
              </a:ext>
            </a:extLst>
          </p:cNvPr>
          <p:cNvSpPr>
            <a:spLocks noGrp="1"/>
          </p:cNvSpPr>
          <p:nvPr>
            <p:ph type="sldNum" sz="quarter" idx="5"/>
          </p:nvPr>
        </p:nvSpPr>
        <p:spPr/>
        <p:txBody>
          <a:bodyPr/>
          <a:lstStyle/>
          <a:p>
            <a:fld id="{81EA7501-1DDB-48B5-B47E-1771DABDF4FB}" type="slidenum">
              <a:rPr lang="en-US" altLang="en-US" smtClean="0"/>
              <a:pPr/>
              <a:t>16</a:t>
            </a:fld>
            <a:endParaRPr lang="en-US" altLang="en-US"/>
          </a:p>
        </p:txBody>
      </p:sp>
    </p:spTree>
    <p:extLst>
      <p:ext uri="{BB962C8B-B14F-4D97-AF65-F5344CB8AC3E}">
        <p14:creationId xmlns:p14="http://schemas.microsoft.com/office/powerpoint/2010/main" val="22976223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17</a:t>
            </a:fld>
            <a:endParaRPr lang="en-US" altLang="en-US"/>
          </a:p>
        </p:txBody>
      </p:sp>
    </p:spTree>
    <p:extLst>
      <p:ext uri="{BB962C8B-B14F-4D97-AF65-F5344CB8AC3E}">
        <p14:creationId xmlns:p14="http://schemas.microsoft.com/office/powerpoint/2010/main" val="19966761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330CB947-F5D4-9D8F-B048-C8AB4ADA33D0}"/>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DFEA5D49-046E-E278-9723-02DD693E019C}"/>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u="sng">
                <a:latin typeface="Times New Roman" panose="02020603050405020304" pitchFamily="18" charset="0"/>
                <a:cs typeface="Times New Roman" panose="02020603050405020304" pitchFamily="18" charset="0"/>
              </a:rPr>
              <a:t>Note to facilitator</a:t>
            </a:r>
            <a:r>
              <a:rPr lang="en-US" altLang="en-US">
                <a:latin typeface="Times New Roman" panose="02020603050405020304" pitchFamily="18" charset="0"/>
                <a:cs typeface="Times New Roman" panose="02020603050405020304" pitchFamily="18" charset="0"/>
              </a:rPr>
              <a:t>: </a:t>
            </a:r>
          </a:p>
          <a:p>
            <a:pPr marL="171450" indent="-171450">
              <a:buFont typeface="Arial" panose="020B0604020202020204" pitchFamily="34" charset="0"/>
              <a:buChar char="•"/>
            </a:pPr>
            <a:r>
              <a:rPr lang="en-US" altLang="en-US" i="0">
                <a:latin typeface="Times New Roman" panose="02020603050405020304" pitchFamily="18" charset="0"/>
                <a:cs typeface="Times New Roman" panose="02020603050405020304" pitchFamily="18" charset="0"/>
              </a:rPr>
              <a:t>Summarize the four medication safety rules . Ask children to identify something they learned, as well as identify one person they could share that information with.</a:t>
            </a:r>
          </a:p>
          <a:p>
            <a:pPr marL="171450" indent="-171450">
              <a:buFont typeface="Arial" panose="020B0604020202020204" pitchFamily="34" charset="0"/>
              <a:buChar char="•"/>
            </a:pPr>
            <a:r>
              <a:rPr lang="en-US" altLang="en-US" i="0">
                <a:latin typeface="Times New Roman" panose="02020603050405020304" pitchFamily="18" charset="0"/>
                <a:cs typeface="Times New Roman" panose="02020603050405020304" pitchFamily="18" charset="0"/>
              </a:rPr>
              <a:t>Use this slide to conclude the game. </a:t>
            </a:r>
            <a:endParaRPr lang="en-US" altLang="en-US" i="1">
              <a:latin typeface="Times New Roman" panose="02020603050405020304" pitchFamily="18" charset="0"/>
              <a:cs typeface="Times New Roman" panose="02020603050405020304" pitchFamily="18" charset="0"/>
            </a:endParaRPr>
          </a:p>
        </p:txBody>
      </p:sp>
      <p:sp>
        <p:nvSpPr>
          <p:cNvPr id="54276" name="Slide Number Placeholder 3">
            <a:extLst>
              <a:ext uri="{FF2B5EF4-FFF2-40B4-BE49-F238E27FC236}">
                <a16:creationId xmlns:a16="http://schemas.microsoft.com/office/drawing/2014/main" id="{75B02EDE-FBE4-92E5-ECA7-23F770D49B55}"/>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400" b="1">
                <a:solidFill>
                  <a:srgbClr val="FF9933"/>
                </a:solidFill>
                <a:latin typeface="Times New Roman" panose="02020603050405020304" pitchFamily="18" charset="0"/>
                <a:ea typeface="MS PGothic" panose="020B0600070205080204" pitchFamily="34" charset="-128"/>
              </a:defRPr>
            </a:lvl1pPr>
            <a:lvl2pPr marL="742950" indent="-285750" defTabSz="928688">
              <a:defRPr sz="2400" b="1">
                <a:solidFill>
                  <a:srgbClr val="FF9933"/>
                </a:solidFill>
                <a:latin typeface="Times New Roman" panose="02020603050405020304" pitchFamily="18" charset="0"/>
                <a:ea typeface="MS PGothic" panose="020B0600070205080204" pitchFamily="34" charset="-128"/>
              </a:defRPr>
            </a:lvl2pPr>
            <a:lvl3pPr marL="1143000" indent="-228600" defTabSz="928688">
              <a:defRPr sz="2400" b="1">
                <a:solidFill>
                  <a:srgbClr val="FF9933"/>
                </a:solidFill>
                <a:latin typeface="Times New Roman" panose="02020603050405020304" pitchFamily="18" charset="0"/>
                <a:ea typeface="MS PGothic" panose="020B0600070205080204" pitchFamily="34" charset="-128"/>
              </a:defRPr>
            </a:lvl3pPr>
            <a:lvl4pPr marL="1600200" indent="-228600" defTabSz="928688">
              <a:defRPr sz="2400" b="1">
                <a:solidFill>
                  <a:srgbClr val="FF9933"/>
                </a:solidFill>
                <a:latin typeface="Times New Roman" panose="02020603050405020304" pitchFamily="18" charset="0"/>
                <a:ea typeface="MS PGothic" panose="020B0600070205080204" pitchFamily="34" charset="-128"/>
              </a:defRPr>
            </a:lvl4pPr>
            <a:lvl5pPr marL="2057400" indent="-228600" defTabSz="928688">
              <a:defRPr sz="2400" b="1">
                <a:solidFill>
                  <a:srgbClr val="FF9933"/>
                </a:solidFill>
                <a:latin typeface="Times New Roman" panose="02020603050405020304" pitchFamily="18" charset="0"/>
                <a:ea typeface="MS PGothic" panose="020B0600070205080204" pitchFamily="34" charset="-128"/>
              </a:defRPr>
            </a:lvl5pPr>
            <a:lvl6pPr marL="25146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6pPr>
            <a:lvl7pPr marL="29718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7pPr>
            <a:lvl8pPr marL="34290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8pPr>
            <a:lvl9pPr marL="38862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9pPr>
          </a:lstStyle>
          <a:p>
            <a:pPr marL="0" marR="0" lvl="0" indent="0" algn="r" defTabSz="928688" rtl="0" eaLnBrk="0" fontAlgn="base" latinLnBrk="0" hangingPunct="0">
              <a:lnSpc>
                <a:spcPct val="100000"/>
              </a:lnSpc>
              <a:spcBef>
                <a:spcPct val="0"/>
              </a:spcBef>
              <a:spcAft>
                <a:spcPct val="0"/>
              </a:spcAft>
              <a:buClrTx/>
              <a:buSzTx/>
              <a:buFontTx/>
              <a:buNone/>
              <a:tabLst/>
              <a:defRPr/>
            </a:pPr>
            <a:fld id="{B8D6C151-AE64-4A0F-8C83-56C53FB7AFE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n-cs"/>
              </a:rPr>
              <a:pPr marL="0" marR="0" lvl="0" indent="0" algn="r" defTabSz="928688" rtl="0" eaLnBrk="0" fontAlgn="base" latinLnBrk="0" hangingPunct="0">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89415C4B-88A1-4229-EE29-08A8A6543243}"/>
              </a:ext>
            </a:extLst>
          </p:cNvPr>
          <p:cNvSpPr>
            <a:spLocks noGrp="1" noRot="1" noChangeAspect="1" noTextEdit="1"/>
          </p:cNvSpPr>
          <p:nvPr>
            <p:ph type="sldImg"/>
          </p:nvPr>
        </p:nvSpPr>
        <p:spPr>
          <a:ln/>
        </p:spPr>
      </p:sp>
      <p:sp>
        <p:nvSpPr>
          <p:cNvPr id="9219" name="Notes Placeholder 2">
            <a:extLst>
              <a:ext uri="{FF2B5EF4-FFF2-40B4-BE49-F238E27FC236}">
                <a16:creationId xmlns:a16="http://schemas.microsoft.com/office/drawing/2014/main" id="{F126E699-0DB6-26E8-AC5B-0470BD12530F}"/>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panose="02020603050405020304" pitchFamily="18" charset="0"/>
                <a:ea typeface="MS PGothic"/>
                <a:cs typeface="Times New Roman" panose="02020603050405020304" pitchFamily="18" charset="0"/>
              </a:rPr>
              <a:t>Before we begin, l</a:t>
            </a:r>
            <a:r>
              <a:rPr lang="en-US" altLang="en-US">
                <a:latin typeface="Times New Roman" panose="02020603050405020304" pitchFamily="18" charset="0"/>
                <a:ea typeface="MS PGothic"/>
                <a:cs typeface="Times New Roman" panose="02020603050405020304" pitchFamily="18" charset="0"/>
              </a:rPr>
              <a:t>et’s review the four medication safety rules. We will discuss these rules as we play our game.</a:t>
            </a:r>
            <a:endParaRPr lang="en-US">
              <a:latin typeface="Times New Roman" panose="02020603050405020304" pitchFamily="18" charset="0"/>
              <a:cs typeface="Times New Roman" panose="02020603050405020304" pitchFamily="18" charset="0"/>
            </a:endParaRPr>
          </a:p>
          <a:p>
            <a:endParaRPr lang="en-US" altLang="en-US">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en-US" u="sng">
                <a:latin typeface="Times New Roman" panose="02020603050405020304" pitchFamily="18" charset="0"/>
                <a:ea typeface="MS PGothic"/>
                <a:cs typeface="Times New Roman" panose="02020603050405020304" pitchFamily="18" charset="0"/>
              </a:rPr>
              <a:t>Rule 1</a:t>
            </a:r>
            <a:r>
              <a:rPr lang="en-US" altLang="en-US">
                <a:latin typeface="Times New Roman" panose="02020603050405020304" pitchFamily="18" charset="0"/>
                <a:ea typeface="MS PGothic"/>
                <a:cs typeface="Times New Roman" panose="02020603050405020304" pitchFamily="18" charset="0"/>
              </a:rPr>
              <a:t>: Ask trusted adults for help with medicine</a:t>
            </a:r>
          </a:p>
          <a:p>
            <a:pPr marL="171450" indent="-171450">
              <a:buFont typeface="Arial" panose="020B0604020202020204" pitchFamily="34" charset="0"/>
              <a:buChar char="•"/>
            </a:pPr>
            <a:r>
              <a:rPr lang="en-US" altLang="en-US" u="sng">
                <a:latin typeface="Times New Roman" panose="02020603050405020304" pitchFamily="18" charset="0"/>
                <a:ea typeface="MS PGothic"/>
                <a:cs typeface="Times New Roman" panose="02020603050405020304" pitchFamily="18" charset="0"/>
              </a:rPr>
              <a:t>Rule 2</a:t>
            </a:r>
            <a:r>
              <a:rPr lang="en-US" altLang="en-US">
                <a:latin typeface="Times New Roman" panose="02020603050405020304" pitchFamily="18" charset="0"/>
                <a:ea typeface="MS PGothic"/>
                <a:cs typeface="Times New Roman" panose="02020603050405020304" pitchFamily="18" charset="0"/>
              </a:rPr>
              <a:t>: Only take medicine that is meant for you.</a:t>
            </a:r>
          </a:p>
          <a:p>
            <a:pPr marL="171450" indent="-171450">
              <a:buFont typeface="Arial" panose="020B0604020202020204" pitchFamily="34" charset="0"/>
              <a:buChar char="•"/>
            </a:pPr>
            <a:r>
              <a:rPr lang="en-US" altLang="en-US" u="sng">
                <a:latin typeface="Times New Roman" panose="02020603050405020304" pitchFamily="18" charset="0"/>
                <a:ea typeface="MS PGothic"/>
                <a:cs typeface="Times New Roman" panose="02020603050405020304" pitchFamily="18" charset="0"/>
              </a:rPr>
              <a:t>Rule 3</a:t>
            </a:r>
            <a:r>
              <a:rPr lang="en-US" altLang="en-US">
                <a:latin typeface="Times New Roman" panose="02020603050405020304" pitchFamily="18" charset="0"/>
                <a:ea typeface="MS PGothic"/>
                <a:cs typeface="Times New Roman" panose="02020603050405020304" pitchFamily="18" charset="0"/>
              </a:rPr>
              <a:t>: Keep medicine in safe places</a:t>
            </a:r>
            <a:endParaRPr lang="en-US" altLang="en-US">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en-US" u="sng">
                <a:latin typeface="Times New Roman" panose="02020603050405020304" pitchFamily="18" charset="0"/>
                <a:ea typeface="MS PGothic"/>
                <a:cs typeface="Times New Roman" panose="02020603050405020304" pitchFamily="18" charset="0"/>
              </a:rPr>
              <a:t>Rule 4</a:t>
            </a:r>
            <a:r>
              <a:rPr lang="en-US" altLang="en-US">
                <a:latin typeface="Times New Roman" panose="02020603050405020304" pitchFamily="18" charset="0"/>
                <a:ea typeface="MS PGothic"/>
                <a:cs typeface="Times New Roman" panose="02020603050405020304" pitchFamily="18" charset="0"/>
              </a:rPr>
              <a:t>: Share what you learn today with family and friends</a:t>
            </a:r>
          </a:p>
          <a:p>
            <a:endParaRPr lang="en-US" altLang="en-US">
              <a:latin typeface="Times New Roman" panose="02020603050405020304" pitchFamily="18" charset="0"/>
              <a:cs typeface="Times New Roman" panose="02020603050405020304" pitchFamily="18" charset="0"/>
            </a:endParaRPr>
          </a:p>
          <a:p>
            <a:endParaRPr lang="en-US" altLang="en-US">
              <a:latin typeface="Times New Roman" panose="02020603050405020304" pitchFamily="18" charset="0"/>
              <a:cs typeface="Times New Roman" panose="02020603050405020304" pitchFamily="18" charset="0"/>
            </a:endParaRPr>
          </a:p>
        </p:txBody>
      </p:sp>
      <p:sp>
        <p:nvSpPr>
          <p:cNvPr id="9220" name="Slide Number Placeholder 3">
            <a:extLst>
              <a:ext uri="{FF2B5EF4-FFF2-40B4-BE49-F238E27FC236}">
                <a16:creationId xmlns:a16="http://schemas.microsoft.com/office/drawing/2014/main" id="{98BEA317-7D03-A020-8570-D8C0DB99FA1D}"/>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400" b="1">
                <a:solidFill>
                  <a:srgbClr val="FF9933"/>
                </a:solidFill>
                <a:latin typeface="Times New Roman" panose="02020603050405020304" pitchFamily="18" charset="0"/>
                <a:ea typeface="MS PGothic" panose="020B0600070205080204" pitchFamily="34" charset="-128"/>
              </a:defRPr>
            </a:lvl1pPr>
            <a:lvl2pPr marL="742950" indent="-285750" defTabSz="928688">
              <a:defRPr sz="2400" b="1">
                <a:solidFill>
                  <a:srgbClr val="FF9933"/>
                </a:solidFill>
                <a:latin typeface="Times New Roman" panose="02020603050405020304" pitchFamily="18" charset="0"/>
                <a:ea typeface="MS PGothic" panose="020B0600070205080204" pitchFamily="34" charset="-128"/>
              </a:defRPr>
            </a:lvl2pPr>
            <a:lvl3pPr marL="1143000" indent="-228600" defTabSz="928688">
              <a:defRPr sz="2400" b="1">
                <a:solidFill>
                  <a:srgbClr val="FF9933"/>
                </a:solidFill>
                <a:latin typeface="Times New Roman" panose="02020603050405020304" pitchFamily="18" charset="0"/>
                <a:ea typeface="MS PGothic" panose="020B0600070205080204" pitchFamily="34" charset="-128"/>
              </a:defRPr>
            </a:lvl3pPr>
            <a:lvl4pPr marL="1600200" indent="-228600" defTabSz="928688">
              <a:defRPr sz="2400" b="1">
                <a:solidFill>
                  <a:srgbClr val="FF9933"/>
                </a:solidFill>
                <a:latin typeface="Times New Roman" panose="02020603050405020304" pitchFamily="18" charset="0"/>
                <a:ea typeface="MS PGothic" panose="020B0600070205080204" pitchFamily="34" charset="-128"/>
              </a:defRPr>
            </a:lvl4pPr>
            <a:lvl5pPr marL="2057400" indent="-228600" defTabSz="928688">
              <a:defRPr sz="2400" b="1">
                <a:solidFill>
                  <a:srgbClr val="FF9933"/>
                </a:solidFill>
                <a:latin typeface="Times New Roman" panose="02020603050405020304" pitchFamily="18" charset="0"/>
                <a:ea typeface="MS PGothic" panose="020B0600070205080204" pitchFamily="34" charset="-128"/>
              </a:defRPr>
            </a:lvl5pPr>
            <a:lvl6pPr marL="25146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6pPr>
            <a:lvl7pPr marL="29718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7pPr>
            <a:lvl8pPr marL="34290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8pPr>
            <a:lvl9pPr marL="3886200" indent="-228600" defTabSz="928688" eaLnBrk="0" fontAlgn="base" hangingPunct="0">
              <a:spcBef>
                <a:spcPct val="0"/>
              </a:spcBef>
              <a:spcAft>
                <a:spcPct val="0"/>
              </a:spcAft>
              <a:defRPr sz="2400" b="1">
                <a:solidFill>
                  <a:srgbClr val="FF9933"/>
                </a:solidFill>
                <a:latin typeface="Times New Roman" panose="02020603050405020304" pitchFamily="18" charset="0"/>
                <a:ea typeface="MS PGothic" panose="020B0600070205080204" pitchFamily="34" charset="-128"/>
              </a:defRPr>
            </a:lvl9pPr>
          </a:lstStyle>
          <a:p>
            <a:pPr marL="0" marR="0" lvl="0" indent="0" algn="r" defTabSz="928688" rtl="0" eaLnBrk="0" fontAlgn="base" latinLnBrk="0" hangingPunct="0">
              <a:lnSpc>
                <a:spcPct val="100000"/>
              </a:lnSpc>
              <a:spcBef>
                <a:spcPct val="0"/>
              </a:spcBef>
              <a:spcAft>
                <a:spcPct val="0"/>
              </a:spcAft>
              <a:buClrTx/>
              <a:buSzTx/>
              <a:buFontTx/>
              <a:buNone/>
              <a:tabLst/>
              <a:defRPr/>
            </a:pPr>
            <a:fld id="{A8154CCF-5A8D-47C8-9E2A-54C4C769E81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n-cs"/>
              </a:rPr>
              <a:pPr marL="0" marR="0" lvl="0" indent="0" algn="r" defTabSz="928688" rtl="0" eaLnBrk="0" fontAlgn="base" latinLnBrk="0" hangingPunct="0">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a:ea typeface="MS PGothic"/>
                <a:cs typeface="Times New Roman"/>
              </a:rPr>
              <a:t>Let’s review the game directions.  </a:t>
            </a:r>
          </a:p>
          <a:p>
            <a:endParaRPr lang="en-US" altLang="en-US">
              <a:latin typeface="Times New Roman" panose="02020603050405020304" pitchFamily="18" charset="0"/>
              <a:cs typeface="Times New Roman" panose="02020603050405020304" pitchFamily="18" charset="0"/>
            </a:endParaRPr>
          </a:p>
          <a:p>
            <a:r>
              <a:rPr lang="en-US" altLang="en-US" i="1" u="sng">
                <a:latin typeface="Times New Roman"/>
                <a:ea typeface="MS PGothic"/>
                <a:cs typeface="Times New Roman"/>
              </a:rPr>
              <a:t>Note to facilitator:</a:t>
            </a:r>
            <a:r>
              <a:rPr lang="en-US" altLang="en-US" i="1">
                <a:latin typeface="Times New Roman"/>
                <a:ea typeface="MS PGothic"/>
                <a:cs typeface="Times New Roman"/>
              </a:rPr>
              <a:t> </a:t>
            </a:r>
          </a:p>
          <a:p>
            <a:pPr marL="171450" indent="-171450">
              <a:buFont typeface="Arial" panose="020B0604020202020204" pitchFamily="34" charset="0"/>
              <a:buChar char="•"/>
            </a:pPr>
            <a:r>
              <a:rPr lang="en-US" altLang="en-US">
                <a:latin typeface="Times New Roman"/>
                <a:ea typeface="MS PGothic"/>
                <a:cs typeface="Times New Roman"/>
              </a:rPr>
              <a:t>Consider adaptations for students selecting the correct bubble, if printing is limited. (See facilitator guide)</a:t>
            </a:r>
            <a:endParaRPr lang="en-US" altLang="en-US" i="0">
              <a:latin typeface="Times New Roman"/>
              <a:ea typeface="MS PGothic"/>
              <a:cs typeface="Times New Roman"/>
            </a:endParaRPr>
          </a:p>
          <a:p>
            <a:pPr marL="171450" indent="-171450">
              <a:buFont typeface="Arial" panose="020B0604020202020204" pitchFamily="34" charset="0"/>
              <a:buChar char="•"/>
            </a:pPr>
            <a:r>
              <a:rPr lang="en-US" altLang="en-US">
                <a:latin typeface="Times New Roman"/>
                <a:ea typeface="MS PGothic"/>
                <a:cs typeface="Times New Roman"/>
              </a:rPr>
              <a:t>Pick the safe choice based on what the majority of the class says. </a:t>
            </a:r>
            <a:r>
              <a:rPr lang="en-US" altLang="en-US" b="1">
                <a:latin typeface="Times New Roman"/>
                <a:ea typeface="MS PGothic"/>
                <a:cs typeface="Times New Roman"/>
              </a:rPr>
              <a:t>You will need to hover your mouse on the outline of the speech bubble to trigger the link.</a:t>
            </a:r>
            <a:endParaRPr lang="en-US" altLang="en-US" b="1">
              <a:latin typeface="Times New Roman" panose="02020603050405020304" pitchFamily="18" charset="0"/>
              <a:cs typeface="Times New Roman" panose="02020603050405020304" pitchFamily="18" charset="0"/>
            </a:endParaRPr>
          </a:p>
          <a:p>
            <a:pPr eaLnBrk="1" hangingPunct="1">
              <a:spcBef>
                <a:spcPct val="0"/>
              </a:spcBef>
            </a:pPr>
            <a:endParaRPr lang="en-US" altLang="en-US">
              <a:latin typeface="Times New Roman" panose="02020603050405020304" pitchFamily="18" charset="0"/>
              <a:cs typeface="Times New Roman" panose="02020603050405020304" pitchFamily="18" charset="0"/>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151E2EAB-9E4D-43A1-89D4-C91FCFBDBE54}" type="slidenum">
              <a:rPr lang="en-US" altLang="en-US"/>
              <a:pPr>
                <a:spcBef>
                  <a:spcPct val="0"/>
                </a:spcBef>
              </a:pPr>
              <a:t>3</a:t>
            </a:fld>
            <a:endParaRPr lang="en-US" altLang="en-US"/>
          </a:p>
        </p:txBody>
      </p:sp>
    </p:spTree>
    <p:extLst>
      <p:ext uri="{BB962C8B-B14F-4D97-AF65-F5344CB8AC3E}">
        <p14:creationId xmlns:p14="http://schemas.microsoft.com/office/powerpoint/2010/main" val="3139358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u="sng">
                <a:latin typeface="Times New Roman"/>
                <a:ea typeface="MS PGothic"/>
                <a:cs typeface="Times New Roman"/>
              </a:rPr>
              <a:t>Note to facilitator:</a:t>
            </a:r>
          </a:p>
          <a:p>
            <a:pPr marL="171450" indent="-171450">
              <a:buFont typeface="Arial" panose="020B0604020202020204" pitchFamily="34" charset="0"/>
              <a:buChar char="•"/>
            </a:pPr>
            <a:r>
              <a:rPr lang="en-US">
                <a:latin typeface="Times New Roman"/>
                <a:ea typeface="MS PGothic"/>
                <a:cs typeface="Times New Roman"/>
              </a:rPr>
              <a:t>For each “choice” slide, read each choice to participants and encourage them to select the choice that would keep them safe and healthy by having them raise the color card of that same thought bubble. </a:t>
            </a:r>
          </a:p>
          <a:p>
            <a:pPr marL="171450" indent="-171450">
              <a:buFont typeface="Arial" panose="020B0604020202020204" pitchFamily="34" charset="0"/>
              <a:buChar char="•"/>
            </a:pPr>
            <a:r>
              <a:rPr lang="en-US">
                <a:latin typeface="Times New Roman"/>
                <a:ea typeface="MS PGothic"/>
                <a:cs typeface="Times New Roman"/>
              </a:rPr>
              <a:t>When ready, click the speech bubble participants selected. Read the response and select either “Next” if they answered correctly or “Try Again” if they answered incorrectly.</a:t>
            </a:r>
          </a:p>
          <a:p>
            <a:pPr marL="171450" indent="-171450">
              <a:buFont typeface="Arial" panose="020B0604020202020204" pitchFamily="34" charset="0"/>
              <a:buChar char="•"/>
            </a:pPr>
            <a:r>
              <a:rPr lang="en-US">
                <a:latin typeface="Times New Roman"/>
                <a:ea typeface="MS PGothic"/>
                <a:cs typeface="Times New Roman"/>
              </a:rPr>
              <a:t>Repeat this process for all remaining “choice” slides.</a:t>
            </a:r>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4</a:t>
            </a:fld>
            <a:endParaRPr lang="en-US" altLang="en-US"/>
          </a:p>
        </p:txBody>
      </p:sp>
    </p:spTree>
    <p:extLst>
      <p:ext uri="{BB962C8B-B14F-4D97-AF65-F5344CB8AC3E}">
        <p14:creationId xmlns:p14="http://schemas.microsoft.com/office/powerpoint/2010/main" val="53091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u="sng">
                <a:latin typeface="Times New Roman" panose="02020603050405020304" pitchFamily="18" charset="0"/>
                <a:cs typeface="Times New Roman" panose="02020603050405020304" pitchFamily="18" charset="0"/>
              </a:rPr>
              <a:t>Note to facilitator:</a:t>
            </a:r>
          </a:p>
          <a:p>
            <a:pPr marL="171450" indent="-171450">
              <a:buFont typeface="Arial" panose="020B0604020202020204" pitchFamily="34" charset="0"/>
              <a:buChar char="•"/>
            </a:pPr>
            <a:r>
              <a:rPr lang="en-US">
                <a:latin typeface="Times New Roman" panose="02020603050405020304" pitchFamily="18" charset="0"/>
                <a:cs typeface="Times New Roman" panose="02020603050405020304" pitchFamily="18" charset="0"/>
              </a:rPr>
              <a:t>This slide will cumulate the safe choices participants select throughout the game.</a:t>
            </a:r>
          </a:p>
          <a:p>
            <a:pPr marL="171450" indent="-171450">
              <a:buFont typeface="Arial" panose="020B0604020202020204" pitchFamily="34" charset="0"/>
              <a:buChar char="•"/>
            </a:pPr>
            <a:r>
              <a:rPr lang="en-US">
                <a:latin typeface="Times New Roman" panose="02020603050405020304" pitchFamily="18" charset="0"/>
                <a:cs typeface="Times New Roman" panose="02020603050405020304" pitchFamily="18" charset="0"/>
              </a:rPr>
              <a:t>After the safe choice populates on the slide, click “Next” to continue playing the game.</a:t>
            </a:r>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5</a:t>
            </a:fld>
            <a:endParaRPr lang="en-US" altLang="en-US"/>
          </a:p>
        </p:txBody>
      </p:sp>
    </p:spTree>
    <p:extLst>
      <p:ext uri="{BB962C8B-B14F-4D97-AF65-F5344CB8AC3E}">
        <p14:creationId xmlns:p14="http://schemas.microsoft.com/office/powerpoint/2010/main" val="710253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37F78-23F8-1870-49F8-62622744B9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72714-A64E-3B70-603B-E3F4C7F28F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B3B30F-01BD-76E2-20B1-B7286D2905E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6116C9E-7C4E-75AE-1DAF-B410EA3405C5}"/>
              </a:ext>
            </a:extLst>
          </p:cNvPr>
          <p:cNvSpPr>
            <a:spLocks noGrp="1"/>
          </p:cNvSpPr>
          <p:nvPr>
            <p:ph type="sldNum" sz="quarter" idx="5"/>
          </p:nvPr>
        </p:nvSpPr>
        <p:spPr/>
        <p:txBody>
          <a:bodyPr/>
          <a:lstStyle/>
          <a:p>
            <a:fld id="{81EA7501-1DDB-48B5-B47E-1771DABDF4FB}" type="slidenum">
              <a:rPr lang="en-US" altLang="en-US" smtClean="0"/>
              <a:pPr/>
              <a:t>6</a:t>
            </a:fld>
            <a:endParaRPr lang="en-US" altLang="en-US"/>
          </a:p>
        </p:txBody>
      </p:sp>
    </p:spTree>
    <p:extLst>
      <p:ext uri="{BB962C8B-B14F-4D97-AF65-F5344CB8AC3E}">
        <p14:creationId xmlns:p14="http://schemas.microsoft.com/office/powerpoint/2010/main" val="2534035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7</a:t>
            </a:fld>
            <a:endParaRPr lang="en-US" altLang="en-US"/>
          </a:p>
        </p:txBody>
      </p:sp>
    </p:spTree>
    <p:extLst>
      <p:ext uri="{BB962C8B-B14F-4D97-AF65-F5344CB8AC3E}">
        <p14:creationId xmlns:p14="http://schemas.microsoft.com/office/powerpoint/2010/main" val="2697003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98651-C912-8C6C-1EED-BBFF5D74F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761709-B3DC-7807-2193-98EDFDF49F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583741-5A8B-1D6B-2F1A-5E3D333A211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19E4F50-45CB-74B4-B434-5208931D6FF0}"/>
              </a:ext>
            </a:extLst>
          </p:cNvPr>
          <p:cNvSpPr>
            <a:spLocks noGrp="1"/>
          </p:cNvSpPr>
          <p:nvPr>
            <p:ph type="sldNum" sz="quarter" idx="5"/>
          </p:nvPr>
        </p:nvSpPr>
        <p:spPr/>
        <p:txBody>
          <a:bodyPr/>
          <a:lstStyle/>
          <a:p>
            <a:fld id="{81EA7501-1DDB-48B5-B47E-1771DABDF4FB}" type="slidenum">
              <a:rPr lang="en-US" altLang="en-US" smtClean="0"/>
              <a:pPr/>
              <a:t>8</a:t>
            </a:fld>
            <a:endParaRPr lang="en-US" altLang="en-US"/>
          </a:p>
        </p:txBody>
      </p:sp>
    </p:spTree>
    <p:extLst>
      <p:ext uri="{BB962C8B-B14F-4D97-AF65-F5344CB8AC3E}">
        <p14:creationId xmlns:p14="http://schemas.microsoft.com/office/powerpoint/2010/main" val="523216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EA7501-1DDB-48B5-B47E-1771DABDF4FB}" type="slidenum">
              <a:rPr lang="en-US" altLang="en-US" smtClean="0"/>
              <a:pPr/>
              <a:t>9</a:t>
            </a:fld>
            <a:endParaRPr lang="en-US" altLang="en-US"/>
          </a:p>
        </p:txBody>
      </p:sp>
    </p:spTree>
    <p:extLst>
      <p:ext uri="{BB962C8B-B14F-4D97-AF65-F5344CB8AC3E}">
        <p14:creationId xmlns:p14="http://schemas.microsoft.com/office/powerpoint/2010/main" val="2718734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0047EE3-B8AD-4268-B68B-8CFB463D222B}" type="datetimeFigureOut">
              <a:rPr lang="en-US" altLang="en-US"/>
              <a:pPr>
                <a:defRPr/>
              </a:pPr>
              <a:t>2/23/2026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BB8FF9-5929-4F39-9C89-94200B7E5949}" type="slidenum">
              <a:rPr lang="en-US" altLang="en-US"/>
              <a:pPr/>
              <a:t>‹#›</a:t>
            </a:fld>
            <a:endParaRPr lang="en-US" altLang="en-US"/>
          </a:p>
        </p:txBody>
      </p:sp>
    </p:spTree>
    <p:extLst>
      <p:ext uri="{BB962C8B-B14F-4D97-AF65-F5344CB8AC3E}">
        <p14:creationId xmlns:p14="http://schemas.microsoft.com/office/powerpoint/2010/main" val="178916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A1F5657-CB62-422F-9358-F4B2681CB25D}" type="datetimeFigureOut">
              <a:rPr lang="en-US" altLang="en-US"/>
              <a:pPr>
                <a:defRPr/>
              </a:pPr>
              <a:t>2/23/2026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C66FC0A-1CA5-40C3-9904-BBDBBB5748B5}" type="slidenum">
              <a:rPr lang="en-US" altLang="en-US"/>
              <a:pPr/>
              <a:t>‹#›</a:t>
            </a:fld>
            <a:endParaRPr lang="en-US" altLang="en-US"/>
          </a:p>
        </p:txBody>
      </p:sp>
    </p:spTree>
    <p:extLst>
      <p:ext uri="{BB962C8B-B14F-4D97-AF65-F5344CB8AC3E}">
        <p14:creationId xmlns:p14="http://schemas.microsoft.com/office/powerpoint/2010/main" val="292094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849CE6A-1F19-4DA3-A640-54BDDCB18B7B}" type="datetimeFigureOut">
              <a:rPr lang="en-US" altLang="en-US"/>
              <a:pPr>
                <a:defRPr/>
              </a:pPr>
              <a:t>2/23/2026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46F085F-BF83-491B-9113-052FEF81DE41}" type="slidenum">
              <a:rPr lang="en-US" altLang="en-US"/>
              <a:pPr/>
              <a:t>‹#›</a:t>
            </a:fld>
            <a:endParaRPr lang="en-US" altLang="en-US"/>
          </a:p>
        </p:txBody>
      </p:sp>
    </p:spTree>
    <p:extLst>
      <p:ext uri="{BB962C8B-B14F-4D97-AF65-F5344CB8AC3E}">
        <p14:creationId xmlns:p14="http://schemas.microsoft.com/office/powerpoint/2010/main" val="595951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1123BA8-9240-4787-B824-7B919A417A34}" type="datetimeFigureOut">
              <a:rPr lang="en-US" altLang="en-US"/>
              <a:pPr>
                <a:defRPr/>
              </a:pPr>
              <a:t>2/23/2026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659AC88-E9D2-43D4-97DB-16FF42F1677E}" type="slidenum">
              <a:rPr lang="en-US" altLang="en-US"/>
              <a:pPr/>
              <a:t>‹#›</a:t>
            </a:fld>
            <a:endParaRPr lang="en-US" altLang="en-US"/>
          </a:p>
        </p:txBody>
      </p:sp>
    </p:spTree>
    <p:extLst>
      <p:ext uri="{BB962C8B-B14F-4D97-AF65-F5344CB8AC3E}">
        <p14:creationId xmlns:p14="http://schemas.microsoft.com/office/powerpoint/2010/main" val="411610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65D373E-60F9-4681-AF4E-6E0CB8A44450}" type="datetimeFigureOut">
              <a:rPr lang="en-US" altLang="en-US"/>
              <a:pPr>
                <a:defRPr/>
              </a:pPr>
              <a:t>2/23/2026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44BC851-1D94-46BB-A9F2-1F3F99A8AC78}" type="slidenum">
              <a:rPr lang="en-US" altLang="en-US"/>
              <a:pPr/>
              <a:t>‹#›</a:t>
            </a:fld>
            <a:endParaRPr lang="en-US" altLang="en-US"/>
          </a:p>
        </p:txBody>
      </p:sp>
    </p:spTree>
    <p:extLst>
      <p:ext uri="{BB962C8B-B14F-4D97-AF65-F5344CB8AC3E}">
        <p14:creationId xmlns:p14="http://schemas.microsoft.com/office/powerpoint/2010/main" val="411252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5A77318-A8E1-4CB4-B8F8-84292928EDC9}" type="datetimeFigureOut">
              <a:rPr lang="en-US" altLang="en-US"/>
              <a:pPr>
                <a:defRPr/>
              </a:pPr>
              <a:t>2/23/2026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5264695-8064-4CCD-A28C-7605185C9854}" type="slidenum">
              <a:rPr lang="en-US" altLang="en-US"/>
              <a:pPr/>
              <a:t>‹#›</a:t>
            </a:fld>
            <a:endParaRPr lang="en-US" altLang="en-US"/>
          </a:p>
        </p:txBody>
      </p:sp>
    </p:spTree>
    <p:extLst>
      <p:ext uri="{BB962C8B-B14F-4D97-AF65-F5344CB8AC3E}">
        <p14:creationId xmlns:p14="http://schemas.microsoft.com/office/powerpoint/2010/main" val="3798672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4656043-F956-45BD-8E33-7E7E25D70E79}" type="datetimeFigureOut">
              <a:rPr lang="en-US" altLang="en-US"/>
              <a:pPr>
                <a:defRPr/>
              </a:pPr>
              <a:t>2/23/2026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8C2FCAD-0CA3-4855-8D52-61F04FDAB615}" type="slidenum">
              <a:rPr lang="en-US" altLang="en-US"/>
              <a:pPr/>
              <a:t>‹#›</a:t>
            </a:fld>
            <a:endParaRPr lang="en-US" altLang="en-US"/>
          </a:p>
        </p:txBody>
      </p:sp>
    </p:spTree>
    <p:extLst>
      <p:ext uri="{BB962C8B-B14F-4D97-AF65-F5344CB8AC3E}">
        <p14:creationId xmlns:p14="http://schemas.microsoft.com/office/powerpoint/2010/main" val="133185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EB39077-E2F0-4729-9818-B790AC53C862}" type="datetimeFigureOut">
              <a:rPr lang="en-US" altLang="en-US"/>
              <a:pPr>
                <a:defRPr/>
              </a:pPr>
              <a:t>2/23/2026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EB26F8F-04D0-4D95-B489-ECE25A7456FA}" type="slidenum">
              <a:rPr lang="en-US" altLang="en-US"/>
              <a:pPr/>
              <a:t>‹#›</a:t>
            </a:fld>
            <a:endParaRPr lang="en-US" altLang="en-US"/>
          </a:p>
        </p:txBody>
      </p:sp>
    </p:spTree>
    <p:extLst>
      <p:ext uri="{BB962C8B-B14F-4D97-AF65-F5344CB8AC3E}">
        <p14:creationId xmlns:p14="http://schemas.microsoft.com/office/powerpoint/2010/main" val="2025353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2BE05A-75C4-4CD9-A744-F0404CD44552}" type="datetimeFigureOut">
              <a:rPr lang="en-US" altLang="en-US"/>
              <a:pPr>
                <a:defRPr/>
              </a:pPr>
              <a:t>2/23/2026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ABE6C5D-95E9-4FBD-9AE4-5DBBAF0307AB}" type="slidenum">
              <a:rPr lang="en-US" altLang="en-US"/>
              <a:pPr/>
              <a:t>‹#›</a:t>
            </a:fld>
            <a:endParaRPr lang="en-US" altLang="en-US"/>
          </a:p>
        </p:txBody>
      </p:sp>
    </p:spTree>
    <p:extLst>
      <p:ext uri="{BB962C8B-B14F-4D97-AF65-F5344CB8AC3E}">
        <p14:creationId xmlns:p14="http://schemas.microsoft.com/office/powerpoint/2010/main" val="3579813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70BB7F6-00B7-4535-A034-A2B69BBC8160}" type="datetimeFigureOut">
              <a:rPr lang="en-US" altLang="en-US"/>
              <a:pPr>
                <a:defRPr/>
              </a:pPr>
              <a:t>2/23/2026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8D30253-0E36-483D-9C19-F792E30EB279}" type="slidenum">
              <a:rPr lang="en-US" altLang="en-US"/>
              <a:pPr/>
              <a:t>‹#›</a:t>
            </a:fld>
            <a:endParaRPr lang="en-US" altLang="en-US"/>
          </a:p>
        </p:txBody>
      </p:sp>
    </p:spTree>
    <p:extLst>
      <p:ext uri="{BB962C8B-B14F-4D97-AF65-F5344CB8AC3E}">
        <p14:creationId xmlns:p14="http://schemas.microsoft.com/office/powerpoint/2010/main" val="385433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1A0C847-BCE4-4D23-8453-735CE30F09DE}" type="datetimeFigureOut">
              <a:rPr lang="en-US" altLang="en-US"/>
              <a:pPr>
                <a:defRPr/>
              </a:pPr>
              <a:t>2/23/2026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D214D39-4693-4E1D-8D6F-7E981119CCB8}" type="slidenum">
              <a:rPr lang="en-US" altLang="en-US"/>
              <a:pPr/>
              <a:t>‹#›</a:t>
            </a:fld>
            <a:endParaRPr lang="en-US" altLang="en-US"/>
          </a:p>
        </p:txBody>
      </p:sp>
    </p:spTree>
    <p:extLst>
      <p:ext uri="{BB962C8B-B14F-4D97-AF65-F5344CB8AC3E}">
        <p14:creationId xmlns:p14="http://schemas.microsoft.com/office/powerpoint/2010/main" val="254601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defRPr>
            </a:lvl1pPr>
          </a:lstStyle>
          <a:p>
            <a:pPr>
              <a:defRPr/>
            </a:pPr>
            <a:fld id="{D5C4DC82-4440-476D-8F2D-873A45BDDF31}" type="datetimeFigureOut">
              <a:rPr lang="en-US" altLang="en-US"/>
              <a:pPr>
                <a:defRPr/>
              </a:pPr>
              <a:t>2/23/2026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fld id="{C6008F37-7A38-477D-861A-0E54E5E0C196}" type="slidenum">
              <a:rPr lang="en-US" altLang="en-US"/>
              <a:pPr/>
              <a:t>‹#›</a:t>
            </a:fld>
            <a:endParaRPr lang="en-US" altLang="en-US"/>
          </a:p>
        </p:txBody>
      </p:sp>
      <p:pic>
        <p:nvPicPr>
          <p:cNvPr id="2" name="Picture 1" descr="Generation Rx logo">
            <a:extLst>
              <a:ext uri="{FF2B5EF4-FFF2-40B4-BE49-F238E27FC236}">
                <a16:creationId xmlns:a16="http://schemas.microsoft.com/office/drawing/2014/main" id="{C46CA122-EE60-0A79-25C0-A33E003DB9F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577" y="6369828"/>
            <a:ext cx="2052774" cy="427068"/>
          </a:xfrm>
          <a:prstGeom prst="rect">
            <a:avLst/>
          </a:prstGeom>
          <a:solidFill>
            <a:schemeClr val="accent5">
              <a:lumMod val="40000"/>
              <a:lumOff val="60000"/>
            </a:schemeClr>
          </a:solidFill>
        </p:spPr>
      </p:pic>
      <p:sp>
        <p:nvSpPr>
          <p:cNvPr id="3" name="Rectangle 2">
            <a:extLst>
              <a:ext uri="{FF2B5EF4-FFF2-40B4-BE49-F238E27FC236}">
                <a16:creationId xmlns:a16="http://schemas.microsoft.com/office/drawing/2014/main" id="{17F8D6A7-E006-D2C4-3F31-1A36779CC707}"/>
              </a:ext>
              <a:ext uri="{C183D7F6-B498-43B3-948B-1728B52AA6E4}">
                <adec:decorative xmlns:adec="http://schemas.microsoft.com/office/drawing/2017/decorative" val="1"/>
              </a:ext>
            </a:extLst>
          </p:cNvPr>
          <p:cNvSpPr/>
          <p:nvPr userDrawn="1"/>
        </p:nvSpPr>
        <p:spPr>
          <a:xfrm>
            <a:off x="0" y="20565"/>
            <a:ext cx="9117105" cy="6837435"/>
          </a:xfrm>
          <a:prstGeom prst="rect">
            <a:avLst/>
          </a:prstGeom>
          <a:noFill/>
          <a:ln w="57150">
            <a:solidFill>
              <a:srgbClr val="3664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8.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8.pn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8.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image" Target="../media/image8.pn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8.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8.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8.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6BEDF-E8B4-B352-8ADA-A85955AD81A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A1A71A7-6499-F9C5-B6E8-A291A29CD22B}"/>
              </a:ext>
              <a:ext uri="{C183D7F6-B498-43B3-948B-1728B52AA6E4}">
                <adec:decorative xmlns:adec="http://schemas.microsoft.com/office/drawing/2017/decorative" val="1"/>
              </a:ext>
            </a:extLst>
          </p:cNvPr>
          <p:cNvSpPr>
            <a:spLocks/>
          </p:cNvSpPr>
          <p:nvPr/>
        </p:nvSpPr>
        <p:spPr bwMode="auto">
          <a:xfrm>
            <a:off x="0" y="-66675"/>
            <a:ext cx="9144000" cy="6924675"/>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rgbClr val="FF9933"/>
              </a:solidFill>
              <a:effectLst/>
              <a:latin typeface="Times New Roman" pitchFamily="18" charset="0"/>
            </a:endParaRPr>
          </a:p>
        </p:txBody>
      </p:sp>
      <p:sp>
        <p:nvSpPr>
          <p:cNvPr id="29" name="Rectangle 28">
            <a:extLst>
              <a:ext uri="{FF2B5EF4-FFF2-40B4-BE49-F238E27FC236}">
                <a16:creationId xmlns:a16="http://schemas.microsoft.com/office/drawing/2014/main" id="{378E7429-DDA0-2CE9-E05F-12C85B40D8B1}"/>
              </a:ext>
              <a:ext uri="{C183D7F6-B498-43B3-948B-1728B52AA6E4}">
                <adec:decorative xmlns:adec="http://schemas.microsoft.com/office/drawing/2017/decorative" val="1"/>
              </a:ext>
            </a:extLst>
          </p:cNvPr>
          <p:cNvSpPr/>
          <p:nvPr/>
        </p:nvSpPr>
        <p:spPr bwMode="auto">
          <a:xfrm>
            <a:off x="342910" y="1290342"/>
            <a:ext cx="8458179" cy="1884330"/>
          </a:xfrm>
          <a:prstGeom prst="rect">
            <a:avLst/>
          </a:prstGeom>
          <a:noFill/>
          <a:ln>
            <a:noFill/>
            <a:headEnd type="none" w="med" len="med"/>
            <a:tailEnd type="none" w="med" len="med"/>
          </a:ln>
        </p:spPr>
        <p:style>
          <a:lnRef idx="3">
            <a:schemeClr val="lt1"/>
          </a:lnRef>
          <a:fillRef idx="1">
            <a:schemeClr val="accent5"/>
          </a:fillRef>
          <a:effectRef idx="1">
            <a:schemeClr val="accent5"/>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lumMod val="75000"/>
                  <a:lumOff val="25000"/>
                </a:schemeClr>
              </a:solidFill>
              <a:effectLst/>
              <a:latin typeface="Times New Roman" pitchFamily="18" charset="0"/>
            </a:endParaRPr>
          </a:p>
        </p:txBody>
      </p:sp>
      <p:sp>
        <p:nvSpPr>
          <p:cNvPr id="24" name="Rectangle: Rounded Corners 23">
            <a:extLst>
              <a:ext uri="{FF2B5EF4-FFF2-40B4-BE49-F238E27FC236}">
                <a16:creationId xmlns:a16="http://schemas.microsoft.com/office/drawing/2014/main" id="{993FF1DC-11E0-AE53-6062-146B638D72D9}"/>
              </a:ext>
              <a:ext uri="{C183D7F6-B498-43B3-948B-1728B52AA6E4}">
                <adec:decorative xmlns:adec="http://schemas.microsoft.com/office/drawing/2017/decorative" val="1"/>
              </a:ext>
            </a:extLst>
          </p:cNvPr>
          <p:cNvSpPr/>
          <p:nvPr/>
        </p:nvSpPr>
        <p:spPr>
          <a:xfrm>
            <a:off x="1676984" y="1574540"/>
            <a:ext cx="5807649" cy="1913741"/>
          </a:xfrm>
          <a:prstGeom prst="roundRect">
            <a:avLst/>
          </a:prstGeom>
          <a:solidFill>
            <a:schemeClr val="bg1">
              <a:lumMod val="95000"/>
            </a:schemeClr>
          </a:solidFill>
          <a:ln w="76200">
            <a:solidFill>
              <a:srgbClr val="3664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3">
            <a:extLst>
              <a:ext uri="{FF2B5EF4-FFF2-40B4-BE49-F238E27FC236}">
                <a16:creationId xmlns:a16="http://schemas.microsoft.com/office/drawing/2014/main" id="{6C522CEC-0920-FB65-8136-2625A9EAB9F3}"/>
              </a:ext>
            </a:extLst>
          </p:cNvPr>
          <p:cNvSpPr txBox="1">
            <a:spLocks noGrp="1"/>
          </p:cNvSpPr>
          <p:nvPr>
            <p:ph type="title" idx="4294967295"/>
          </p:nvPr>
        </p:nvSpPr>
        <p:spPr bwMode="auto">
          <a:xfrm>
            <a:off x="1696075" y="1987538"/>
            <a:ext cx="5697386" cy="1230963"/>
          </a:xfrm>
          <a:prstGeom prst="rect">
            <a:avLst/>
          </a:prstGeom>
          <a:noFill/>
          <a:ln w="9525">
            <a:noFill/>
            <a:prstDash/>
            <a:miter lim="800000"/>
            <a:headEnd/>
            <a:tailEnd/>
          </a:ln>
          <a:effectLst/>
          <a:extLst>
            <a:ext uri="{909E8E84-426E-40DD-AFC4-6F175D3DCCD1}">
              <a14:hiddenFill xmlns:a14="http://schemas.microsoft.com/office/drawing/2010/main">
                <a:solidFill>
                  <a:srgbClr val="FFFFFF"/>
                </a:solidFill>
              </a14:hiddenFill>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spcBef>
                <a:spcPct val="20000"/>
              </a:spcBef>
              <a:buChar char="•"/>
              <a:defRPr sz="32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3B6680"/>
                </a:solidFill>
                <a:effectLst/>
                <a:uLnTx/>
                <a:uFillTx/>
                <a:latin typeface="Arial"/>
                <a:ea typeface="MS PGothic"/>
                <a:cs typeface="Arial"/>
              </a:rPr>
              <a:t>Medica</a:t>
            </a:r>
            <a:r>
              <a:rPr kumimoji="0" lang="en-US" altLang="en-US" sz="3200" b="1" i="0" u="none" strike="noStrike" kern="1200" cap="none" spc="0" normalizeH="0" baseline="0" noProof="0">
                <a:ln>
                  <a:noFill/>
                </a:ln>
                <a:solidFill>
                  <a:srgbClr val="3B6680"/>
                </a:solidFill>
                <a:effectLst/>
                <a:uLnTx/>
                <a:uFillTx/>
                <a:latin typeface="Arial"/>
                <a:ea typeface="MS PGothic"/>
                <a:cs typeface="Arial"/>
              </a:rPr>
              <a:t>t</a:t>
            </a:r>
            <a:r>
              <a:rPr kumimoji="0" lang="en-US" altLang="en-US" sz="3600" b="1" i="0" u="none" strike="noStrike" kern="1200" cap="none" spc="0" normalizeH="0" baseline="0" noProof="0">
                <a:ln>
                  <a:noFill/>
                </a:ln>
                <a:solidFill>
                  <a:srgbClr val="3B6680"/>
                </a:solidFill>
                <a:effectLst/>
                <a:uLnTx/>
                <a:uFillTx/>
                <a:latin typeface="Arial"/>
                <a:ea typeface="MS PGothic"/>
                <a:cs typeface="Arial"/>
              </a:rPr>
              <a:t>ion Safety Patrol:</a:t>
            </a:r>
            <a:br>
              <a:rPr kumimoji="0" lang="en-US" altLang="en-US" sz="4000" b="1" i="0" u="none" strike="noStrike" kern="1200" cap="none" spc="0" normalizeH="0" baseline="0" noProof="0">
                <a:ln>
                  <a:noFill/>
                </a:ln>
                <a:solidFill>
                  <a:schemeClr val="tx1"/>
                </a:solidFill>
                <a:effectLst/>
                <a:uLnTx/>
                <a:uFillTx/>
                <a:latin typeface="Arial"/>
                <a:ea typeface="MS PGothic"/>
                <a:cs typeface="Arial"/>
              </a:rPr>
            </a:br>
            <a:r>
              <a:rPr kumimoji="0" lang="en-US" sz="4400" b="1" i="0" u="none" strike="noStrike" kern="1200" cap="none" spc="0" normalizeH="0" baseline="0" noProof="0">
                <a:ln>
                  <a:noFill/>
                </a:ln>
                <a:solidFill>
                  <a:srgbClr val="555455"/>
                </a:solidFill>
                <a:effectLst/>
                <a:uLnTx/>
                <a:uFillTx/>
                <a:latin typeface="Arial"/>
                <a:ea typeface="MS PGothic"/>
                <a:cs typeface="Arial"/>
              </a:rPr>
              <a:t>Safe Choices Game</a:t>
            </a:r>
            <a:endParaRPr kumimoji="0" lang="en-US" altLang="en-US" sz="4800" b="1" i="0" u="none" strike="noStrike" kern="1200" cap="none" spc="0" normalizeH="0" baseline="0" noProof="0">
              <a:ln>
                <a:noFill/>
              </a:ln>
              <a:solidFill>
                <a:srgbClr val="555455"/>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5" name="TextBox 4">
            <a:extLst>
              <a:ext uri="{FF2B5EF4-FFF2-40B4-BE49-F238E27FC236}">
                <a16:creationId xmlns:a16="http://schemas.microsoft.com/office/drawing/2014/main" id="{78671DA2-DDEC-F089-A768-A4409EE6DC71}"/>
              </a:ext>
            </a:extLst>
          </p:cNvPr>
          <p:cNvSpPr txBox="1"/>
          <p:nvPr/>
        </p:nvSpPr>
        <p:spPr>
          <a:xfrm>
            <a:off x="2609850" y="4387666"/>
            <a:ext cx="4210050" cy="830997"/>
          </a:xfrm>
          <a:prstGeom prst="rect">
            <a:avLst/>
          </a:prstGeom>
          <a:noFill/>
        </p:spPr>
        <p:txBody>
          <a:bodyPr wrap="square" rtlCol="0">
            <a:spAutoFit/>
          </a:bodyPr>
          <a:lstStyle/>
          <a:p>
            <a:pPr algn="ctr"/>
            <a:r>
              <a:rPr lang="en-US" b="1">
                <a:solidFill>
                  <a:srgbClr val="3B6680"/>
                </a:solidFill>
                <a:latin typeface="Arial" panose="020B0604020202020204" pitchFamily="34" charset="0"/>
                <a:cs typeface="Arial" panose="020B0604020202020204" pitchFamily="34" charset="0"/>
              </a:rPr>
              <a:t>Presenter Name</a:t>
            </a:r>
          </a:p>
          <a:p>
            <a:pPr algn="ctr"/>
            <a:r>
              <a:rPr lang="en-US" b="0">
                <a:solidFill>
                  <a:srgbClr val="3B6680"/>
                </a:solidFill>
                <a:latin typeface="Arial" panose="020B0604020202020204" pitchFamily="34" charset="0"/>
                <a:cs typeface="Arial" panose="020B0604020202020204" pitchFamily="34" charset="0"/>
              </a:rPr>
              <a:t>Presenter Organization</a:t>
            </a:r>
          </a:p>
        </p:txBody>
      </p:sp>
      <p:pic>
        <p:nvPicPr>
          <p:cNvPr id="18" name="Picture 17">
            <a:extLst>
              <a:ext uri="{FF2B5EF4-FFF2-40B4-BE49-F238E27FC236}">
                <a16:creationId xmlns:a16="http://schemas.microsoft.com/office/drawing/2014/main" id="{8E5F89C6-ECD4-4797-D7F7-D9CF67BCF2F6}"/>
              </a:ext>
              <a:ext uri="{C183D7F6-B498-43B3-948B-1728B52AA6E4}">
                <adec:decorative xmlns:adec="http://schemas.microsoft.com/office/drawing/2017/decorative" val="1"/>
              </a:ext>
            </a:extLst>
          </p:cNvPr>
          <p:cNvPicPr/>
          <p:nvPr/>
        </p:nvPicPr>
        <p:blipFill>
          <a:blip r:embed="rId3">
            <a:extLst>
              <a:ext uri="{28A0092B-C50C-407E-A947-70E740481C1C}">
                <a14:useLocalDpi xmlns:a14="http://schemas.microsoft.com/office/drawing/2010/main" val="0"/>
              </a:ext>
            </a:extLst>
          </a:blip>
          <a:stretch>
            <a:fillRect/>
          </a:stretch>
        </p:blipFill>
        <p:spPr>
          <a:xfrm>
            <a:off x="497326" y="725294"/>
            <a:ext cx="1529332" cy="1547088"/>
          </a:xfrm>
          <a:prstGeom prst="rect">
            <a:avLst/>
          </a:prstGeom>
          <a:ln>
            <a:noFill/>
          </a:ln>
        </p:spPr>
      </p:pic>
      <p:pic>
        <p:nvPicPr>
          <p:cNvPr id="1026" name="Picture 2">
            <a:extLst>
              <a:ext uri="{FF2B5EF4-FFF2-40B4-BE49-F238E27FC236}">
                <a16:creationId xmlns:a16="http://schemas.microsoft.com/office/drawing/2014/main" id="{A9F88237-ECD2-BF0E-0C7C-FF8356DCDD1F}"/>
              </a:ext>
              <a:ext uri="{C183D7F6-B498-43B3-948B-1728B52AA6E4}">
                <adec:decorative xmlns:adec="http://schemas.microsoft.com/office/drawing/2017/decorative" val="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 t="-1" r="-11784" b="-12995"/>
          <a:stretch/>
        </p:blipFill>
        <p:spPr bwMode="auto">
          <a:xfrm rot="21118838">
            <a:off x="-57766" y="2978561"/>
            <a:ext cx="2639516" cy="289434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FF2B5EF4-FFF2-40B4-BE49-F238E27FC236}">
                <a16:creationId xmlns:a16="http://schemas.microsoft.com/office/drawing/2014/main" id="{9F254BCF-7BAA-B63E-205B-8FEC02ED1376}"/>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20354">
            <a:off x="6953371" y="2642461"/>
            <a:ext cx="2136176" cy="319204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D286F8D-026E-AD08-4A58-7C094130D116}"/>
              </a:ext>
            </a:extLst>
          </p:cNvPr>
          <p:cNvSpPr txBox="1"/>
          <p:nvPr/>
        </p:nvSpPr>
        <p:spPr>
          <a:xfrm>
            <a:off x="32914" y="6054000"/>
            <a:ext cx="1733550" cy="261610"/>
          </a:xfrm>
          <a:prstGeom prst="rect">
            <a:avLst/>
          </a:prstGeom>
          <a:noFill/>
        </p:spPr>
        <p:txBody>
          <a:bodyPr wrap="square" rtlCol="0">
            <a:spAutoFit/>
          </a:bodyPr>
          <a:lstStyle/>
          <a:p>
            <a:r>
              <a:rPr lang="en-US" sz="1100" b="1">
                <a:solidFill>
                  <a:srgbClr val="595959"/>
                </a:solidFill>
                <a:latin typeface="Source Sans Pro" panose="020B0503030403020204"/>
              </a:rPr>
              <a:t>Brought to you by:</a:t>
            </a:r>
          </a:p>
        </p:txBody>
      </p:sp>
      <p:pic>
        <p:nvPicPr>
          <p:cNvPr id="7" name="Picture 6" descr="Logo for the College of Pharmacy at The Ohio State University and the Cardinal Health Foundation">
            <a:extLst>
              <a:ext uri="{FF2B5EF4-FFF2-40B4-BE49-F238E27FC236}">
                <a16:creationId xmlns:a16="http://schemas.microsoft.com/office/drawing/2014/main" id="{11A196BD-A066-ADA8-13B4-7E6590FD47CB}"/>
              </a:ext>
            </a:extLst>
          </p:cNvPr>
          <p:cNvPicPr>
            <a:picLocks noChangeAspect="1"/>
          </p:cNvPicPr>
          <p:nvPr/>
        </p:nvPicPr>
        <p:blipFill>
          <a:blip r:embed="rId6"/>
          <a:stretch>
            <a:fillRect/>
          </a:stretch>
        </p:blipFill>
        <p:spPr>
          <a:xfrm>
            <a:off x="118639" y="6294372"/>
            <a:ext cx="4176766" cy="465679"/>
          </a:xfrm>
          <a:prstGeom prst="rect">
            <a:avLst/>
          </a:prstGeom>
        </p:spPr>
      </p:pic>
      <p:grpSp>
        <p:nvGrpSpPr>
          <p:cNvPr id="9" name="Group 8" descr="Generation Rx Logo">
            <a:extLst>
              <a:ext uri="{FF2B5EF4-FFF2-40B4-BE49-F238E27FC236}">
                <a16:creationId xmlns:a16="http://schemas.microsoft.com/office/drawing/2014/main" id="{BCA53C0E-B17D-F179-076F-F3191847B103}"/>
              </a:ext>
              <a:ext uri="{C183D7F6-B498-43B3-948B-1728B52AA6E4}">
                <adec:decorative xmlns:adec="http://schemas.microsoft.com/office/drawing/2017/decorative" val="0"/>
              </a:ext>
            </a:extLst>
          </p:cNvPr>
          <p:cNvGrpSpPr>
            <a:grpSpLocks/>
          </p:cNvGrpSpPr>
          <p:nvPr/>
        </p:nvGrpSpPr>
        <p:grpSpPr>
          <a:xfrm>
            <a:off x="13864" y="6057325"/>
            <a:ext cx="9144000" cy="744250"/>
            <a:chOff x="0" y="6038850"/>
            <a:chExt cx="9144000" cy="744250"/>
          </a:xfrm>
          <a:solidFill>
            <a:schemeClr val="accent5">
              <a:lumMod val="40000"/>
              <a:lumOff val="60000"/>
            </a:schemeClr>
          </a:solidFill>
        </p:grpSpPr>
        <p:cxnSp>
          <p:nvCxnSpPr>
            <p:cNvPr id="11" name="Straight Connector 10">
              <a:extLst>
                <a:ext uri="{FF2B5EF4-FFF2-40B4-BE49-F238E27FC236}">
                  <a16:creationId xmlns:a16="http://schemas.microsoft.com/office/drawing/2014/main" id="{E5B483EC-C2E6-F62B-D4D8-25AE97DC8891}"/>
                </a:ext>
              </a:extLst>
            </p:cNvPr>
            <p:cNvCxnSpPr>
              <a:cxnSpLocks/>
            </p:cNvCxnSpPr>
            <p:nvPr/>
          </p:nvCxnSpPr>
          <p:spPr bwMode="auto">
            <a:xfrm>
              <a:off x="0" y="6038850"/>
              <a:ext cx="9144000" cy="0"/>
            </a:xfrm>
            <a:prstGeom prst="line">
              <a:avLst/>
            </a:prstGeom>
            <a:grpFill/>
            <a:ln w="28575" cap="flat" cmpd="sng" algn="ctr">
              <a:solidFill>
                <a:srgbClr val="36647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11" descr="A blue and green logo&#10;&#10;AI-generated content may be incorrect.">
              <a:extLst>
                <a:ext uri="{FF2B5EF4-FFF2-40B4-BE49-F238E27FC236}">
                  <a16:creationId xmlns:a16="http://schemas.microsoft.com/office/drawing/2014/main" id="{987CCB7D-C7ED-C6F9-9197-689EEACA707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19900" y="6317419"/>
              <a:ext cx="2238375" cy="465681"/>
            </a:xfrm>
            <a:prstGeom prst="rect">
              <a:avLst/>
            </a:prstGeom>
            <a:grpFill/>
          </p:spPr>
        </p:pic>
      </p:grpSp>
      <p:cxnSp>
        <p:nvCxnSpPr>
          <p:cNvPr id="17" name="Straight Connector 16">
            <a:extLst>
              <a:ext uri="{FF2B5EF4-FFF2-40B4-BE49-F238E27FC236}">
                <a16:creationId xmlns:a16="http://schemas.microsoft.com/office/drawing/2014/main" id="{179D7421-B205-C715-3B70-8B23FD83F33B}"/>
              </a:ext>
              <a:ext uri="{C183D7F6-B498-43B3-948B-1728B52AA6E4}">
                <adec:decorative xmlns:adec="http://schemas.microsoft.com/office/drawing/2017/decorative" val="1"/>
              </a:ext>
            </a:extLst>
          </p:cNvPr>
          <p:cNvCxnSpPr>
            <a:cxnSpLocks/>
          </p:cNvCxnSpPr>
          <p:nvPr/>
        </p:nvCxnSpPr>
        <p:spPr bwMode="auto">
          <a:xfrm>
            <a:off x="5372100" y="436888"/>
            <a:ext cx="3771900" cy="0"/>
          </a:xfrm>
          <a:prstGeom prst="line">
            <a:avLst/>
          </a:prstGeom>
          <a:solidFill>
            <a:schemeClr val="accent5">
              <a:lumMod val="40000"/>
              <a:lumOff val="60000"/>
            </a:schemeClr>
          </a:solidFill>
          <a:ln w="3175" cap="flat" cmpd="sng" algn="ctr">
            <a:solidFill>
              <a:srgbClr val="36647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a:extLst>
              <a:ext uri="{FF2B5EF4-FFF2-40B4-BE49-F238E27FC236}">
                <a16:creationId xmlns:a16="http://schemas.microsoft.com/office/drawing/2014/main" id="{3E301F3C-E1AB-1FA1-41D8-35BA0B937849}"/>
              </a:ext>
            </a:extLst>
          </p:cNvPr>
          <p:cNvSpPr txBox="1"/>
          <p:nvPr/>
        </p:nvSpPr>
        <p:spPr>
          <a:xfrm>
            <a:off x="4082278" y="37375"/>
            <a:ext cx="5061722" cy="338554"/>
          </a:xfrm>
          <a:prstGeom prst="rect">
            <a:avLst/>
          </a:prstGeom>
          <a:noFill/>
        </p:spPr>
        <p:txBody>
          <a:bodyPr wrap="square" rtlCol="0">
            <a:spAutoFit/>
          </a:bodyPr>
          <a:lstStyle/>
          <a:p>
            <a:pPr algn="r"/>
            <a:r>
              <a:rPr lang="en-US" sz="1600" b="1">
                <a:solidFill>
                  <a:srgbClr val="3B6680"/>
                </a:solidFill>
                <a:latin typeface="Arial" panose="020B0604020202020204" pitchFamily="34" charset="0"/>
                <a:ea typeface="Source Sans Pro" panose="020B0503030403020204" pitchFamily="34" charset="0"/>
                <a:cs typeface="Arial" panose="020B0604020202020204" pitchFamily="34" charset="0"/>
              </a:rPr>
              <a:t>ELEMENTARY TOOLKIT | </a:t>
            </a:r>
            <a:r>
              <a:rPr lang="en-US" sz="1600">
                <a:solidFill>
                  <a:srgbClr val="3B6680"/>
                </a:solidFill>
                <a:latin typeface="Arial" panose="020B0604020202020204" pitchFamily="34" charset="0"/>
                <a:ea typeface="Source Sans Pro" panose="020B0503030403020204" pitchFamily="34" charset="0"/>
                <a:cs typeface="Arial" panose="020B0604020202020204" pitchFamily="34" charset="0"/>
              </a:rPr>
              <a:t>Grades K - 2</a:t>
            </a:r>
          </a:p>
        </p:txBody>
      </p:sp>
    </p:spTree>
    <p:extLst>
      <p:ext uri="{BB962C8B-B14F-4D97-AF65-F5344CB8AC3E}">
        <p14:creationId xmlns:p14="http://schemas.microsoft.com/office/powerpoint/2010/main" val="3513577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F84DB-B496-3B87-3C55-DE76D376E29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F305082-DFE4-7881-C7AB-9519993B88FC}"/>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4. Which choice helps keep us safe?</a:t>
            </a:r>
          </a:p>
        </p:txBody>
      </p:sp>
      <p:pic>
        <p:nvPicPr>
          <p:cNvPr id="3074" name="Picture 2">
            <a:extLst>
              <a:ext uri="{FF2B5EF4-FFF2-40B4-BE49-F238E27FC236}">
                <a16:creationId xmlns:a16="http://schemas.microsoft.com/office/drawing/2014/main" id="{46DF39FB-82B0-7965-FE02-8B0DB749643D}"/>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6064" y="3237668"/>
            <a:ext cx="1727923" cy="2229402"/>
          </a:xfrm>
          <a:prstGeom prst="rect">
            <a:avLst/>
          </a:prstGeom>
          <a:noFill/>
          <a:extLst>
            <a:ext uri="{909E8E84-426E-40DD-AFC4-6F175D3DCCD1}">
              <a14:hiddenFill xmlns:a14="http://schemas.microsoft.com/office/drawing/2010/main">
                <a:solidFill>
                  <a:srgbClr val="FFFFFF"/>
                </a:solidFill>
              </a14:hiddenFill>
            </a:ext>
          </a:extLst>
        </p:spPr>
      </p:pic>
      <p:sp>
        <p:nvSpPr>
          <p:cNvPr id="11" name="Healthy">
            <a:extLst>
              <a:ext uri="{FF2B5EF4-FFF2-40B4-BE49-F238E27FC236}">
                <a16:creationId xmlns:a16="http://schemas.microsoft.com/office/drawing/2014/main" id="{71A86FE2-565C-4C57-7A4B-993C0827D0DE}"/>
              </a:ext>
              <a:ext uri="{C183D7F6-B498-43B3-948B-1728B52AA6E4}">
                <adec:decorative xmlns:adec="http://schemas.microsoft.com/office/drawing/2017/decorative" val="1"/>
              </a:ext>
            </a:extLst>
          </p:cNvPr>
          <p:cNvSpPr/>
          <p:nvPr/>
        </p:nvSpPr>
        <p:spPr>
          <a:xfrm rot="20090555" flipH="1">
            <a:off x="612560" y="1557352"/>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9D46517-9227-57ED-9BAB-686A87BAF246}"/>
              </a:ext>
            </a:extLst>
          </p:cNvPr>
          <p:cNvSpPr txBox="1"/>
          <p:nvPr/>
        </p:nvSpPr>
        <p:spPr>
          <a:xfrm rot="20008568">
            <a:off x="906612" y="2058422"/>
            <a:ext cx="3214967"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Medicine can both help and possibly harm my body.</a:t>
            </a:r>
          </a:p>
        </p:txBody>
      </p:sp>
      <p:sp>
        <p:nvSpPr>
          <p:cNvPr id="12" name="Unhealthy">
            <a:extLst>
              <a:ext uri="{FF2B5EF4-FFF2-40B4-BE49-F238E27FC236}">
                <a16:creationId xmlns:a16="http://schemas.microsoft.com/office/drawing/2014/main" id="{410D6A09-8F35-A85B-894B-EF9E1C343CB3}"/>
              </a:ext>
              <a:ext uri="{C183D7F6-B498-43B3-948B-1728B52AA6E4}">
                <adec:decorative xmlns:adec="http://schemas.microsoft.com/office/drawing/2017/decorative" val="1"/>
              </a:ext>
            </a:extLst>
          </p:cNvPr>
          <p:cNvSpPr/>
          <p:nvPr/>
        </p:nvSpPr>
        <p:spPr>
          <a:xfrm rot="1469556">
            <a:off x="4762613" y="1622236"/>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61EED27-6500-6687-1021-2E096A45BC4E}"/>
              </a:ext>
            </a:extLst>
          </p:cNvPr>
          <p:cNvSpPr txBox="1"/>
          <p:nvPr/>
        </p:nvSpPr>
        <p:spPr>
          <a:xfrm rot="1924162">
            <a:off x="5141494" y="2145671"/>
            <a:ext cx="3143671" cy="1384995"/>
          </a:xfrm>
          <a:prstGeom prst="rect">
            <a:avLst/>
          </a:prstGeom>
          <a:noFill/>
        </p:spPr>
        <p:txBody>
          <a:bodyPr wrap="square" rtlCol="0">
            <a:spAutoFit/>
          </a:bodyPr>
          <a:lstStyle/>
          <a:p>
            <a:pPr algn="ctr"/>
            <a:r>
              <a:rPr lang="en-US" sz="2800">
                <a:solidFill>
                  <a:srgbClr val="3B6680"/>
                </a:solidFill>
              </a:rPr>
              <a:t>Medicine can only help and not harm my body</a:t>
            </a:r>
          </a:p>
        </p:txBody>
      </p:sp>
      <p:sp>
        <p:nvSpPr>
          <p:cNvPr id="16" name="Correct">
            <a:extLst>
              <a:ext uri="{FF2B5EF4-FFF2-40B4-BE49-F238E27FC236}">
                <a16:creationId xmlns:a16="http://schemas.microsoft.com/office/drawing/2014/main" id="{83714B71-A53F-1295-966E-8CA3E42E7F58}"/>
              </a:ext>
              <a:ext uri="{C183D7F6-B498-43B3-948B-1728B52AA6E4}">
                <adec:decorative xmlns:adec="http://schemas.microsoft.com/office/drawing/2017/decorative" val="1"/>
              </a:ext>
            </a:extLst>
          </p:cNvPr>
          <p:cNvSpPr/>
          <p:nvPr/>
        </p:nvSpPr>
        <p:spPr>
          <a:xfrm>
            <a:off x="682160" y="1188931"/>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952EA7E-57D1-ACD9-C190-66C67736E625}"/>
              </a:ext>
            </a:extLst>
          </p:cNvPr>
          <p:cNvSpPr txBox="1"/>
          <p:nvPr/>
        </p:nvSpPr>
        <p:spPr>
          <a:xfrm>
            <a:off x="1028516" y="1514114"/>
            <a:ext cx="7263508" cy="2985433"/>
          </a:xfrm>
          <a:prstGeom prst="rect">
            <a:avLst/>
          </a:prstGeom>
          <a:solidFill>
            <a:schemeClr val="bg1">
              <a:lumMod val="95000"/>
            </a:schemeClr>
          </a:solidFill>
        </p:spPr>
        <p:txBody>
          <a:bodyPr wrap="square" lIns="91440" tIns="45720" rIns="91440" bIns="45720" rtlCol="0" anchor="t">
            <a:spAutoFit/>
          </a:bodyPr>
          <a:lstStyle/>
          <a:p>
            <a:pPr algn="ctr">
              <a:lnSpc>
                <a:spcPct val="150000"/>
              </a:lnSpc>
            </a:pPr>
            <a:r>
              <a:rPr lang="en-US" sz="4400" b="1">
                <a:solidFill>
                  <a:srgbClr val="3B6680"/>
                </a:solidFill>
                <a:latin typeface="Arial"/>
                <a:ea typeface="MS PGothic"/>
                <a:cs typeface="Arial"/>
              </a:rPr>
              <a:t>CORRECT!</a:t>
            </a:r>
            <a:endParaRPr lang="en-US" sz="2800">
              <a:solidFill>
                <a:srgbClr val="3B6680"/>
              </a:solidFill>
              <a:latin typeface="Arial"/>
              <a:ea typeface="MS PGothic"/>
              <a:cs typeface="Arial"/>
            </a:endParaRPr>
          </a:p>
          <a:p>
            <a:pPr algn="ctr">
              <a:spcAft>
                <a:spcPts val="1200"/>
              </a:spcAft>
            </a:pPr>
            <a:r>
              <a:rPr lang="en-US" sz="2800">
                <a:solidFill>
                  <a:srgbClr val="3B6680"/>
                </a:solidFill>
                <a:latin typeface="Arial"/>
                <a:ea typeface="MS PGothic"/>
                <a:cs typeface="Arial"/>
              </a:rPr>
              <a:t>Medicine can help when sick but can also harm us if not taken safely. </a:t>
            </a:r>
          </a:p>
          <a:p>
            <a:pPr algn="ctr"/>
            <a:r>
              <a:rPr lang="en-US" sz="2800">
                <a:solidFill>
                  <a:srgbClr val="3B6680"/>
                </a:solidFill>
                <a:latin typeface="Arial"/>
                <a:ea typeface="MS PGothic"/>
                <a:cs typeface="Arial"/>
              </a:rPr>
              <a:t>Ask trusted adults for help and only take medicine meant for you. </a:t>
            </a:r>
            <a:endParaRPr lang="en-US" sz="2800">
              <a:solidFill>
                <a:srgbClr val="3B6680"/>
              </a:solidFill>
              <a:ea typeface="MS PGothic"/>
              <a:cs typeface="Arial"/>
            </a:endParaRPr>
          </a:p>
        </p:txBody>
      </p:sp>
      <p:sp>
        <p:nvSpPr>
          <p:cNvPr id="19" name="Rounded Rectangle 18">
            <a:hlinkClick r:id="" action="ppaction://hlinkshowjump?jump=nextslide"/>
            <a:extLst>
              <a:ext uri="{FF2B5EF4-FFF2-40B4-BE49-F238E27FC236}">
                <a16:creationId xmlns:a16="http://schemas.microsoft.com/office/drawing/2014/main" id="{96D7A919-5AF4-069F-4D50-9A34783E0302}"/>
              </a:ext>
            </a:extLst>
          </p:cNvPr>
          <p:cNvSpPr/>
          <p:nvPr/>
        </p:nvSpPr>
        <p:spPr>
          <a:xfrm>
            <a:off x="3851418" y="4936918"/>
            <a:ext cx="1676955"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4F7B0796-2822-7716-C95B-4179D4748285}"/>
              </a:ext>
              <a:ext uri="{C183D7F6-B498-43B3-948B-1728B52AA6E4}">
                <adec:decorative xmlns:adec="http://schemas.microsoft.com/office/drawing/2017/decorative" val="1"/>
              </a:ext>
            </a:extLst>
          </p:cNvPr>
          <p:cNvSpPr/>
          <p:nvPr/>
        </p:nvSpPr>
        <p:spPr>
          <a:xfrm>
            <a:off x="665285" y="1188931"/>
            <a:ext cx="7907987" cy="4480138"/>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2EDFD609-D5D6-5725-637D-AC7BE693710A}"/>
              </a:ext>
            </a:extLst>
          </p:cNvPr>
          <p:cNvSpPr txBox="1"/>
          <p:nvPr/>
        </p:nvSpPr>
        <p:spPr>
          <a:xfrm>
            <a:off x="1029039" y="1365039"/>
            <a:ext cx="7198434" cy="3077766"/>
          </a:xfrm>
          <a:prstGeom prst="rect">
            <a:avLst/>
          </a:prstGeom>
          <a:noFill/>
          <a:ln>
            <a:noFill/>
          </a:ln>
        </p:spPr>
        <p:txBody>
          <a:bodyPr wrap="square" lIns="91440" tIns="45720" rIns="91440" bIns="45720" rtlCol="0" anchor="t">
            <a:spAutoFit/>
          </a:bodyPr>
          <a:lstStyle/>
          <a:p>
            <a:pPr algn="ctr"/>
            <a:r>
              <a:rPr lang="en-US" sz="4400" b="1">
                <a:solidFill>
                  <a:schemeClr val="bg1"/>
                </a:solidFill>
                <a:latin typeface="Arial"/>
                <a:ea typeface="MS PGothic"/>
                <a:cs typeface="Arial"/>
              </a:rPr>
              <a:t>Oops! Incorrect!</a:t>
            </a:r>
          </a:p>
          <a:p>
            <a:pPr algn="ctr"/>
            <a:endParaRPr lang="en-US" sz="2800">
              <a:solidFill>
                <a:schemeClr val="bg1"/>
              </a:solidFill>
            </a:endParaRPr>
          </a:p>
          <a:p>
            <a:pPr algn="ctr">
              <a:spcAft>
                <a:spcPts val="1200"/>
              </a:spcAft>
            </a:pPr>
            <a:r>
              <a:rPr lang="en-US" sz="2800">
                <a:solidFill>
                  <a:schemeClr val="bg1"/>
                </a:solidFill>
                <a:latin typeface="Arial"/>
                <a:ea typeface="MS PGothic"/>
                <a:cs typeface="Arial"/>
              </a:rPr>
              <a:t>Medicine can help when sick but can also harm us if not taken safely. </a:t>
            </a:r>
          </a:p>
          <a:p>
            <a:pPr algn="ctr"/>
            <a:r>
              <a:rPr lang="en-US" sz="2800">
                <a:solidFill>
                  <a:schemeClr val="bg1"/>
                </a:solidFill>
                <a:latin typeface="Arial"/>
                <a:ea typeface="MS PGothic"/>
                <a:cs typeface="Arial"/>
              </a:rPr>
              <a:t>Ask trusted adults for help and only take medicine meant for you. </a:t>
            </a:r>
          </a:p>
        </p:txBody>
      </p:sp>
      <p:sp>
        <p:nvSpPr>
          <p:cNvPr id="24" name="Rounded Rectangle 23">
            <a:extLst>
              <a:ext uri="{FF2B5EF4-FFF2-40B4-BE49-F238E27FC236}">
                <a16:creationId xmlns:a16="http://schemas.microsoft.com/office/drawing/2014/main" id="{ACE8468A-53C0-19E6-F32F-165909D7A7BB}"/>
              </a:ext>
            </a:extLst>
          </p:cNvPr>
          <p:cNvSpPr/>
          <p:nvPr/>
        </p:nvSpPr>
        <p:spPr>
          <a:xfrm>
            <a:off x="3502507" y="4904469"/>
            <a:ext cx="224443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83908406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4"/>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6"/>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childTnLst>
        </p:cTn>
      </p:par>
    </p:tnLst>
    <p:bldLst>
      <p:bldP spid="16" grpId="0" animBg="1"/>
      <p:bldP spid="17" grpId="0" animBg="1"/>
      <p:bldP spid="19" grpId="0" animBg="1"/>
      <p:bldP spid="25" grpId="0" animBg="1"/>
      <p:bldP spid="25" grpId="1" animBg="1"/>
      <p:bldP spid="26" grpId="0"/>
      <p:bldP spid="26" grpId="1"/>
      <p:bldP spid="24" grpId="0" animBg="1"/>
      <p:bldP spid="2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30A0368-A114-851E-3492-DC07ED9084AC}"/>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6064" y="3237668"/>
            <a:ext cx="1727923" cy="2229402"/>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Healthy Thought bubble">
            <a:extLst>
              <a:ext uri="{C183D7F6-B498-43B3-948B-1728B52AA6E4}">
                <adec:decorative xmlns:adec="http://schemas.microsoft.com/office/drawing/2017/decorative" val="1"/>
              </a:ext>
            </a:extLst>
          </p:cNvPr>
          <p:cNvGrpSpPr/>
          <p:nvPr/>
        </p:nvGrpSpPr>
        <p:grpSpPr>
          <a:xfrm>
            <a:off x="512618" y="1525036"/>
            <a:ext cx="3630015" cy="2343022"/>
            <a:chOff x="533051" y="2057855"/>
            <a:chExt cx="3630015" cy="2343022"/>
          </a:xfrm>
        </p:grpSpPr>
        <p:sp>
          <p:nvSpPr>
            <p:cNvPr id="11" name="Oval Callout 10"/>
            <p:cNvSpPr/>
            <p:nvPr/>
          </p:nvSpPr>
          <p:spPr>
            <a:xfrm rot="20090555" flipH="1">
              <a:off x="533051" y="2057855"/>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20008568">
              <a:off x="948099" y="2584995"/>
              <a:ext cx="3214967" cy="1815882"/>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Medicine can both help and possibly harm my body.</a:t>
              </a:r>
            </a:p>
            <a:p>
              <a:endParaRPr lang="en-US" sz="2800">
                <a:solidFill>
                  <a:srgbClr val="3B6680"/>
                </a:solidFill>
              </a:endParaRPr>
            </a:p>
          </p:txBody>
        </p:sp>
      </p:grpSp>
      <p:grpSp>
        <p:nvGrpSpPr>
          <p:cNvPr id="21" name="Unhealthy Thought Bubble">
            <a:extLst>
              <a:ext uri="{C183D7F6-B498-43B3-948B-1728B52AA6E4}">
                <adec:decorative xmlns:adec="http://schemas.microsoft.com/office/drawing/2017/decorative" val="1"/>
              </a:ext>
            </a:extLst>
          </p:cNvPr>
          <p:cNvGrpSpPr/>
          <p:nvPr/>
        </p:nvGrpSpPr>
        <p:grpSpPr>
          <a:xfrm rot="253726">
            <a:off x="4762613" y="1622236"/>
            <a:ext cx="3790989" cy="2209800"/>
            <a:chOff x="4859053" y="1607551"/>
            <a:chExt cx="3790989" cy="2209800"/>
          </a:xfrm>
        </p:grpSpPr>
        <p:sp>
          <p:nvSpPr>
            <p:cNvPr id="12" name="Oval Callout 11"/>
            <p:cNvSpPr/>
            <p:nvPr/>
          </p:nvSpPr>
          <p:spPr>
            <a:xfrm rot="1215830">
              <a:off x="4859053" y="1607551"/>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670436">
              <a:off x="5238641" y="2155570"/>
              <a:ext cx="3143671"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Medicine can only help and not harm my body.</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C183D7F6-B498-43B3-948B-1728B52AA6E4}">
                <adec:decorative xmlns:adec="http://schemas.microsoft.com/office/drawing/2017/decorative" val="1"/>
              </a:ext>
            </a:extLst>
          </p:cNvPr>
          <p:cNvSpPr/>
          <p:nvPr/>
        </p:nvSpPr>
        <p:spPr>
          <a:xfrm>
            <a:off x="470903" y="1878982"/>
            <a:ext cx="8101949" cy="4101270"/>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2C020BC-016A-618C-CD99-AB2A042291AA}"/>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4</a:t>
            </a:r>
          </a:p>
        </p:txBody>
      </p:sp>
      <p:sp>
        <p:nvSpPr>
          <p:cNvPr id="48" name="TextBox 47"/>
          <p:cNvSpPr txBox="1"/>
          <p:nvPr/>
        </p:nvSpPr>
        <p:spPr>
          <a:xfrm>
            <a:off x="512619"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43"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44" name="Oval Callout 43"/>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rot="20153457">
              <a:off x="821322" y="2402881"/>
              <a:ext cx="3217247" cy="1994346"/>
            </a:xfrm>
            <a:prstGeom prst="rect">
              <a:avLst/>
            </a:prstGeom>
            <a:noFill/>
          </p:spPr>
          <p:txBody>
            <a:bodyPr wrap="square" rtlCol="0">
              <a:normAutofit/>
            </a:bodyPr>
            <a:lstStyle/>
            <a:p>
              <a:pPr algn="ctr"/>
              <a:r>
                <a:rPr lang="en-US" sz="1700">
                  <a:solidFill>
                    <a:srgbClr val="545454"/>
                  </a:solidFill>
                </a:rPr>
                <a:t>A trusted adult is someone who keeps me safe.</a:t>
              </a:r>
            </a:p>
          </p:txBody>
        </p:sp>
      </p:grpSp>
      <p:grpSp>
        <p:nvGrpSpPr>
          <p:cNvPr id="50"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87528" cy="1206551"/>
            <a:chOff x="2563181" y="2934058"/>
            <a:chExt cx="1987528" cy="1206551"/>
          </a:xfrm>
        </p:grpSpPr>
        <p:sp>
          <p:nvSpPr>
            <p:cNvPr id="51" name="Oval Callout 50"/>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626377" y="3103340"/>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grpSp>
        <p:nvGrpSpPr>
          <p:cNvPr id="53" name="Choice 3 on Poster" descr="Safe choice 3. Ask a trusted adult for help with medicine.">
            <a:extLst>
              <a:ext uri="{C183D7F6-B498-43B3-948B-1728B52AA6E4}">
                <adec:decorative xmlns:adec="http://schemas.microsoft.com/office/drawing/2017/decorative" val="0"/>
              </a:ext>
            </a:extLst>
          </p:cNvPr>
          <p:cNvGrpSpPr/>
          <p:nvPr/>
        </p:nvGrpSpPr>
        <p:grpSpPr>
          <a:xfrm>
            <a:off x="4561407" y="2412734"/>
            <a:ext cx="1955444" cy="1206551"/>
            <a:chOff x="4561407" y="2412734"/>
            <a:chExt cx="1955444" cy="1206551"/>
          </a:xfrm>
        </p:grpSpPr>
        <p:sp>
          <p:nvSpPr>
            <p:cNvPr id="54" name="Oval Callout 53"/>
            <p:cNvSpPr/>
            <p:nvPr/>
          </p:nvSpPr>
          <p:spPr>
            <a:xfrm flipH="1">
              <a:off x="4561407" y="2412734"/>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4589103" y="2593382"/>
              <a:ext cx="1783406" cy="877163"/>
            </a:xfrm>
            <a:prstGeom prst="rect">
              <a:avLst/>
            </a:prstGeom>
            <a:noFill/>
          </p:spPr>
          <p:txBody>
            <a:bodyPr wrap="square" lIns="91440" tIns="45720" rIns="91440" bIns="45720" rtlCol="0" anchor="t">
              <a:spAutoFit/>
            </a:bodyPr>
            <a:lstStyle/>
            <a:p>
              <a:pPr algn="ctr"/>
              <a:r>
                <a:rPr lang="en-US" sz="1700">
                  <a:solidFill>
                    <a:srgbClr val="545454"/>
                  </a:solidFill>
                  <a:latin typeface="Arial"/>
                  <a:ea typeface="MS PGothic"/>
                  <a:cs typeface="Arial"/>
                </a:rPr>
                <a:t>Ask trusted adults for help with medicine.</a:t>
              </a:r>
            </a:p>
          </p:txBody>
        </p:sp>
      </p:grpSp>
      <p:grpSp>
        <p:nvGrpSpPr>
          <p:cNvPr id="56" name="Choice 4 on Poster" descr="Safe choice 4. Medicine can both help and possibly harm my body.">
            <a:extLst>
              <a:ext uri="{C183D7F6-B498-43B3-948B-1728B52AA6E4}">
                <adec:decorative xmlns:adec="http://schemas.microsoft.com/office/drawing/2017/decorative" val="0"/>
              </a:ext>
            </a:extLst>
          </p:cNvPr>
          <p:cNvGrpSpPr/>
          <p:nvPr/>
        </p:nvGrpSpPr>
        <p:grpSpPr>
          <a:xfrm>
            <a:off x="6518525" y="2753209"/>
            <a:ext cx="2102791" cy="1206551"/>
            <a:chOff x="6518525" y="2753209"/>
            <a:chExt cx="2102791" cy="1206551"/>
          </a:xfrm>
        </p:grpSpPr>
        <p:sp>
          <p:nvSpPr>
            <p:cNvPr id="57" name="Oval Callout 56"/>
            <p:cNvSpPr/>
            <p:nvPr/>
          </p:nvSpPr>
          <p:spPr>
            <a:xfrm flipH="1">
              <a:off x="6558677" y="2753209"/>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6518525" y="2986168"/>
              <a:ext cx="2102791" cy="877163"/>
            </a:xfrm>
            <a:prstGeom prst="rect">
              <a:avLst/>
            </a:prstGeom>
            <a:noFill/>
            <a:ln>
              <a:noFill/>
            </a:ln>
          </p:spPr>
          <p:txBody>
            <a:bodyPr wrap="square" lIns="91440" tIns="45720" rIns="91440" bIns="45720" rtlCol="0" anchor="t">
              <a:spAutoFit/>
            </a:bodyPr>
            <a:lstStyle/>
            <a:p>
              <a:pPr algn="ctr"/>
              <a:r>
                <a:rPr lang="en-US" sz="1700">
                  <a:solidFill>
                    <a:srgbClr val="545454"/>
                  </a:solidFill>
                  <a:latin typeface="Arial"/>
                  <a:ea typeface="MS PGothic"/>
                  <a:cs typeface="Arial"/>
                </a:rPr>
                <a:t>Medicine can both help and possibly harm my body</a:t>
              </a: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320980662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xit" presetSubtype="4" fill="hold" nodeType="afterEffect">
                                  <p:stCondLst>
                                    <p:cond delay="500"/>
                                  </p:stCondLst>
                                  <p:childTnLst>
                                    <p:animEffect transition="out" filter="wipe(down)">
                                      <p:cBhvr>
                                        <p:cTn id="6" dur="2000"/>
                                        <p:tgtEl>
                                          <p:spTgt spid="15"/>
                                        </p:tgtEl>
                                      </p:cBhvr>
                                    </p:animEffect>
                                    <p:set>
                                      <p:cBhvr>
                                        <p:cTn id="7" dur="1" fill="hold">
                                          <p:stCondLst>
                                            <p:cond delay="1999"/>
                                          </p:stCondLst>
                                        </p:cTn>
                                        <p:tgtEl>
                                          <p:spTgt spid="15"/>
                                        </p:tgtEl>
                                        <p:attrNameLst>
                                          <p:attrName>style.visibility</p:attrName>
                                        </p:attrNameLst>
                                      </p:cBhvr>
                                      <p:to>
                                        <p:strVal val="hidden"/>
                                      </p:to>
                                    </p:set>
                                  </p:childTnLst>
                                </p:cTn>
                              </p:par>
                            </p:childTnLst>
                          </p:cTn>
                        </p:par>
                        <p:par>
                          <p:cTn id="8" fill="hold">
                            <p:stCondLst>
                              <p:cond delay="2500"/>
                            </p:stCondLst>
                            <p:childTnLst>
                              <p:par>
                                <p:cTn id="9" presetID="1" presetClass="exit" presetSubtype="0" fill="hold" nodeType="afterEffect">
                                  <p:stCondLst>
                                    <p:cond delay="0"/>
                                  </p:stCondLst>
                                  <p:childTnLst>
                                    <p:set>
                                      <p:cBhvr>
                                        <p:cTn id="10" dur="1" fill="hold">
                                          <p:stCondLst>
                                            <p:cond delay="0"/>
                                          </p:stCondLst>
                                        </p:cTn>
                                        <p:tgtEl>
                                          <p:spTgt spid="21"/>
                                        </p:tgtEl>
                                        <p:attrNameLst>
                                          <p:attrName>style.visibility</p:attrName>
                                        </p:attrNameLst>
                                      </p:cBhvr>
                                      <p:to>
                                        <p:strVal val="hidden"/>
                                      </p:to>
                                    </p:set>
                                  </p:childTnLst>
                                </p:cTn>
                              </p:par>
                            </p:childTnLst>
                          </p:cTn>
                        </p:par>
                        <p:par>
                          <p:cTn id="11" fill="hold">
                            <p:stCondLst>
                              <p:cond delay="2500"/>
                            </p:stCondLst>
                            <p:childTnLst>
                              <p:par>
                                <p:cTn id="12" presetID="1" presetClass="entr" presetSubtype="0" fill="hold" nodeType="afterEffect">
                                  <p:stCondLst>
                                    <p:cond delay="0"/>
                                  </p:stCondLst>
                                  <p:childTnLst>
                                    <p:set>
                                      <p:cBhvr>
                                        <p:cTn id="13" dur="1" fill="hold">
                                          <p:stCondLst>
                                            <p:cond delay="0"/>
                                          </p:stCondLst>
                                        </p:cTn>
                                        <p:tgtEl>
                                          <p:spTgt spid="28"/>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43"/>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0"/>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3"/>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8"/>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childTnLst>
                          </p:cTn>
                        </p:par>
                        <p:par>
                          <p:cTn id="26" fill="hold">
                            <p:stCondLst>
                              <p:cond delay="2500"/>
                            </p:stCondLst>
                            <p:childTnLst>
                              <p:par>
                                <p:cTn id="27" presetID="22" presetClass="entr" presetSubtype="4" fill="hold" nodeType="afterEffect">
                                  <p:stCondLst>
                                    <p:cond delay="0"/>
                                  </p:stCondLst>
                                  <p:childTnLst>
                                    <p:set>
                                      <p:cBhvr>
                                        <p:cTn id="28" dur="1" fill="hold">
                                          <p:stCondLst>
                                            <p:cond delay="0"/>
                                          </p:stCondLst>
                                        </p:cTn>
                                        <p:tgtEl>
                                          <p:spTgt spid="56"/>
                                        </p:tgtEl>
                                        <p:attrNameLst>
                                          <p:attrName>style.visibility</p:attrName>
                                        </p:attrNameLst>
                                      </p:cBhvr>
                                      <p:to>
                                        <p:strVal val="visible"/>
                                      </p:to>
                                    </p:set>
                                    <p:animEffect transition="in" filter="wipe(down)">
                                      <p:cBhvr>
                                        <p:cTn id="29" dur="2000"/>
                                        <p:tgtEl>
                                          <p:spTgt spid="56"/>
                                        </p:tgtEl>
                                      </p:cBhvr>
                                    </p:animEffect>
                                  </p:childTnLst>
                                </p:cTn>
                              </p:par>
                            </p:childTnLst>
                          </p:cTn>
                        </p:par>
                        <p:par>
                          <p:cTn id="30" fill="hold">
                            <p:stCondLst>
                              <p:cond delay="4500"/>
                            </p:stCondLst>
                            <p:childTnLst>
                              <p:par>
                                <p:cTn id="31" presetID="1" presetClass="entr" presetSubtype="0" fill="hold" grpId="0" nodeType="after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4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D3A62-2AA8-CC73-85C6-FAB758D50A1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42C3BC-7ABA-93CF-ABEB-D3485CE96A22}"/>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5. Which choice helps keep us safe?</a:t>
            </a:r>
          </a:p>
        </p:txBody>
      </p:sp>
      <p:pic>
        <p:nvPicPr>
          <p:cNvPr id="4100" name="Picture 4">
            <a:extLst>
              <a:ext uri="{FF2B5EF4-FFF2-40B4-BE49-F238E27FC236}">
                <a16:creationId xmlns:a16="http://schemas.microsoft.com/office/drawing/2014/main" id="{F04E9DD9-24C0-EC89-2B96-78744FEFDA65}"/>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6593" y="3259118"/>
            <a:ext cx="1734413" cy="2403947"/>
          </a:xfrm>
          <a:prstGeom prst="rect">
            <a:avLst/>
          </a:prstGeom>
          <a:noFill/>
          <a:extLst>
            <a:ext uri="{909E8E84-426E-40DD-AFC4-6F175D3DCCD1}">
              <a14:hiddenFill xmlns:a14="http://schemas.microsoft.com/office/drawing/2010/main">
                <a:solidFill>
                  <a:srgbClr val="FFFFFF"/>
                </a:solidFill>
              </a14:hiddenFill>
            </a:ext>
          </a:extLst>
        </p:spPr>
      </p:pic>
      <p:sp>
        <p:nvSpPr>
          <p:cNvPr id="11" name="Unhealthy">
            <a:extLst>
              <a:ext uri="{FF2B5EF4-FFF2-40B4-BE49-F238E27FC236}">
                <a16:creationId xmlns:a16="http://schemas.microsoft.com/office/drawing/2014/main" id="{20166DF1-4019-AEA2-53B7-86AC0D124E48}"/>
              </a:ext>
              <a:ext uri="{C183D7F6-B498-43B3-948B-1728B52AA6E4}">
                <adec:decorative xmlns:adec="http://schemas.microsoft.com/office/drawing/2017/decorative" val="1"/>
              </a:ext>
            </a:extLst>
          </p:cNvPr>
          <p:cNvSpPr/>
          <p:nvPr/>
        </p:nvSpPr>
        <p:spPr>
          <a:xfrm rot="20090555" flipH="1">
            <a:off x="606748" y="1558649"/>
            <a:ext cx="3587501"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BF697A7-85D6-4673-B38D-E680C3E1DEEB}"/>
              </a:ext>
            </a:extLst>
          </p:cNvPr>
          <p:cNvSpPr txBox="1"/>
          <p:nvPr/>
        </p:nvSpPr>
        <p:spPr>
          <a:xfrm rot="20008568">
            <a:off x="634112" y="2056333"/>
            <a:ext cx="3623510"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You can ignore a medicine’s instructions.</a:t>
            </a:r>
          </a:p>
        </p:txBody>
      </p:sp>
      <p:sp>
        <p:nvSpPr>
          <p:cNvPr id="12" name="Healthy">
            <a:extLst>
              <a:ext uri="{FF2B5EF4-FFF2-40B4-BE49-F238E27FC236}">
                <a16:creationId xmlns:a16="http://schemas.microsoft.com/office/drawing/2014/main" id="{D7F28919-BF41-369D-E023-422DBD1606D0}"/>
              </a:ext>
              <a:ext uri="{C183D7F6-B498-43B3-948B-1728B52AA6E4}">
                <adec:decorative xmlns:adec="http://schemas.microsoft.com/office/drawing/2017/decorative" val="1"/>
              </a:ext>
            </a:extLst>
          </p:cNvPr>
          <p:cNvSpPr/>
          <p:nvPr/>
        </p:nvSpPr>
        <p:spPr>
          <a:xfrm rot="1469556">
            <a:off x="4762614" y="1622236"/>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AD486D9-F20B-3F14-3FBC-158ECA23AF48}"/>
              </a:ext>
            </a:extLst>
          </p:cNvPr>
          <p:cNvSpPr txBox="1"/>
          <p:nvPr/>
        </p:nvSpPr>
        <p:spPr>
          <a:xfrm rot="1924162">
            <a:off x="5036650" y="2236540"/>
            <a:ext cx="3491688"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Following medicine's instructions keeps us safe.</a:t>
            </a:r>
            <a:r>
              <a:rPr lang="en-US" sz="2000">
                <a:solidFill>
                  <a:srgbClr val="3B6680"/>
                </a:solidFill>
                <a:latin typeface="Arial"/>
                <a:ea typeface="MS PGothic"/>
                <a:cs typeface="Arial"/>
              </a:rPr>
              <a:t> </a:t>
            </a:r>
            <a:endParaRPr lang="en-US" sz="2000">
              <a:solidFill>
                <a:srgbClr val="3B6680"/>
              </a:solidFill>
              <a:cs typeface="Arial"/>
            </a:endParaRPr>
          </a:p>
        </p:txBody>
      </p:sp>
      <p:sp>
        <p:nvSpPr>
          <p:cNvPr id="16" name="Correct">
            <a:extLst>
              <a:ext uri="{FF2B5EF4-FFF2-40B4-BE49-F238E27FC236}">
                <a16:creationId xmlns:a16="http://schemas.microsoft.com/office/drawing/2014/main" id="{E07F6E91-0980-853A-7CB0-4964D83E222F}"/>
              </a:ext>
              <a:ext uri="{C183D7F6-B498-43B3-948B-1728B52AA6E4}">
                <adec:decorative xmlns:adec="http://schemas.microsoft.com/office/drawing/2017/decorative" val="1"/>
              </a:ext>
            </a:extLst>
          </p:cNvPr>
          <p:cNvSpPr/>
          <p:nvPr/>
        </p:nvSpPr>
        <p:spPr>
          <a:xfrm>
            <a:off x="645553" y="1294921"/>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90E8988A-C504-264D-8E81-FA51F0EAE1B1}"/>
              </a:ext>
            </a:extLst>
          </p:cNvPr>
          <p:cNvSpPr txBox="1"/>
          <p:nvPr/>
        </p:nvSpPr>
        <p:spPr>
          <a:xfrm>
            <a:off x="1145248" y="1541881"/>
            <a:ext cx="6919488" cy="2831544"/>
          </a:xfrm>
          <a:prstGeom prst="rect">
            <a:avLst/>
          </a:prstGeom>
          <a:solidFill>
            <a:schemeClr val="bg1">
              <a:lumMod val="95000"/>
            </a:schemeClr>
          </a:solidFill>
        </p:spPr>
        <p:txBody>
          <a:bodyPr wrap="square" lIns="91440" tIns="45720" rIns="91440" bIns="45720" rtlCol="0" anchor="t">
            <a:spAutoFit/>
          </a:bodyPr>
          <a:lstStyle/>
          <a:p>
            <a:pPr algn="ctr">
              <a:lnSpc>
                <a:spcPct val="150000"/>
              </a:lnSpc>
            </a:pPr>
            <a:r>
              <a:rPr lang="en-US" sz="4400" b="1">
                <a:solidFill>
                  <a:srgbClr val="3B6680"/>
                </a:solidFill>
                <a:latin typeface="Arial"/>
                <a:ea typeface="MS PGothic"/>
                <a:cs typeface="Arial"/>
              </a:rPr>
              <a:t>CORRECT!</a:t>
            </a:r>
          </a:p>
          <a:p>
            <a:pPr algn="ctr"/>
            <a:endParaRPr lang="en-US" sz="2800">
              <a:solidFill>
                <a:srgbClr val="3B6680"/>
              </a:solidFill>
              <a:latin typeface="Arial" panose="020B0604020202020204" pitchFamily="34" charset="0"/>
              <a:cs typeface="Arial" panose="020B0604020202020204" pitchFamily="34" charset="0"/>
            </a:endParaRPr>
          </a:p>
          <a:p>
            <a:pPr algn="ctr"/>
            <a:r>
              <a:rPr lang="en-US" sz="2800">
                <a:solidFill>
                  <a:srgbClr val="3B6680"/>
                </a:solidFill>
                <a:latin typeface="Arial"/>
                <a:ea typeface="MS PGothic"/>
                <a:cs typeface="Arial"/>
              </a:rPr>
              <a:t>When medicine instructions are not followed, this increases the chance that medicine may harm our bodies.</a:t>
            </a:r>
          </a:p>
        </p:txBody>
      </p:sp>
      <p:sp>
        <p:nvSpPr>
          <p:cNvPr id="19" name="Rounded Rectangle 18">
            <a:hlinkClick r:id="" action="ppaction://hlinkshowjump?jump=nextslide"/>
            <a:extLst>
              <a:ext uri="{FF2B5EF4-FFF2-40B4-BE49-F238E27FC236}">
                <a16:creationId xmlns:a16="http://schemas.microsoft.com/office/drawing/2014/main" id="{E5ACB3D5-4791-0018-F8DC-F8AD125CD054}"/>
              </a:ext>
            </a:extLst>
          </p:cNvPr>
          <p:cNvSpPr/>
          <p:nvPr/>
        </p:nvSpPr>
        <p:spPr>
          <a:xfrm>
            <a:off x="3814810" y="5042908"/>
            <a:ext cx="1676955"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5CD40F22-79F8-9E44-245B-23D05AF54D97}"/>
              </a:ext>
              <a:ext uri="{C183D7F6-B498-43B3-948B-1728B52AA6E4}">
                <adec:decorative xmlns:adec="http://schemas.microsoft.com/office/drawing/2017/decorative" val="1"/>
              </a:ext>
            </a:extLst>
          </p:cNvPr>
          <p:cNvSpPr/>
          <p:nvPr/>
        </p:nvSpPr>
        <p:spPr>
          <a:xfrm>
            <a:off x="630544" y="1320143"/>
            <a:ext cx="7907987" cy="4480138"/>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0E87CD20-AAFF-C274-C336-05E3D4F0E438}"/>
              </a:ext>
            </a:extLst>
          </p:cNvPr>
          <p:cNvSpPr txBox="1"/>
          <p:nvPr/>
        </p:nvSpPr>
        <p:spPr>
          <a:xfrm>
            <a:off x="979144" y="1628658"/>
            <a:ext cx="7055428" cy="2831544"/>
          </a:xfrm>
          <a:prstGeom prst="rect">
            <a:avLst/>
          </a:prstGeom>
          <a:noFill/>
          <a:ln>
            <a:noFill/>
          </a:ln>
        </p:spPr>
        <p:txBody>
          <a:bodyPr wrap="square" lIns="91440" tIns="45720" rIns="91440" bIns="45720" rtlCol="0" anchor="t">
            <a:spAutoFit/>
          </a:bodyPr>
          <a:lstStyle/>
          <a:p>
            <a:pPr algn="ctr">
              <a:lnSpc>
                <a:spcPct val="150000"/>
              </a:lnSpc>
            </a:pPr>
            <a:r>
              <a:rPr lang="en-US" sz="4400" b="1">
                <a:solidFill>
                  <a:schemeClr val="bg1"/>
                </a:solidFill>
                <a:latin typeface="Arial"/>
                <a:ea typeface="MS PGothic"/>
                <a:cs typeface="Arial"/>
              </a:rPr>
              <a:t>Oops! Incorrect!</a:t>
            </a:r>
          </a:p>
          <a:p>
            <a:pPr algn="ctr"/>
            <a:endParaRPr lang="en-US" sz="2800">
              <a:solidFill>
                <a:schemeClr val="bg1"/>
              </a:solidFill>
            </a:endParaRPr>
          </a:p>
          <a:p>
            <a:pPr algn="ctr"/>
            <a:r>
              <a:rPr lang="en-US" sz="2800">
                <a:solidFill>
                  <a:schemeClr val="bg1"/>
                </a:solidFill>
                <a:latin typeface="Arial"/>
                <a:ea typeface="MS PGothic"/>
                <a:cs typeface="Arial"/>
              </a:rPr>
              <a:t>When medicine instructions are not followed, this increases the chance that medicine may harm our bodies.</a:t>
            </a:r>
          </a:p>
        </p:txBody>
      </p:sp>
      <p:sp>
        <p:nvSpPr>
          <p:cNvPr id="24" name="Rounded Rectangle 23">
            <a:extLst>
              <a:ext uri="{FF2B5EF4-FFF2-40B4-BE49-F238E27FC236}">
                <a16:creationId xmlns:a16="http://schemas.microsoft.com/office/drawing/2014/main" id="{F8202693-814D-95F5-D85D-B9ECCB9FC53D}"/>
              </a:ext>
            </a:extLst>
          </p:cNvPr>
          <p:cNvSpPr/>
          <p:nvPr/>
        </p:nvSpPr>
        <p:spPr>
          <a:xfrm>
            <a:off x="3467766" y="5035681"/>
            <a:ext cx="224443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79087532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6"/>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5"/>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2"/>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16" grpId="0" animBg="1"/>
      <p:bldP spid="17" grpId="0" animBg="1"/>
      <p:bldP spid="19" grpId="0" animBg="1"/>
      <p:bldP spid="25" grpId="0" animBg="1"/>
      <p:bldP spid="25" grpId="1" animBg="1"/>
      <p:bldP spid="26" grpId="0"/>
      <p:bldP spid="26" grpId="1"/>
      <p:bldP spid="24" grpId="0" animBg="1"/>
      <p:bldP spid="24"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B9285291-4B24-C62A-39C1-F32D038B6647}"/>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6593" y="3259118"/>
            <a:ext cx="1734413" cy="2403947"/>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Thought bubble 1">
            <a:extLst>
              <a:ext uri="{C183D7F6-B498-43B3-948B-1728B52AA6E4}">
                <adec:decorative xmlns:adec="http://schemas.microsoft.com/office/drawing/2017/decorative" val="1"/>
              </a:ext>
            </a:extLst>
          </p:cNvPr>
          <p:cNvGrpSpPr/>
          <p:nvPr/>
        </p:nvGrpSpPr>
        <p:grpSpPr>
          <a:xfrm>
            <a:off x="512618" y="1525036"/>
            <a:ext cx="3743145" cy="2284246"/>
            <a:chOff x="533051" y="2057855"/>
            <a:chExt cx="3743145" cy="2284246"/>
          </a:xfrm>
        </p:grpSpPr>
        <p:sp>
          <p:nvSpPr>
            <p:cNvPr id="11" name="Oval Callout 10"/>
            <p:cNvSpPr/>
            <p:nvPr/>
          </p:nvSpPr>
          <p:spPr>
            <a:xfrm rot="20090555" flipH="1">
              <a:off x="533051" y="2057855"/>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20008568">
              <a:off x="640415" y="2526219"/>
              <a:ext cx="3635781" cy="1815882"/>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You can ignore a medicine’s instructions</a:t>
              </a:r>
            </a:p>
            <a:p>
              <a:endParaRPr lang="en-US" sz="2800">
                <a:solidFill>
                  <a:srgbClr val="3B6680"/>
                </a:solidFill>
              </a:endParaRPr>
            </a:p>
          </p:txBody>
        </p:sp>
      </p:grpSp>
      <p:grpSp>
        <p:nvGrpSpPr>
          <p:cNvPr id="21" name="Thought Bubble 2">
            <a:extLst>
              <a:ext uri="{C183D7F6-B498-43B3-948B-1728B52AA6E4}">
                <adec:decorative xmlns:adec="http://schemas.microsoft.com/office/drawing/2017/decorative" val="1"/>
              </a:ext>
            </a:extLst>
          </p:cNvPr>
          <p:cNvGrpSpPr/>
          <p:nvPr/>
        </p:nvGrpSpPr>
        <p:grpSpPr>
          <a:xfrm rot="253726">
            <a:off x="4762613" y="1622236"/>
            <a:ext cx="3790989" cy="2209800"/>
            <a:chOff x="4859053" y="1607551"/>
            <a:chExt cx="3790989" cy="2209800"/>
          </a:xfrm>
        </p:grpSpPr>
        <p:sp>
          <p:nvSpPr>
            <p:cNvPr id="12" name="Oval Callout 11"/>
            <p:cNvSpPr/>
            <p:nvPr/>
          </p:nvSpPr>
          <p:spPr>
            <a:xfrm rot="1088695">
              <a:off x="4859053" y="1607551"/>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397305">
              <a:off x="5113212" y="2095104"/>
              <a:ext cx="3500216"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Following medicine's instructions keeps us safe. </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Poster Board">
            <a:extLst>
              <a:ext uri="{C183D7F6-B498-43B3-948B-1728B52AA6E4}">
                <adec:decorative xmlns:adec="http://schemas.microsoft.com/office/drawing/2017/decorative" val="1"/>
              </a:ext>
            </a:extLst>
          </p:cNvPr>
          <p:cNvSpPr/>
          <p:nvPr/>
        </p:nvSpPr>
        <p:spPr>
          <a:xfrm>
            <a:off x="490027" y="1835267"/>
            <a:ext cx="8101949" cy="4137288"/>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tle 2">
            <a:extLst>
              <a:ext uri="{FF2B5EF4-FFF2-40B4-BE49-F238E27FC236}">
                <a16:creationId xmlns:a16="http://schemas.microsoft.com/office/drawing/2014/main" id="{8B34B0F6-2880-6841-47B8-8A74262F7B0A}"/>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5</a:t>
            </a:r>
          </a:p>
        </p:txBody>
      </p:sp>
      <p:sp>
        <p:nvSpPr>
          <p:cNvPr id="48" name="TextBox 47"/>
          <p:cNvSpPr txBox="1"/>
          <p:nvPr/>
        </p:nvSpPr>
        <p:spPr>
          <a:xfrm>
            <a:off x="512619"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43"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44" name="Oval Callout 43"/>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rot="20153457">
              <a:off x="821322" y="2402881"/>
              <a:ext cx="3217247" cy="1994346"/>
            </a:xfrm>
            <a:prstGeom prst="rect">
              <a:avLst/>
            </a:prstGeom>
            <a:noFill/>
          </p:spPr>
          <p:txBody>
            <a:bodyPr wrap="square" rtlCol="0">
              <a:normAutofit/>
            </a:bodyPr>
            <a:lstStyle/>
            <a:p>
              <a:pPr algn="ctr"/>
              <a:r>
                <a:rPr lang="en-US" sz="1700">
                  <a:solidFill>
                    <a:srgbClr val="545454"/>
                  </a:solidFill>
                </a:rPr>
                <a:t>A trusted adult is someone who keeps me safe.</a:t>
              </a:r>
            </a:p>
          </p:txBody>
        </p:sp>
      </p:grpSp>
      <p:grpSp>
        <p:nvGrpSpPr>
          <p:cNvPr id="50"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87528" cy="1206551"/>
            <a:chOff x="2563181" y="2934058"/>
            <a:chExt cx="1987528" cy="1206551"/>
          </a:xfrm>
        </p:grpSpPr>
        <p:sp>
          <p:nvSpPr>
            <p:cNvPr id="51" name="Oval Callout 50"/>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626377" y="3103340"/>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grpSp>
        <p:nvGrpSpPr>
          <p:cNvPr id="53" name="Choice 3 on Poster" descr="Safe choice 3. Ask a trusted adult for help with medicine.">
            <a:extLst>
              <a:ext uri="{C183D7F6-B498-43B3-948B-1728B52AA6E4}">
                <adec:decorative xmlns:adec="http://schemas.microsoft.com/office/drawing/2017/decorative" val="0"/>
              </a:ext>
            </a:extLst>
          </p:cNvPr>
          <p:cNvGrpSpPr/>
          <p:nvPr/>
        </p:nvGrpSpPr>
        <p:grpSpPr>
          <a:xfrm>
            <a:off x="4561407" y="2412734"/>
            <a:ext cx="1955444" cy="1206551"/>
            <a:chOff x="4561407" y="2412734"/>
            <a:chExt cx="1955444" cy="1206551"/>
          </a:xfrm>
        </p:grpSpPr>
        <p:sp>
          <p:nvSpPr>
            <p:cNvPr id="54" name="Oval Callout 53"/>
            <p:cNvSpPr/>
            <p:nvPr/>
          </p:nvSpPr>
          <p:spPr>
            <a:xfrm flipH="1">
              <a:off x="4561407" y="2412734"/>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4681271" y="2579498"/>
              <a:ext cx="1715716" cy="877163"/>
            </a:xfrm>
            <a:prstGeom prst="rect">
              <a:avLst/>
            </a:prstGeom>
            <a:noFill/>
          </p:spPr>
          <p:txBody>
            <a:bodyPr wrap="square" rtlCol="0">
              <a:spAutoFit/>
            </a:bodyPr>
            <a:lstStyle/>
            <a:p>
              <a:pPr algn="ctr"/>
              <a:r>
                <a:rPr lang="en-US" sz="1700">
                  <a:solidFill>
                    <a:srgbClr val="545454"/>
                  </a:solidFill>
                  <a:latin typeface="Arial"/>
                  <a:ea typeface="MS PGothic"/>
                  <a:cs typeface="Arial"/>
                </a:rPr>
                <a:t>Ask trusted adults for help with medicine.</a:t>
              </a:r>
            </a:p>
          </p:txBody>
        </p:sp>
      </p:grpSp>
      <p:grpSp>
        <p:nvGrpSpPr>
          <p:cNvPr id="8" name="Choice 4 on Poster" descr="Safe choice 4. Medicine can both help and harm my body.">
            <a:extLst>
              <a:ext uri="{FF2B5EF4-FFF2-40B4-BE49-F238E27FC236}">
                <a16:creationId xmlns:a16="http://schemas.microsoft.com/office/drawing/2014/main" id="{C97971AB-B4B5-2B79-B637-3FBAB2C36237}"/>
              </a:ext>
              <a:ext uri="{C183D7F6-B498-43B3-948B-1728B52AA6E4}">
                <adec:decorative xmlns:adec="http://schemas.microsoft.com/office/drawing/2017/decorative" val="0"/>
              </a:ext>
            </a:extLst>
          </p:cNvPr>
          <p:cNvGrpSpPr/>
          <p:nvPr/>
        </p:nvGrpSpPr>
        <p:grpSpPr>
          <a:xfrm>
            <a:off x="6490774" y="2753209"/>
            <a:ext cx="2111240" cy="1206551"/>
            <a:chOff x="6490774" y="2753209"/>
            <a:chExt cx="2111240" cy="1206551"/>
          </a:xfrm>
        </p:grpSpPr>
        <p:sp>
          <p:nvSpPr>
            <p:cNvPr id="9" name="Oval Callout 56">
              <a:extLst>
                <a:ext uri="{FF2B5EF4-FFF2-40B4-BE49-F238E27FC236}">
                  <a16:creationId xmlns:a16="http://schemas.microsoft.com/office/drawing/2014/main" id="{6ABAE4E1-4CB8-B514-B6C4-108007CDB943}"/>
                </a:ext>
              </a:extLst>
            </p:cNvPr>
            <p:cNvSpPr/>
            <p:nvPr/>
          </p:nvSpPr>
          <p:spPr>
            <a:xfrm flipH="1">
              <a:off x="6558677" y="2753209"/>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06BD453E-9B87-326D-A204-ABFC9EF2C72C}"/>
                </a:ext>
              </a:extLst>
            </p:cNvPr>
            <p:cNvSpPr txBox="1"/>
            <p:nvPr/>
          </p:nvSpPr>
          <p:spPr>
            <a:xfrm>
              <a:off x="6490774" y="2994897"/>
              <a:ext cx="2111240" cy="877163"/>
            </a:xfrm>
            <a:prstGeom prst="rect">
              <a:avLst/>
            </a:prstGeom>
            <a:noFill/>
            <a:ln>
              <a:noFill/>
            </a:ln>
          </p:spPr>
          <p:txBody>
            <a:bodyPr wrap="square" lIns="91440" tIns="45720" rIns="91440" bIns="45720" rtlCol="0" anchor="t">
              <a:spAutoFit/>
            </a:bodyPr>
            <a:lstStyle/>
            <a:p>
              <a:pPr algn="ctr"/>
              <a:r>
                <a:rPr lang="en-US" sz="1700">
                  <a:solidFill>
                    <a:srgbClr val="545454"/>
                  </a:solidFill>
                  <a:latin typeface="Arial"/>
                  <a:ea typeface="MS PGothic"/>
                  <a:cs typeface="Arial"/>
                </a:rPr>
                <a:t>Medicine can both help and possibly harm my body</a:t>
              </a:r>
            </a:p>
          </p:txBody>
        </p:sp>
      </p:grpSp>
      <p:grpSp>
        <p:nvGrpSpPr>
          <p:cNvPr id="38" name="Choice 5 on Poster" descr="Safe choice 5. Following medicine's instructions keeps us safe.">
            <a:extLst>
              <a:ext uri="{C183D7F6-B498-43B3-948B-1728B52AA6E4}">
                <adec:decorative xmlns:adec="http://schemas.microsoft.com/office/drawing/2017/decorative" val="0"/>
              </a:ext>
            </a:extLst>
          </p:cNvPr>
          <p:cNvGrpSpPr/>
          <p:nvPr/>
        </p:nvGrpSpPr>
        <p:grpSpPr>
          <a:xfrm>
            <a:off x="1013928" y="4180149"/>
            <a:ext cx="2013440" cy="1468282"/>
            <a:chOff x="554777" y="3941481"/>
            <a:chExt cx="2013440" cy="1468282"/>
          </a:xfrm>
        </p:grpSpPr>
        <p:sp>
          <p:nvSpPr>
            <p:cNvPr id="47" name="Oval Callout 46"/>
            <p:cNvSpPr/>
            <p:nvPr/>
          </p:nvSpPr>
          <p:spPr>
            <a:xfrm flipH="1">
              <a:off x="554777" y="3941481"/>
              <a:ext cx="1955444" cy="1206551"/>
            </a:xfrm>
            <a:prstGeom prst="wedgeEllipseCallout">
              <a:avLst/>
            </a:prstGeom>
            <a:solidFill>
              <a:schemeClr val="bg1"/>
            </a:solidFill>
            <a:ln>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562624" y="3981042"/>
              <a:ext cx="2005593" cy="1428721"/>
            </a:xfrm>
            <a:prstGeom prst="rect">
              <a:avLst/>
            </a:prstGeom>
            <a:noFill/>
            <a:ln>
              <a:noFill/>
            </a:ln>
          </p:spPr>
          <p:txBody>
            <a:bodyPr wrap="square" lIns="91440" tIns="45720" rIns="91440" bIns="45720" rtlCol="0" anchor="t">
              <a:spAutoFit/>
            </a:bodyPr>
            <a:lstStyle/>
            <a:p>
              <a:pPr algn="ctr"/>
              <a:r>
                <a:rPr lang="en-US" sz="1700">
                  <a:solidFill>
                    <a:srgbClr val="545454"/>
                  </a:solidFill>
                  <a:latin typeface="Arial"/>
                  <a:ea typeface="MS PGothic"/>
                  <a:cs typeface="Arial"/>
                </a:rPr>
                <a:t>Following  medicine's instructions keeps us safe.</a:t>
              </a:r>
            </a:p>
            <a:p>
              <a:endParaRPr lang="en-US" sz="1700">
                <a:solidFill>
                  <a:srgbClr val="545454"/>
                </a:solidFill>
              </a:endParaRP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200134251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xit" presetSubtype="0" fill="hold" nodeType="afterEffect">
                                  <p:stCondLst>
                                    <p:cond delay="500"/>
                                  </p:stCondLst>
                                  <p:childTnLst>
                                    <p:animEffect transition="out" filter="fade">
                                      <p:cBhvr>
                                        <p:cTn id="6" dur="2000"/>
                                        <p:tgtEl>
                                          <p:spTgt spid="21"/>
                                        </p:tgtEl>
                                      </p:cBhvr>
                                    </p:animEffect>
                                    <p:anim calcmode="lin" valueType="num">
                                      <p:cBhvr>
                                        <p:cTn id="7" dur="2000"/>
                                        <p:tgtEl>
                                          <p:spTgt spid="2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1"/>
                                        </p:tgtEl>
                                        <p:attrNameLst>
                                          <p:attrName>ppt_h</p:attrName>
                                        </p:attrNameLst>
                                      </p:cBhvr>
                                      <p:tavLst>
                                        <p:tav tm="0">
                                          <p:val>
                                            <p:strVal val="ppt_h"/>
                                          </p:val>
                                        </p:tav>
                                        <p:tav tm="100000">
                                          <p:val>
                                            <p:strVal val="ppt_h"/>
                                          </p:val>
                                        </p:tav>
                                      </p:tavLst>
                                    </p:anim>
                                    <p:set>
                                      <p:cBhvr>
                                        <p:cTn id="9" dur="1" fill="hold">
                                          <p:stCondLst>
                                            <p:cond delay="1999"/>
                                          </p:stCondLst>
                                        </p:cTn>
                                        <p:tgtEl>
                                          <p:spTgt spid="21"/>
                                        </p:tgtEl>
                                        <p:attrNameLst>
                                          <p:attrName>style.visibility</p:attrName>
                                        </p:attrNameLst>
                                      </p:cBhvr>
                                      <p:to>
                                        <p:strVal val="hidden"/>
                                      </p:to>
                                    </p:set>
                                  </p:childTnLst>
                                </p:cTn>
                              </p:par>
                            </p:childTnLst>
                          </p:cTn>
                        </p:par>
                        <p:par>
                          <p:cTn id="10" fill="hold">
                            <p:stCondLst>
                              <p:cond delay="2500"/>
                            </p:stCondLst>
                            <p:childTnLst>
                              <p:par>
                                <p:cTn id="11" presetID="1" presetClass="exit" presetSubtype="0" fill="hold" nodeType="afterEffect">
                                  <p:stCondLst>
                                    <p:cond delay="0"/>
                                  </p:stCondLst>
                                  <p:childTnLst>
                                    <p:set>
                                      <p:cBhvr>
                                        <p:cTn id="12" dur="1" fill="hold">
                                          <p:stCondLst>
                                            <p:cond delay="0"/>
                                          </p:stCondLst>
                                        </p:cTn>
                                        <p:tgtEl>
                                          <p:spTgt spid="15"/>
                                        </p:tgtEl>
                                        <p:attrNameLst>
                                          <p:attrName>style.visibility</p:attrName>
                                        </p:attrNameLst>
                                      </p:cBhvr>
                                      <p:to>
                                        <p:strVal val="hidden"/>
                                      </p:to>
                                    </p:set>
                                  </p:childTnLst>
                                </p:cTn>
                              </p:par>
                            </p:childTnLst>
                          </p:cTn>
                        </p:par>
                        <p:par>
                          <p:cTn id="13" fill="hold">
                            <p:stCondLst>
                              <p:cond delay="2500"/>
                            </p:stCondLst>
                            <p:childTnLst>
                              <p:par>
                                <p:cTn id="14" presetID="1" presetClass="entr" presetSubtype="0" fill="hold" nodeType="afterEffect">
                                  <p:stCondLst>
                                    <p:cond delay="0"/>
                                  </p:stCondLst>
                                  <p:childTnLst>
                                    <p:set>
                                      <p:cBhvr>
                                        <p:cTn id="15" dur="1" fill="hold">
                                          <p:stCondLst>
                                            <p:cond delay="0"/>
                                          </p:stCondLst>
                                        </p:cTn>
                                        <p:tgtEl>
                                          <p:spTgt spid="28"/>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43"/>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0"/>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3"/>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4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childTnLst>
                                </p:cTn>
                              </p:par>
                            </p:childTnLst>
                          </p:cTn>
                        </p:par>
                        <p:par>
                          <p:cTn id="28" fill="hold">
                            <p:stCondLst>
                              <p:cond delay="2500"/>
                            </p:stCondLst>
                            <p:childTnLst>
                              <p:par>
                                <p:cTn id="29" presetID="1" presetClass="entr" presetSubtype="0" fill="hold" grpId="0" nodeType="after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par>
                          <p:cTn id="31" fill="hold">
                            <p:stCondLst>
                              <p:cond delay="2500"/>
                            </p:stCondLst>
                            <p:childTnLst>
                              <p:par>
                                <p:cTn id="32" presetID="22" presetClass="entr" presetSubtype="4" fill="hold"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100"/>
                                        <p:tgtEl>
                                          <p:spTgt spid="8"/>
                                        </p:tgtEl>
                                      </p:cBhvr>
                                    </p:animEffect>
                                  </p:childTnLst>
                                </p:cTn>
                              </p:par>
                            </p:childTnLst>
                          </p:cTn>
                        </p:par>
                        <p:par>
                          <p:cTn id="35" fill="hold">
                            <p:stCondLst>
                              <p:cond delay="2600"/>
                            </p:stCondLst>
                            <p:childTnLst>
                              <p:par>
                                <p:cTn id="36" presetID="45" presetClass="entr" presetSubtype="0" fill="hold" nodeType="after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fade">
                                      <p:cBhvr>
                                        <p:cTn id="38" dur="2000"/>
                                        <p:tgtEl>
                                          <p:spTgt spid="38"/>
                                        </p:tgtEl>
                                      </p:cBhvr>
                                    </p:animEffect>
                                    <p:anim calcmode="lin" valueType="num">
                                      <p:cBhvr>
                                        <p:cTn id="39" dur="2000" fill="hold"/>
                                        <p:tgtEl>
                                          <p:spTgt spid="38"/>
                                        </p:tgtEl>
                                        <p:attrNameLst>
                                          <p:attrName>ppt_w</p:attrName>
                                        </p:attrNameLst>
                                      </p:cBhvr>
                                      <p:tavLst>
                                        <p:tav tm="0" fmla="#ppt_w*sin(2.5*pi*$)">
                                          <p:val>
                                            <p:fltVal val="0"/>
                                          </p:val>
                                        </p:tav>
                                        <p:tav tm="100000">
                                          <p:val>
                                            <p:fltVal val="1"/>
                                          </p:val>
                                        </p:tav>
                                      </p:tavLst>
                                    </p:anim>
                                    <p:anim calcmode="lin" valueType="num">
                                      <p:cBhvr>
                                        <p:cTn id="40" dur="2000" fill="hold"/>
                                        <p:tgtEl>
                                          <p:spTgt spid="3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ADB77-83AA-4932-7020-F3EFB18C51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194E9B3-B32F-F19F-EDFC-295A307B7E17}"/>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6. Which choice helps keep us safe?</a:t>
            </a:r>
          </a:p>
        </p:txBody>
      </p:sp>
      <p:pic>
        <p:nvPicPr>
          <p:cNvPr id="6146" name="Picture 2">
            <a:extLst>
              <a:ext uri="{FF2B5EF4-FFF2-40B4-BE49-F238E27FC236}">
                <a16:creationId xmlns:a16="http://schemas.microsoft.com/office/drawing/2014/main" id="{65FC4200-4571-1558-2A1B-33B33C0A5BB0}"/>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683" y="3177616"/>
            <a:ext cx="2168861" cy="2352755"/>
          </a:xfrm>
          <a:prstGeom prst="rect">
            <a:avLst/>
          </a:prstGeom>
          <a:noFill/>
          <a:extLst>
            <a:ext uri="{909E8E84-426E-40DD-AFC4-6F175D3DCCD1}">
              <a14:hiddenFill xmlns:a14="http://schemas.microsoft.com/office/drawing/2010/main">
                <a:solidFill>
                  <a:srgbClr val="FFFFFF"/>
                </a:solidFill>
              </a14:hiddenFill>
            </a:ext>
          </a:extLst>
        </p:spPr>
      </p:pic>
      <p:sp>
        <p:nvSpPr>
          <p:cNvPr id="11" name="Healthy">
            <a:extLst>
              <a:ext uri="{FF2B5EF4-FFF2-40B4-BE49-F238E27FC236}">
                <a16:creationId xmlns:a16="http://schemas.microsoft.com/office/drawing/2014/main" id="{5EC19889-140D-1F16-3B53-F53409E647E9}"/>
              </a:ext>
              <a:ext uri="{C183D7F6-B498-43B3-948B-1728B52AA6E4}">
                <adec:decorative xmlns:adec="http://schemas.microsoft.com/office/drawing/2017/decorative" val="1"/>
              </a:ext>
            </a:extLst>
          </p:cNvPr>
          <p:cNvSpPr/>
          <p:nvPr/>
        </p:nvSpPr>
        <p:spPr>
          <a:xfrm rot="20090555" flipH="1">
            <a:off x="612560" y="1557352"/>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60E9CE8-CC38-DBAC-346F-C867C393BD04}"/>
              </a:ext>
            </a:extLst>
          </p:cNvPr>
          <p:cNvSpPr txBox="1"/>
          <p:nvPr/>
        </p:nvSpPr>
        <p:spPr>
          <a:xfrm rot="20008568">
            <a:off x="640077" y="2001980"/>
            <a:ext cx="3526367"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Some things (like medicine) are not safe to share.</a:t>
            </a:r>
            <a:endParaRPr lang="en-US" sz="2800">
              <a:solidFill>
                <a:srgbClr val="3B6680"/>
              </a:solidFill>
              <a:cs typeface="Arial"/>
            </a:endParaRPr>
          </a:p>
        </p:txBody>
      </p:sp>
      <p:sp>
        <p:nvSpPr>
          <p:cNvPr id="12" name="Unhealthy">
            <a:extLst>
              <a:ext uri="{FF2B5EF4-FFF2-40B4-BE49-F238E27FC236}">
                <a16:creationId xmlns:a16="http://schemas.microsoft.com/office/drawing/2014/main" id="{0D0535DD-5D13-B1DF-856F-20A92A991994}"/>
              </a:ext>
              <a:ext uri="{C183D7F6-B498-43B3-948B-1728B52AA6E4}">
                <adec:decorative xmlns:adec="http://schemas.microsoft.com/office/drawing/2017/decorative" val="1"/>
              </a:ext>
            </a:extLst>
          </p:cNvPr>
          <p:cNvSpPr/>
          <p:nvPr/>
        </p:nvSpPr>
        <p:spPr>
          <a:xfrm rot="1469556">
            <a:off x="4762613" y="1622237"/>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26F3F12-1F4B-93A5-AA82-E9ADEBE236D7}"/>
              </a:ext>
            </a:extLst>
          </p:cNvPr>
          <p:cNvSpPr txBox="1"/>
          <p:nvPr/>
        </p:nvSpPr>
        <p:spPr>
          <a:xfrm rot="1669350">
            <a:off x="5033503" y="1967666"/>
            <a:ext cx="3192380" cy="1815882"/>
          </a:xfrm>
          <a:prstGeom prst="rect">
            <a:avLst/>
          </a:prstGeom>
          <a:noFill/>
        </p:spPr>
        <p:txBody>
          <a:bodyPr wrap="square" rtlCol="0">
            <a:spAutoFit/>
          </a:bodyPr>
          <a:lstStyle/>
          <a:p>
            <a:pPr algn="ctr"/>
            <a:r>
              <a:rPr lang="en-US" sz="2800">
                <a:solidFill>
                  <a:srgbClr val="3B6680"/>
                </a:solidFill>
              </a:rPr>
              <a:t>It is important that I always share everything with my friends.</a:t>
            </a:r>
          </a:p>
        </p:txBody>
      </p:sp>
      <p:sp>
        <p:nvSpPr>
          <p:cNvPr id="16" name="Correct">
            <a:extLst>
              <a:ext uri="{FF2B5EF4-FFF2-40B4-BE49-F238E27FC236}">
                <a16:creationId xmlns:a16="http://schemas.microsoft.com/office/drawing/2014/main" id="{5AA2909D-63DC-8092-AB1E-7964CFB75025}"/>
              </a:ext>
              <a:ext uri="{C183D7F6-B498-43B3-948B-1728B52AA6E4}">
                <adec:decorative xmlns:adec="http://schemas.microsoft.com/office/drawing/2017/decorative" val="1"/>
              </a:ext>
            </a:extLst>
          </p:cNvPr>
          <p:cNvSpPr/>
          <p:nvPr/>
        </p:nvSpPr>
        <p:spPr>
          <a:xfrm>
            <a:off x="632307" y="1327629"/>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510B9A6E-F18D-3A39-9FD4-0C9BEFA048B9}"/>
              </a:ext>
            </a:extLst>
          </p:cNvPr>
          <p:cNvSpPr txBox="1"/>
          <p:nvPr/>
        </p:nvSpPr>
        <p:spPr>
          <a:xfrm>
            <a:off x="920293" y="1403007"/>
            <a:ext cx="7370619" cy="3262432"/>
          </a:xfrm>
          <a:prstGeom prst="rect">
            <a:avLst/>
          </a:prstGeom>
          <a:noFill/>
        </p:spPr>
        <p:txBody>
          <a:bodyPr wrap="square" rtlCol="0">
            <a:spAutoFit/>
          </a:bodyPr>
          <a:lstStyle/>
          <a:p>
            <a:pPr algn="ctr">
              <a:lnSpc>
                <a:spcPct val="150000"/>
              </a:lnSpc>
            </a:pPr>
            <a:r>
              <a:rPr lang="en-US" sz="4400" b="1">
                <a:solidFill>
                  <a:srgbClr val="3B6680"/>
                </a:solidFill>
              </a:rPr>
              <a:t>CORRECT!</a:t>
            </a:r>
          </a:p>
          <a:p>
            <a:pPr algn="ctr"/>
            <a:endParaRPr lang="en-US" sz="2800">
              <a:solidFill>
                <a:srgbClr val="3B6680"/>
              </a:solidFill>
            </a:endParaRPr>
          </a:p>
          <a:p>
            <a:pPr algn="ctr"/>
            <a:r>
              <a:rPr lang="en-US" sz="2800">
                <a:solidFill>
                  <a:srgbClr val="3B6680"/>
                </a:solidFill>
              </a:rPr>
              <a:t>Sharing isn’t always caring! Do not share items that may harm others (like medicine) or items that share your germs (like toothbrushes).</a:t>
            </a:r>
            <a:endParaRPr lang="en-US" sz="4000">
              <a:solidFill>
                <a:srgbClr val="3B6680"/>
              </a:solidFill>
            </a:endParaRPr>
          </a:p>
        </p:txBody>
      </p:sp>
      <p:sp>
        <p:nvSpPr>
          <p:cNvPr id="19" name="Rounded Rectangle 18">
            <a:hlinkClick r:id="" action="ppaction://hlinkshowjump?jump=nextslide"/>
            <a:extLst>
              <a:ext uri="{FF2B5EF4-FFF2-40B4-BE49-F238E27FC236}">
                <a16:creationId xmlns:a16="http://schemas.microsoft.com/office/drawing/2014/main" id="{493511C2-ECDF-02BA-4300-105C585B8936}"/>
              </a:ext>
            </a:extLst>
          </p:cNvPr>
          <p:cNvSpPr/>
          <p:nvPr/>
        </p:nvSpPr>
        <p:spPr>
          <a:xfrm>
            <a:off x="3801565" y="5075616"/>
            <a:ext cx="1676956"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EC0C4814-D782-1E48-8866-A153B3731C86}"/>
              </a:ext>
              <a:ext uri="{C183D7F6-B498-43B3-948B-1728B52AA6E4}">
                <adec:decorative xmlns:adec="http://schemas.microsoft.com/office/drawing/2017/decorative" val="1"/>
              </a:ext>
            </a:extLst>
          </p:cNvPr>
          <p:cNvSpPr/>
          <p:nvPr/>
        </p:nvSpPr>
        <p:spPr>
          <a:xfrm>
            <a:off x="632307" y="1327629"/>
            <a:ext cx="7907987" cy="4480138"/>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BDAE289D-034C-47C1-CE5D-C961967CAFE6}"/>
              </a:ext>
            </a:extLst>
          </p:cNvPr>
          <p:cNvSpPr txBox="1"/>
          <p:nvPr/>
        </p:nvSpPr>
        <p:spPr>
          <a:xfrm>
            <a:off x="1068961" y="1570718"/>
            <a:ext cx="7055428" cy="2923877"/>
          </a:xfrm>
          <a:prstGeom prst="rect">
            <a:avLst/>
          </a:prstGeom>
          <a:noFill/>
          <a:ln>
            <a:noFill/>
          </a:ln>
        </p:spPr>
        <p:txBody>
          <a:bodyPr wrap="square" rtlCol="0">
            <a:spAutoFit/>
          </a:bodyPr>
          <a:lstStyle/>
          <a:p>
            <a:pPr algn="ctr"/>
            <a:r>
              <a:rPr lang="en-US" sz="4400" b="1">
                <a:solidFill>
                  <a:schemeClr val="bg1"/>
                </a:solidFill>
              </a:rPr>
              <a:t>Oops! Incorrect!</a:t>
            </a:r>
          </a:p>
          <a:p>
            <a:pPr algn="ctr"/>
            <a:endParaRPr lang="en-US" sz="2800">
              <a:solidFill>
                <a:schemeClr val="bg1"/>
              </a:solidFill>
            </a:endParaRPr>
          </a:p>
          <a:p>
            <a:pPr algn="ctr"/>
            <a:r>
              <a:rPr lang="en-US" sz="2800">
                <a:solidFill>
                  <a:schemeClr val="bg1"/>
                </a:solidFill>
              </a:rPr>
              <a:t>Sharing isn’t always caring! Do not share items that may harm others (like medicine) or items that share your germs (like toothbrushes).</a:t>
            </a:r>
          </a:p>
        </p:txBody>
      </p:sp>
      <p:sp>
        <p:nvSpPr>
          <p:cNvPr id="24" name="Rounded Rectangle 23">
            <a:extLst>
              <a:ext uri="{FF2B5EF4-FFF2-40B4-BE49-F238E27FC236}">
                <a16:creationId xmlns:a16="http://schemas.microsoft.com/office/drawing/2014/main" id="{0FD83E16-4697-11C8-EE8B-F8C59E5B9772}"/>
              </a:ext>
            </a:extLst>
          </p:cNvPr>
          <p:cNvSpPr/>
          <p:nvPr/>
        </p:nvSpPr>
        <p:spPr>
          <a:xfrm>
            <a:off x="3469529" y="5043167"/>
            <a:ext cx="224443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88762479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6"/>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4"/>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childTnLst>
        </p:cTn>
      </p:par>
    </p:tnLst>
    <p:bldLst>
      <p:bldP spid="16" grpId="0" animBg="1"/>
      <p:bldP spid="17" grpId="0"/>
      <p:bldP spid="19" grpId="0" animBg="1"/>
      <p:bldP spid="25" grpId="0" animBg="1"/>
      <p:bldP spid="25" grpId="1" animBg="1"/>
      <p:bldP spid="26" grpId="0"/>
      <p:bldP spid="26" grpId="1"/>
      <p:bldP spid="24" grpId="0" animBg="1"/>
      <p:bldP spid="24"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a:extLst>
              <a:ext uri="{FF2B5EF4-FFF2-40B4-BE49-F238E27FC236}">
                <a16:creationId xmlns:a16="http://schemas.microsoft.com/office/drawing/2014/main" id="{DC2FEB01-7C3D-813C-FDE5-03E5874061C4}"/>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683" y="3177616"/>
            <a:ext cx="2168861" cy="2352755"/>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Healthy Thought bubble">
            <a:extLst>
              <a:ext uri="{FF2B5EF4-FFF2-40B4-BE49-F238E27FC236}">
                <a16:creationId xmlns:a16="http://schemas.microsoft.com/office/drawing/2014/main" id="{08CF919C-91E8-5406-ACC4-747BC94BFFD0}"/>
              </a:ext>
              <a:ext uri="{C183D7F6-B498-43B3-948B-1728B52AA6E4}">
                <adec:decorative xmlns:adec="http://schemas.microsoft.com/office/drawing/2017/decorative" val="1"/>
              </a:ext>
            </a:extLst>
          </p:cNvPr>
          <p:cNvGrpSpPr/>
          <p:nvPr/>
        </p:nvGrpSpPr>
        <p:grpSpPr>
          <a:xfrm>
            <a:off x="512618" y="1525036"/>
            <a:ext cx="3600537" cy="2314882"/>
            <a:chOff x="533051" y="2057855"/>
            <a:chExt cx="3600537" cy="2314882"/>
          </a:xfrm>
        </p:grpSpPr>
        <p:sp>
          <p:nvSpPr>
            <p:cNvPr id="17" name="Oval Callout 10">
              <a:extLst>
                <a:ext uri="{FF2B5EF4-FFF2-40B4-BE49-F238E27FC236}">
                  <a16:creationId xmlns:a16="http://schemas.microsoft.com/office/drawing/2014/main" id="{9E650405-4808-29C5-71C8-8C3EDA25BC46}"/>
                </a:ext>
              </a:extLst>
            </p:cNvPr>
            <p:cNvSpPr/>
            <p:nvPr/>
          </p:nvSpPr>
          <p:spPr>
            <a:xfrm rot="20090555" flipH="1">
              <a:off x="533051" y="2057855"/>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8956687-3D49-2638-B35D-0F105E9F836F}"/>
                </a:ext>
              </a:extLst>
            </p:cNvPr>
            <p:cNvSpPr txBox="1"/>
            <p:nvPr/>
          </p:nvSpPr>
          <p:spPr>
            <a:xfrm rot="20008568">
              <a:off x="936712" y="2556855"/>
              <a:ext cx="3196876" cy="1815882"/>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Some things (like medicine) are not safe to share.</a:t>
              </a:r>
            </a:p>
            <a:p>
              <a:endParaRPr lang="en-US" sz="2800">
                <a:solidFill>
                  <a:srgbClr val="3B6680"/>
                </a:solidFill>
              </a:endParaRPr>
            </a:p>
          </p:txBody>
        </p:sp>
      </p:grpSp>
      <p:grpSp>
        <p:nvGrpSpPr>
          <p:cNvPr id="19" name="Unhealthy Thought Bubble">
            <a:extLst>
              <a:ext uri="{FF2B5EF4-FFF2-40B4-BE49-F238E27FC236}">
                <a16:creationId xmlns:a16="http://schemas.microsoft.com/office/drawing/2014/main" id="{CEEA0E29-009F-C9CF-7684-002D62054FE7}"/>
              </a:ext>
              <a:ext uri="{C183D7F6-B498-43B3-948B-1728B52AA6E4}">
                <adec:decorative xmlns:adec="http://schemas.microsoft.com/office/drawing/2017/decorative" val="1"/>
              </a:ext>
            </a:extLst>
          </p:cNvPr>
          <p:cNvGrpSpPr/>
          <p:nvPr/>
        </p:nvGrpSpPr>
        <p:grpSpPr>
          <a:xfrm rot="253726">
            <a:off x="4752546" y="1618796"/>
            <a:ext cx="3790989" cy="2209800"/>
            <a:chOff x="4848760" y="1604863"/>
            <a:chExt cx="3790989" cy="2209800"/>
          </a:xfrm>
        </p:grpSpPr>
        <p:sp>
          <p:nvSpPr>
            <p:cNvPr id="20" name="Oval Callout 11">
              <a:extLst>
                <a:ext uri="{FF2B5EF4-FFF2-40B4-BE49-F238E27FC236}">
                  <a16:creationId xmlns:a16="http://schemas.microsoft.com/office/drawing/2014/main" id="{8C16EF42-CF4F-BBF0-830D-0444F67F0B67}"/>
                </a:ext>
              </a:extLst>
            </p:cNvPr>
            <p:cNvSpPr/>
            <p:nvPr/>
          </p:nvSpPr>
          <p:spPr>
            <a:xfrm rot="1215830">
              <a:off x="4848760" y="1604863"/>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C0FD362-B582-4F2B-83C2-C20F043532E1}"/>
                </a:ext>
              </a:extLst>
            </p:cNvPr>
            <p:cNvSpPr txBox="1"/>
            <p:nvPr/>
          </p:nvSpPr>
          <p:spPr>
            <a:xfrm rot="1451955">
              <a:off x="5194501" y="1923708"/>
              <a:ext cx="3143671" cy="1815882"/>
            </a:xfrm>
            <a:prstGeom prst="rect">
              <a:avLst/>
            </a:prstGeom>
            <a:noFill/>
          </p:spPr>
          <p:txBody>
            <a:bodyPr wrap="square" rtlCol="0">
              <a:spAutoFit/>
            </a:bodyPr>
            <a:lstStyle/>
            <a:p>
              <a:pPr algn="ctr"/>
              <a:r>
                <a:rPr lang="en-US" sz="2800">
                  <a:solidFill>
                    <a:srgbClr val="3B6680"/>
                  </a:solidFill>
                </a:rPr>
                <a:t>It is important that I always share everything with my friends.</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C183D7F6-B498-43B3-948B-1728B52AA6E4}">
                <adec:decorative xmlns:adec="http://schemas.microsoft.com/office/drawing/2017/decorative" val="1"/>
              </a:ext>
            </a:extLst>
          </p:cNvPr>
          <p:cNvSpPr/>
          <p:nvPr/>
        </p:nvSpPr>
        <p:spPr>
          <a:xfrm>
            <a:off x="487274" y="1810118"/>
            <a:ext cx="8101949" cy="4193260"/>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9854AC2C-F2FF-1E2A-A2E7-3085129C0544}"/>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6</a:t>
            </a:r>
          </a:p>
        </p:txBody>
      </p:sp>
      <p:sp>
        <p:nvSpPr>
          <p:cNvPr id="48" name="TextBox 47"/>
          <p:cNvSpPr txBox="1"/>
          <p:nvPr/>
        </p:nvSpPr>
        <p:spPr>
          <a:xfrm>
            <a:off x="512619"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43"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44" name="Oval Callout 43"/>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rot="20153457">
              <a:off x="821322" y="2402881"/>
              <a:ext cx="3217247" cy="1994346"/>
            </a:xfrm>
            <a:prstGeom prst="rect">
              <a:avLst/>
            </a:prstGeom>
            <a:noFill/>
          </p:spPr>
          <p:txBody>
            <a:bodyPr wrap="square" rtlCol="0">
              <a:normAutofit/>
            </a:bodyPr>
            <a:lstStyle/>
            <a:p>
              <a:pPr algn="ctr"/>
              <a:r>
                <a:rPr lang="en-US" sz="1700">
                  <a:solidFill>
                    <a:srgbClr val="545454"/>
                  </a:solidFill>
                </a:rPr>
                <a:t>A trusted adult is someone who keeps me safe.</a:t>
              </a:r>
            </a:p>
          </p:txBody>
        </p:sp>
      </p:grpSp>
      <p:grpSp>
        <p:nvGrpSpPr>
          <p:cNvPr id="50"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87528" cy="1206551"/>
            <a:chOff x="2563181" y="2934058"/>
            <a:chExt cx="1987528" cy="1206551"/>
          </a:xfrm>
        </p:grpSpPr>
        <p:sp>
          <p:nvSpPr>
            <p:cNvPr id="51" name="Oval Callout 50"/>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626377" y="3103340"/>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grpSp>
        <p:nvGrpSpPr>
          <p:cNvPr id="53" name="Choice 3 on Poster" descr="Safe choice 3. Ask trusted adults for help with medicine.">
            <a:extLst>
              <a:ext uri="{C183D7F6-B498-43B3-948B-1728B52AA6E4}">
                <adec:decorative xmlns:adec="http://schemas.microsoft.com/office/drawing/2017/decorative" val="0"/>
              </a:ext>
            </a:extLst>
          </p:cNvPr>
          <p:cNvGrpSpPr/>
          <p:nvPr/>
        </p:nvGrpSpPr>
        <p:grpSpPr>
          <a:xfrm>
            <a:off x="4561407" y="2412734"/>
            <a:ext cx="1955444" cy="1206551"/>
            <a:chOff x="4561407" y="2412734"/>
            <a:chExt cx="1955444" cy="1206551"/>
          </a:xfrm>
        </p:grpSpPr>
        <p:sp>
          <p:nvSpPr>
            <p:cNvPr id="54" name="Oval Callout 53"/>
            <p:cNvSpPr/>
            <p:nvPr/>
          </p:nvSpPr>
          <p:spPr>
            <a:xfrm flipH="1">
              <a:off x="4561407" y="2412734"/>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4635227" y="2575865"/>
              <a:ext cx="1807804" cy="877163"/>
            </a:xfrm>
            <a:prstGeom prst="rect">
              <a:avLst/>
            </a:prstGeom>
            <a:noFill/>
          </p:spPr>
          <p:txBody>
            <a:bodyPr wrap="square" rtlCol="0">
              <a:spAutoFit/>
            </a:bodyPr>
            <a:lstStyle/>
            <a:p>
              <a:pPr algn="ctr"/>
              <a:r>
                <a:rPr lang="en-US" sz="1700">
                  <a:solidFill>
                    <a:srgbClr val="545454"/>
                  </a:solidFill>
                </a:rPr>
                <a:t>Ask trusted adults for help with medicine.</a:t>
              </a:r>
            </a:p>
          </p:txBody>
        </p:sp>
      </p:grpSp>
      <p:grpSp>
        <p:nvGrpSpPr>
          <p:cNvPr id="56" name="Choice 4 on Poster" descr="Safe choice 4. Medicine can both help and possibly harm my body.">
            <a:extLst>
              <a:ext uri="{C183D7F6-B498-43B3-948B-1728B52AA6E4}">
                <adec:decorative xmlns:adec="http://schemas.microsoft.com/office/drawing/2017/decorative" val="0"/>
              </a:ext>
            </a:extLst>
          </p:cNvPr>
          <p:cNvGrpSpPr/>
          <p:nvPr/>
        </p:nvGrpSpPr>
        <p:grpSpPr>
          <a:xfrm>
            <a:off x="6486678" y="2753209"/>
            <a:ext cx="2185956" cy="1206551"/>
            <a:chOff x="6486678" y="2753209"/>
            <a:chExt cx="2185956" cy="1206551"/>
          </a:xfrm>
        </p:grpSpPr>
        <p:sp>
          <p:nvSpPr>
            <p:cNvPr id="57" name="Oval Callout 56"/>
            <p:cNvSpPr/>
            <p:nvPr/>
          </p:nvSpPr>
          <p:spPr>
            <a:xfrm flipH="1">
              <a:off x="6558677" y="2753209"/>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6486678" y="2949207"/>
              <a:ext cx="2185956" cy="877163"/>
            </a:xfrm>
            <a:prstGeom prst="rect">
              <a:avLst/>
            </a:prstGeom>
            <a:noFill/>
          </p:spPr>
          <p:txBody>
            <a:bodyPr wrap="square" rtlCol="0">
              <a:spAutoFit/>
            </a:bodyPr>
            <a:lstStyle/>
            <a:p>
              <a:pPr algn="ctr"/>
              <a:r>
                <a:rPr lang="en-US" sz="1700">
                  <a:solidFill>
                    <a:srgbClr val="545454"/>
                  </a:solidFill>
                  <a:latin typeface="Arial"/>
                  <a:ea typeface="MS PGothic"/>
                  <a:cs typeface="Arial"/>
                </a:rPr>
                <a:t>Medicine can both help and possibly harm my body</a:t>
              </a:r>
            </a:p>
          </p:txBody>
        </p:sp>
      </p:grpSp>
      <p:grpSp>
        <p:nvGrpSpPr>
          <p:cNvPr id="38" name="Choice 5 on Poster" descr="Safe choice 5. Following instructions with medicine keeps us safe.">
            <a:extLst>
              <a:ext uri="{C183D7F6-B498-43B3-948B-1728B52AA6E4}">
                <adec:decorative xmlns:adec="http://schemas.microsoft.com/office/drawing/2017/decorative" val="0"/>
              </a:ext>
            </a:extLst>
          </p:cNvPr>
          <p:cNvGrpSpPr/>
          <p:nvPr/>
        </p:nvGrpSpPr>
        <p:grpSpPr>
          <a:xfrm>
            <a:off x="969737" y="4224443"/>
            <a:ext cx="1986861" cy="1471098"/>
            <a:chOff x="539068" y="3941481"/>
            <a:chExt cx="1986861" cy="1471098"/>
          </a:xfrm>
        </p:grpSpPr>
        <p:sp>
          <p:nvSpPr>
            <p:cNvPr id="47" name="Oval Callout 46"/>
            <p:cNvSpPr/>
            <p:nvPr/>
          </p:nvSpPr>
          <p:spPr>
            <a:xfrm flipH="1">
              <a:off x="554777" y="3941481"/>
              <a:ext cx="1955444" cy="1206551"/>
            </a:xfrm>
            <a:prstGeom prst="wedgeEllipseCallout">
              <a:avLst/>
            </a:prstGeom>
            <a:solidFill>
              <a:schemeClr val="bg1"/>
            </a:solidFill>
            <a:ln>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539068" y="4012196"/>
              <a:ext cx="1986861" cy="1400383"/>
            </a:xfrm>
            <a:prstGeom prst="rect">
              <a:avLst/>
            </a:prstGeom>
            <a:noFill/>
            <a:ln>
              <a:noFill/>
            </a:ln>
          </p:spPr>
          <p:txBody>
            <a:bodyPr wrap="square" rtlCol="0">
              <a:spAutoFit/>
            </a:bodyPr>
            <a:lstStyle/>
            <a:p>
              <a:pPr algn="ctr"/>
              <a:r>
                <a:rPr lang="en-US" sz="1700">
                  <a:solidFill>
                    <a:srgbClr val="545454"/>
                  </a:solidFill>
                </a:rPr>
                <a:t>Following medicine’s instructions keeps us safe.</a:t>
              </a:r>
            </a:p>
            <a:p>
              <a:endParaRPr lang="en-US" sz="1700"/>
            </a:p>
          </p:txBody>
        </p:sp>
      </p:grpSp>
      <p:grpSp>
        <p:nvGrpSpPr>
          <p:cNvPr id="59" name="Choice 6 on Poster" descr="Safe choice 6. Some things like medicine are not safe to share.">
            <a:extLst>
              <a:ext uri="{C183D7F6-B498-43B3-948B-1728B52AA6E4}">
                <adec:decorative xmlns:adec="http://schemas.microsoft.com/office/drawing/2017/decorative" val="0"/>
              </a:ext>
            </a:extLst>
          </p:cNvPr>
          <p:cNvGrpSpPr/>
          <p:nvPr/>
        </p:nvGrpSpPr>
        <p:grpSpPr>
          <a:xfrm>
            <a:off x="3506807" y="4383828"/>
            <a:ext cx="2063234" cy="1337810"/>
            <a:chOff x="2535640" y="4357380"/>
            <a:chExt cx="2063234" cy="1337810"/>
          </a:xfrm>
        </p:grpSpPr>
        <p:sp>
          <p:nvSpPr>
            <p:cNvPr id="60" name="Oval Callout 59"/>
            <p:cNvSpPr/>
            <p:nvPr/>
          </p:nvSpPr>
          <p:spPr>
            <a:xfrm flipH="1">
              <a:off x="2594293" y="4357380"/>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2535640" y="4556417"/>
              <a:ext cx="2063234" cy="1138773"/>
            </a:xfrm>
            <a:prstGeom prst="rect">
              <a:avLst/>
            </a:prstGeom>
          </p:spPr>
          <p:txBody>
            <a:bodyPr wrap="square">
              <a:spAutoFit/>
            </a:bodyPr>
            <a:lstStyle/>
            <a:p>
              <a:pPr algn="ctr"/>
              <a:r>
                <a:rPr lang="en-US" sz="1700">
                  <a:solidFill>
                    <a:srgbClr val="545454"/>
                  </a:solidFill>
                </a:rPr>
                <a:t>Some things (like medicine) are not safe to share.</a:t>
              </a:r>
            </a:p>
            <a:p>
              <a:pPr algn="ctr"/>
              <a:endParaRPr lang="en-US" sz="1700">
                <a:solidFill>
                  <a:srgbClr val="545454"/>
                </a:solidFill>
              </a:endParaRP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17212014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xit" presetSubtype="1" fill="hold" nodeType="withEffect">
                                  <p:stCondLst>
                                    <p:cond delay="0"/>
                                  </p:stCondLst>
                                  <p:childTnLst>
                                    <p:animEffect transition="out" filter="wheel(1)">
                                      <p:cBhvr>
                                        <p:cTn id="6" dur="2000"/>
                                        <p:tgtEl>
                                          <p:spTgt spid="16"/>
                                        </p:tgtEl>
                                      </p:cBhvr>
                                    </p:animEffect>
                                    <p:set>
                                      <p:cBhvr>
                                        <p:cTn id="7" dur="1" fill="hold">
                                          <p:stCondLst>
                                            <p:cond delay="1999"/>
                                          </p:stCondLst>
                                        </p:cTn>
                                        <p:tgtEl>
                                          <p:spTgt spid="16"/>
                                        </p:tgtEl>
                                        <p:attrNameLst>
                                          <p:attrName>style.visibility</p:attrName>
                                        </p:attrNameLst>
                                      </p:cBhvr>
                                      <p:to>
                                        <p:strVal val="hidden"/>
                                      </p:to>
                                    </p:set>
                                  </p:childTnLst>
                                </p:cTn>
                              </p:par>
                            </p:childTnLst>
                          </p:cTn>
                        </p:par>
                        <p:par>
                          <p:cTn id="8" fill="hold">
                            <p:stCondLst>
                              <p:cond delay="2000"/>
                            </p:stCondLst>
                            <p:childTnLst>
                              <p:par>
                                <p:cTn id="9" presetID="1" presetClass="exit" presetSubtype="0" fill="hold" nodeType="afterEffect">
                                  <p:stCondLst>
                                    <p:cond delay="0"/>
                                  </p:stCondLst>
                                  <p:childTnLst>
                                    <p:set>
                                      <p:cBhvr>
                                        <p:cTn id="10" dur="1" fill="hold">
                                          <p:stCondLst>
                                            <p:cond delay="0"/>
                                          </p:stCondLst>
                                        </p:cTn>
                                        <p:tgtEl>
                                          <p:spTgt spid="19"/>
                                        </p:tgtEl>
                                        <p:attrNameLst>
                                          <p:attrName>style.visibility</p:attrName>
                                        </p:attrNameLst>
                                      </p:cBhvr>
                                      <p:to>
                                        <p:strVal val="hidden"/>
                                      </p:to>
                                    </p:set>
                                  </p:childTnLst>
                                </p:cTn>
                              </p:par>
                            </p:childTnLst>
                          </p:cTn>
                        </p:par>
                        <p:par>
                          <p:cTn id="11" fill="hold">
                            <p:stCondLst>
                              <p:cond delay="2000"/>
                            </p:stCondLst>
                            <p:childTnLst>
                              <p:par>
                                <p:cTn id="12" presetID="1" presetClass="entr" presetSubtype="0" fill="hold" nodeType="afterEffect">
                                  <p:stCondLst>
                                    <p:cond delay="0"/>
                                  </p:stCondLst>
                                  <p:childTnLst>
                                    <p:set>
                                      <p:cBhvr>
                                        <p:cTn id="13" dur="1" fill="hold">
                                          <p:stCondLst>
                                            <p:cond delay="0"/>
                                          </p:stCondLst>
                                        </p:cTn>
                                        <p:tgtEl>
                                          <p:spTgt spid="28"/>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43"/>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0"/>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3"/>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8"/>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5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8"/>
                                        </p:tgtEl>
                                        <p:attrNameLst>
                                          <p:attrName>style.visibility</p:attrName>
                                        </p:attrNameLst>
                                      </p:cBhvr>
                                      <p:to>
                                        <p:strVal val="visible"/>
                                      </p:to>
                                    </p:set>
                                  </p:childTnLst>
                                </p:cTn>
                              </p:par>
                            </p:childTnLst>
                          </p:cTn>
                        </p:par>
                        <p:par>
                          <p:cTn id="30" fill="hold">
                            <p:stCondLst>
                              <p:cond delay="2000"/>
                            </p:stCondLst>
                            <p:childTnLst>
                              <p:par>
                                <p:cTn id="31" presetID="14" presetClass="entr" presetSubtype="10" fill="hold" nodeType="afterEffect">
                                  <p:stCondLst>
                                    <p:cond delay="500"/>
                                  </p:stCondLst>
                                  <p:childTnLst>
                                    <p:set>
                                      <p:cBhvr>
                                        <p:cTn id="32" dur="1" fill="hold">
                                          <p:stCondLst>
                                            <p:cond delay="0"/>
                                          </p:stCondLst>
                                        </p:cTn>
                                        <p:tgtEl>
                                          <p:spTgt spid="59"/>
                                        </p:tgtEl>
                                        <p:attrNameLst>
                                          <p:attrName>style.visibility</p:attrName>
                                        </p:attrNameLst>
                                      </p:cBhvr>
                                      <p:to>
                                        <p:strVal val="visible"/>
                                      </p:to>
                                    </p:set>
                                    <p:animEffect transition="in" filter="randombar(horizontal)">
                                      <p:cBhvr>
                                        <p:cTn id="33" dur="2000"/>
                                        <p:tgtEl>
                                          <p:spTgt spid="59"/>
                                        </p:tgtEl>
                                      </p:cBhvr>
                                    </p:animEffect>
                                  </p:childTnLst>
                                </p:cTn>
                              </p:par>
                            </p:childTnLst>
                          </p:cTn>
                        </p:par>
                        <p:par>
                          <p:cTn id="34" fill="hold">
                            <p:stCondLst>
                              <p:cond delay="4500"/>
                            </p:stCondLst>
                            <p:childTnLst>
                              <p:par>
                                <p:cTn id="35" presetID="1" presetClass="entr" presetSubtype="0" fill="hold" grpId="0" nodeType="after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4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14A4A-809F-182E-041F-E51AF377B71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682A10-3283-4484-5A04-75934575537B}"/>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7. Which choice helps keep us safe?</a:t>
            </a:r>
          </a:p>
        </p:txBody>
      </p:sp>
      <p:pic>
        <p:nvPicPr>
          <p:cNvPr id="7170" name="Picture 2">
            <a:extLst>
              <a:ext uri="{FF2B5EF4-FFF2-40B4-BE49-F238E27FC236}">
                <a16:creationId xmlns:a16="http://schemas.microsoft.com/office/drawing/2014/main" id="{C59D453A-5665-A2EE-5A95-15E54D54DF26}"/>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582" y="2864976"/>
            <a:ext cx="1441775" cy="2877940"/>
          </a:xfrm>
          <a:prstGeom prst="rect">
            <a:avLst/>
          </a:prstGeom>
          <a:noFill/>
          <a:extLst>
            <a:ext uri="{909E8E84-426E-40DD-AFC4-6F175D3DCCD1}">
              <a14:hiddenFill xmlns:a14="http://schemas.microsoft.com/office/drawing/2010/main">
                <a:solidFill>
                  <a:srgbClr val="FFFFFF"/>
                </a:solidFill>
              </a14:hiddenFill>
            </a:ext>
          </a:extLst>
        </p:spPr>
      </p:pic>
      <p:sp>
        <p:nvSpPr>
          <p:cNvPr id="11" name="Unhealthy">
            <a:extLst>
              <a:ext uri="{FF2B5EF4-FFF2-40B4-BE49-F238E27FC236}">
                <a16:creationId xmlns:a16="http://schemas.microsoft.com/office/drawing/2014/main" id="{C9544994-0BBA-E19C-E047-D7D4B1DA9D37}"/>
              </a:ext>
              <a:ext uri="{C183D7F6-B498-43B3-948B-1728B52AA6E4}">
                <adec:decorative xmlns:adec="http://schemas.microsoft.com/office/drawing/2017/decorative" val="1"/>
              </a:ext>
            </a:extLst>
          </p:cNvPr>
          <p:cNvSpPr/>
          <p:nvPr/>
        </p:nvSpPr>
        <p:spPr>
          <a:xfrm rot="20090555" flipH="1">
            <a:off x="606748" y="1558649"/>
            <a:ext cx="3587501"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0D41880-D734-E82F-0AA4-3B7FE04DA20B}"/>
              </a:ext>
            </a:extLst>
          </p:cNvPr>
          <p:cNvSpPr txBox="1"/>
          <p:nvPr/>
        </p:nvSpPr>
        <p:spPr>
          <a:xfrm rot="20008568">
            <a:off x="593697" y="1909532"/>
            <a:ext cx="3791959" cy="1815882"/>
          </a:xfrm>
          <a:prstGeom prst="rect">
            <a:avLst/>
          </a:prstGeom>
          <a:noFill/>
        </p:spPr>
        <p:txBody>
          <a:bodyPr wrap="square" rtlCol="0">
            <a:spAutoFit/>
          </a:bodyPr>
          <a:lstStyle/>
          <a:p>
            <a:pPr algn="ctr"/>
            <a:r>
              <a:rPr lang="en-US" sz="2700">
                <a:solidFill>
                  <a:srgbClr val="3B6680"/>
                </a:solidFill>
              </a:rPr>
              <a:t>My friends and I are similar, so it is okay to share medicine with them.</a:t>
            </a:r>
          </a:p>
        </p:txBody>
      </p:sp>
      <p:sp>
        <p:nvSpPr>
          <p:cNvPr id="12" name="Healthy">
            <a:extLst>
              <a:ext uri="{FF2B5EF4-FFF2-40B4-BE49-F238E27FC236}">
                <a16:creationId xmlns:a16="http://schemas.microsoft.com/office/drawing/2014/main" id="{DA592C72-3B60-2B9C-C585-15493166BFD1}"/>
              </a:ext>
              <a:ext uri="{C183D7F6-B498-43B3-948B-1728B52AA6E4}">
                <adec:decorative xmlns:adec="http://schemas.microsoft.com/office/drawing/2017/decorative" val="1"/>
              </a:ext>
            </a:extLst>
          </p:cNvPr>
          <p:cNvSpPr/>
          <p:nvPr/>
        </p:nvSpPr>
        <p:spPr>
          <a:xfrm rot="1311016">
            <a:off x="4762601" y="1622568"/>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3F1F6702-3A0D-3C07-A69E-ADD6E7824725}"/>
              </a:ext>
            </a:extLst>
          </p:cNvPr>
          <p:cNvSpPr txBox="1"/>
          <p:nvPr/>
        </p:nvSpPr>
        <p:spPr>
          <a:xfrm rot="1362731">
            <a:off x="4781974" y="1849838"/>
            <a:ext cx="3679079" cy="1815882"/>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Medicine affects friends differently. Never share medicine.</a:t>
            </a:r>
            <a:endParaRPr lang="en-US" sz="2800">
              <a:solidFill>
                <a:srgbClr val="000000"/>
              </a:solidFill>
              <a:cs typeface="Arial" charset="0"/>
            </a:endParaRPr>
          </a:p>
        </p:txBody>
      </p:sp>
      <p:sp>
        <p:nvSpPr>
          <p:cNvPr id="16" name="correct">
            <a:extLst>
              <a:ext uri="{FF2B5EF4-FFF2-40B4-BE49-F238E27FC236}">
                <a16:creationId xmlns:a16="http://schemas.microsoft.com/office/drawing/2014/main" id="{352ECFA1-24B6-DEE6-08BF-A0E539AF4155}"/>
              </a:ext>
              <a:ext uri="{C183D7F6-B498-43B3-948B-1728B52AA6E4}">
                <adec:decorative xmlns:adec="http://schemas.microsoft.com/office/drawing/2017/decorative" val="1"/>
              </a:ext>
            </a:extLst>
          </p:cNvPr>
          <p:cNvSpPr/>
          <p:nvPr/>
        </p:nvSpPr>
        <p:spPr>
          <a:xfrm>
            <a:off x="654344" y="1264224"/>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8CE74C67-DACC-4D81-2CE1-90B8D69087D9}"/>
              </a:ext>
            </a:extLst>
          </p:cNvPr>
          <p:cNvSpPr txBox="1"/>
          <p:nvPr/>
        </p:nvSpPr>
        <p:spPr>
          <a:xfrm>
            <a:off x="864006" y="1597303"/>
            <a:ext cx="7488663" cy="3262432"/>
          </a:xfrm>
          <a:prstGeom prst="rect">
            <a:avLst/>
          </a:prstGeom>
          <a:solidFill>
            <a:schemeClr val="bg1">
              <a:lumMod val="95000"/>
            </a:schemeClr>
          </a:solidFill>
        </p:spPr>
        <p:txBody>
          <a:bodyPr wrap="square" lIns="91440" tIns="45720" rIns="91440" bIns="45720" rtlCol="0" anchor="t">
            <a:spAutoFit/>
          </a:bodyPr>
          <a:lstStyle/>
          <a:p>
            <a:pPr algn="ctr">
              <a:lnSpc>
                <a:spcPct val="150000"/>
              </a:lnSpc>
            </a:pPr>
            <a:r>
              <a:rPr lang="en-US" sz="4400" b="1">
                <a:solidFill>
                  <a:srgbClr val="3B6680"/>
                </a:solidFill>
                <a:latin typeface="Arial"/>
                <a:ea typeface="MS PGothic"/>
                <a:cs typeface="Arial"/>
              </a:rPr>
              <a:t>CORRECT!</a:t>
            </a:r>
          </a:p>
          <a:p>
            <a:pPr algn="ctr"/>
            <a:r>
              <a:rPr lang="en-US" sz="2800">
                <a:solidFill>
                  <a:srgbClr val="3B6680"/>
                </a:solidFill>
                <a:latin typeface="Arial"/>
                <a:ea typeface="MS PGothic"/>
                <a:cs typeface="Arial"/>
              </a:rPr>
              <a:t>We may be similar to friends and family, but we are all unique and medicine might work differently in each of us. To keep everyone safe, you should never share medicine with others.</a:t>
            </a:r>
            <a:endParaRPr lang="en-US" sz="3200">
              <a:solidFill>
                <a:schemeClr val="bg1"/>
              </a:solidFill>
              <a:latin typeface="Arial"/>
              <a:ea typeface="MS PGothic"/>
              <a:cs typeface="Arial"/>
            </a:endParaRPr>
          </a:p>
        </p:txBody>
      </p:sp>
      <p:sp>
        <p:nvSpPr>
          <p:cNvPr id="19" name="Rounded Rectangle 18">
            <a:hlinkClick r:id="" action="ppaction://hlinkshowjump?jump=nextslide"/>
            <a:extLst>
              <a:ext uri="{FF2B5EF4-FFF2-40B4-BE49-F238E27FC236}">
                <a16:creationId xmlns:a16="http://schemas.microsoft.com/office/drawing/2014/main" id="{8B97F5B6-3B04-9EF6-A093-94AEA92EE984}"/>
              </a:ext>
            </a:extLst>
          </p:cNvPr>
          <p:cNvSpPr/>
          <p:nvPr/>
        </p:nvSpPr>
        <p:spPr>
          <a:xfrm>
            <a:off x="3745471" y="5086057"/>
            <a:ext cx="1676955"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EB820397-2658-C1CF-D20B-D264744BA081}"/>
              </a:ext>
              <a:ext uri="{C183D7F6-B498-43B3-948B-1728B52AA6E4}">
                <adec:decorative xmlns:adec="http://schemas.microsoft.com/office/drawing/2017/decorative" val="1"/>
              </a:ext>
            </a:extLst>
          </p:cNvPr>
          <p:cNvSpPr/>
          <p:nvPr/>
        </p:nvSpPr>
        <p:spPr>
          <a:xfrm>
            <a:off x="558985" y="1286168"/>
            <a:ext cx="8109981" cy="4480139"/>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113991CC-ED24-925E-B59B-BC1449CF7D7D}"/>
              </a:ext>
            </a:extLst>
          </p:cNvPr>
          <p:cNvSpPr txBox="1"/>
          <p:nvPr/>
        </p:nvSpPr>
        <p:spPr>
          <a:xfrm>
            <a:off x="558984" y="1209993"/>
            <a:ext cx="8109978" cy="3262432"/>
          </a:xfrm>
          <a:prstGeom prst="rect">
            <a:avLst/>
          </a:prstGeom>
          <a:noFill/>
          <a:ln>
            <a:noFill/>
          </a:ln>
        </p:spPr>
        <p:txBody>
          <a:bodyPr wrap="square" lIns="91440" tIns="45720" rIns="91440" bIns="45720" rtlCol="0" anchor="t">
            <a:spAutoFit/>
          </a:bodyPr>
          <a:lstStyle/>
          <a:p>
            <a:pPr algn="ctr">
              <a:lnSpc>
                <a:spcPct val="150000"/>
              </a:lnSpc>
            </a:pPr>
            <a:r>
              <a:rPr lang="en-US" sz="4400" b="1">
                <a:solidFill>
                  <a:schemeClr val="bg1"/>
                </a:solidFill>
                <a:latin typeface="Arial"/>
                <a:ea typeface="MS PGothic"/>
                <a:cs typeface="Arial"/>
              </a:rPr>
              <a:t>Oops! Incorrect!</a:t>
            </a:r>
          </a:p>
          <a:p>
            <a:pPr algn="ctr"/>
            <a:endParaRPr lang="en-US" sz="2800">
              <a:solidFill>
                <a:schemeClr val="bg1"/>
              </a:solidFill>
              <a:latin typeface="Arial" panose="020B0604020202020204" pitchFamily="34" charset="0"/>
              <a:cs typeface="Arial" panose="020B0604020202020204" pitchFamily="34" charset="0"/>
            </a:endParaRPr>
          </a:p>
          <a:p>
            <a:pPr algn="ctr"/>
            <a:r>
              <a:rPr lang="en-US" sz="2800">
                <a:solidFill>
                  <a:schemeClr val="bg1"/>
                </a:solidFill>
                <a:latin typeface="Arial"/>
                <a:ea typeface="MS PGothic"/>
                <a:cs typeface="Arial"/>
              </a:rPr>
              <a:t>We may be similar to friends and family, but we are all unique and medicine might work differently in each of us. To keep everyone safe, you should never share medicine with others.</a:t>
            </a:r>
            <a:endParaRPr lang="en-US"/>
          </a:p>
        </p:txBody>
      </p:sp>
      <p:sp>
        <p:nvSpPr>
          <p:cNvPr id="24" name="Rounded Rectangle 23">
            <a:extLst>
              <a:ext uri="{FF2B5EF4-FFF2-40B4-BE49-F238E27FC236}">
                <a16:creationId xmlns:a16="http://schemas.microsoft.com/office/drawing/2014/main" id="{A161C856-6646-7DCD-BBED-41C1F80EF1E0}"/>
              </a:ext>
            </a:extLst>
          </p:cNvPr>
          <p:cNvSpPr/>
          <p:nvPr/>
        </p:nvSpPr>
        <p:spPr>
          <a:xfrm>
            <a:off x="3468678" y="5001707"/>
            <a:ext cx="230176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64194771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5"/>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6"/>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2"/>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16" grpId="0" animBg="1"/>
      <p:bldP spid="17" grpId="0" animBg="1"/>
      <p:bldP spid="19" grpId="0" animBg="1"/>
      <p:bldP spid="25" grpId="0" animBg="1"/>
      <p:bldP spid="25" grpId="1" animBg="1"/>
      <p:bldP spid="26" grpId="0"/>
      <p:bldP spid="26" grpId="1"/>
      <p:bldP spid="24" grpId="0" animBg="1"/>
      <p:bldP spid="24"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2BC07C38-278D-E836-D3F6-3A68590E43C8}"/>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582" y="2864976"/>
            <a:ext cx="1441775" cy="2877940"/>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Thought bubble 1">
            <a:extLst>
              <a:ext uri="{C183D7F6-B498-43B3-948B-1728B52AA6E4}">
                <adec:decorative xmlns:adec="http://schemas.microsoft.com/office/drawing/2017/decorative" val="1"/>
              </a:ext>
            </a:extLst>
          </p:cNvPr>
          <p:cNvGrpSpPr/>
          <p:nvPr/>
        </p:nvGrpSpPr>
        <p:grpSpPr>
          <a:xfrm>
            <a:off x="512618" y="1525036"/>
            <a:ext cx="3823001" cy="2562634"/>
            <a:chOff x="533051" y="2057855"/>
            <a:chExt cx="3823001" cy="2562634"/>
          </a:xfrm>
        </p:grpSpPr>
        <p:sp>
          <p:nvSpPr>
            <p:cNvPr id="11" name="Oval Callout 10"/>
            <p:cNvSpPr/>
            <p:nvPr/>
          </p:nvSpPr>
          <p:spPr>
            <a:xfrm rot="20090555" flipH="1">
              <a:off x="533051" y="2057855"/>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20008568">
              <a:off x="608595" y="2435275"/>
              <a:ext cx="3747457" cy="2185214"/>
            </a:xfrm>
            <a:prstGeom prst="rect">
              <a:avLst/>
            </a:prstGeom>
            <a:noFill/>
          </p:spPr>
          <p:txBody>
            <a:bodyPr wrap="square" rtlCol="0">
              <a:spAutoFit/>
            </a:bodyPr>
            <a:lstStyle/>
            <a:p>
              <a:pPr algn="ctr"/>
              <a:r>
                <a:rPr lang="en-US" sz="2700">
                  <a:solidFill>
                    <a:srgbClr val="3B6680"/>
                  </a:solidFill>
                </a:rPr>
                <a:t>My friends and I are similar, so it is okay to share medicine with them.</a:t>
              </a:r>
            </a:p>
            <a:p>
              <a:endParaRPr lang="en-US" sz="2800">
                <a:solidFill>
                  <a:srgbClr val="3B6680"/>
                </a:solidFill>
              </a:endParaRPr>
            </a:p>
          </p:txBody>
        </p:sp>
      </p:grpSp>
      <p:grpSp>
        <p:nvGrpSpPr>
          <p:cNvPr id="21" name="Thought Bubble 2">
            <a:extLst>
              <a:ext uri="{C183D7F6-B498-43B3-948B-1728B52AA6E4}">
                <adec:decorative xmlns:adec="http://schemas.microsoft.com/office/drawing/2017/decorative" val="1"/>
              </a:ext>
            </a:extLst>
          </p:cNvPr>
          <p:cNvGrpSpPr/>
          <p:nvPr/>
        </p:nvGrpSpPr>
        <p:grpSpPr>
          <a:xfrm rot="253726">
            <a:off x="4762612" y="1622236"/>
            <a:ext cx="3790989" cy="2209800"/>
            <a:chOff x="4859053" y="1607551"/>
            <a:chExt cx="3790989" cy="2209800"/>
          </a:xfrm>
        </p:grpSpPr>
        <p:sp>
          <p:nvSpPr>
            <p:cNvPr id="12" name="Oval Callout 11"/>
            <p:cNvSpPr/>
            <p:nvPr/>
          </p:nvSpPr>
          <p:spPr>
            <a:xfrm rot="1515089">
              <a:off x="4859053" y="1607551"/>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397305">
              <a:off x="5002610" y="2197427"/>
              <a:ext cx="3565375" cy="1246495"/>
            </a:xfrm>
            <a:prstGeom prst="rect">
              <a:avLst/>
            </a:prstGeom>
            <a:noFill/>
          </p:spPr>
          <p:txBody>
            <a:bodyPr wrap="square" rtlCol="0">
              <a:spAutoFit/>
            </a:bodyPr>
            <a:lstStyle/>
            <a:p>
              <a:pPr algn="ctr"/>
              <a:r>
                <a:rPr lang="en-US" sz="2500">
                  <a:solidFill>
                    <a:srgbClr val="3B6680"/>
                  </a:solidFill>
                </a:rPr>
                <a:t>Medicine affects friends differently. Never share medicine.</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Poster Board">
            <a:extLst>
              <a:ext uri="{C183D7F6-B498-43B3-948B-1728B52AA6E4}">
                <adec:decorative xmlns:adec="http://schemas.microsoft.com/office/drawing/2017/decorative" val="1"/>
              </a:ext>
            </a:extLst>
          </p:cNvPr>
          <p:cNvSpPr/>
          <p:nvPr/>
        </p:nvSpPr>
        <p:spPr>
          <a:xfrm>
            <a:off x="583885" y="1869838"/>
            <a:ext cx="8101949" cy="4137399"/>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tle 2">
            <a:extLst>
              <a:ext uri="{FF2B5EF4-FFF2-40B4-BE49-F238E27FC236}">
                <a16:creationId xmlns:a16="http://schemas.microsoft.com/office/drawing/2014/main" id="{07A63ADF-F9BD-999C-F0E3-7788132D748F}"/>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7</a:t>
            </a:r>
          </a:p>
        </p:txBody>
      </p:sp>
      <p:sp>
        <p:nvSpPr>
          <p:cNvPr id="48" name="TextBox 47"/>
          <p:cNvSpPr txBox="1"/>
          <p:nvPr/>
        </p:nvSpPr>
        <p:spPr>
          <a:xfrm>
            <a:off x="512619"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43"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44" name="Oval Callout 43"/>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rot="20153457">
              <a:off x="821322" y="2402881"/>
              <a:ext cx="3217247" cy="1994346"/>
            </a:xfrm>
            <a:prstGeom prst="rect">
              <a:avLst/>
            </a:prstGeom>
            <a:noFill/>
          </p:spPr>
          <p:txBody>
            <a:bodyPr wrap="square" rtlCol="0">
              <a:normAutofit/>
            </a:bodyPr>
            <a:lstStyle/>
            <a:p>
              <a:pPr algn="ctr"/>
              <a:r>
                <a:rPr lang="en-US" sz="1700">
                  <a:solidFill>
                    <a:srgbClr val="545454"/>
                  </a:solidFill>
                </a:rPr>
                <a:t>A trusted adult is someone who keeps me safe.</a:t>
              </a:r>
            </a:p>
          </p:txBody>
        </p:sp>
      </p:grpSp>
      <p:grpSp>
        <p:nvGrpSpPr>
          <p:cNvPr id="50"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87528" cy="1206551"/>
            <a:chOff x="2563181" y="2934058"/>
            <a:chExt cx="1987528" cy="1206551"/>
          </a:xfrm>
        </p:grpSpPr>
        <p:sp>
          <p:nvSpPr>
            <p:cNvPr id="51" name="Oval Callout 50"/>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626377" y="3103340"/>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grpSp>
        <p:nvGrpSpPr>
          <p:cNvPr id="53" name="Choice 3 on Poster" descr="Safe choice 3. Ask trusted adults for help with medicine.">
            <a:extLst>
              <a:ext uri="{C183D7F6-B498-43B3-948B-1728B52AA6E4}">
                <adec:decorative xmlns:adec="http://schemas.microsoft.com/office/drawing/2017/decorative" val="0"/>
              </a:ext>
            </a:extLst>
          </p:cNvPr>
          <p:cNvGrpSpPr/>
          <p:nvPr/>
        </p:nvGrpSpPr>
        <p:grpSpPr>
          <a:xfrm>
            <a:off x="4561407" y="2412734"/>
            <a:ext cx="1955444" cy="1206551"/>
            <a:chOff x="4561407" y="2412734"/>
            <a:chExt cx="1955444" cy="1206551"/>
          </a:xfrm>
        </p:grpSpPr>
        <p:sp>
          <p:nvSpPr>
            <p:cNvPr id="54" name="Oval Callout 53"/>
            <p:cNvSpPr/>
            <p:nvPr/>
          </p:nvSpPr>
          <p:spPr>
            <a:xfrm flipH="1">
              <a:off x="4561407" y="2412734"/>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4635227" y="2575865"/>
              <a:ext cx="1807804" cy="877163"/>
            </a:xfrm>
            <a:prstGeom prst="rect">
              <a:avLst/>
            </a:prstGeom>
            <a:noFill/>
          </p:spPr>
          <p:txBody>
            <a:bodyPr wrap="square" rtlCol="0">
              <a:spAutoFit/>
            </a:bodyPr>
            <a:lstStyle/>
            <a:p>
              <a:pPr algn="ctr"/>
              <a:r>
                <a:rPr lang="en-US" sz="1700">
                  <a:solidFill>
                    <a:srgbClr val="545454"/>
                  </a:solidFill>
                </a:rPr>
                <a:t>Ask trusted adults for help with medicine.</a:t>
              </a:r>
            </a:p>
          </p:txBody>
        </p:sp>
      </p:grpSp>
      <p:grpSp>
        <p:nvGrpSpPr>
          <p:cNvPr id="56" name="Choice 4 on Poster" descr="Safe choice 4. Medicine can both help and possibly harm my body.">
            <a:extLst>
              <a:ext uri="{C183D7F6-B498-43B3-948B-1728B52AA6E4}">
                <adec:decorative xmlns:adec="http://schemas.microsoft.com/office/drawing/2017/decorative" val="0"/>
              </a:ext>
            </a:extLst>
          </p:cNvPr>
          <p:cNvGrpSpPr/>
          <p:nvPr/>
        </p:nvGrpSpPr>
        <p:grpSpPr>
          <a:xfrm>
            <a:off x="6558677" y="2753209"/>
            <a:ext cx="1996037" cy="1206551"/>
            <a:chOff x="6558677" y="2753209"/>
            <a:chExt cx="1996037" cy="1206551"/>
          </a:xfrm>
        </p:grpSpPr>
        <p:sp>
          <p:nvSpPr>
            <p:cNvPr id="57" name="Oval Callout 56"/>
            <p:cNvSpPr/>
            <p:nvPr/>
          </p:nvSpPr>
          <p:spPr>
            <a:xfrm flipH="1">
              <a:off x="6558677" y="2753209"/>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6592978" y="2973147"/>
              <a:ext cx="1961736" cy="877163"/>
            </a:xfrm>
            <a:prstGeom prst="rect">
              <a:avLst/>
            </a:prstGeom>
            <a:noFill/>
          </p:spPr>
          <p:txBody>
            <a:bodyPr wrap="square" rtlCol="0">
              <a:spAutoFit/>
            </a:bodyPr>
            <a:lstStyle/>
            <a:p>
              <a:pPr algn="ctr"/>
              <a:r>
                <a:rPr lang="en-US" sz="1700">
                  <a:solidFill>
                    <a:srgbClr val="545454"/>
                  </a:solidFill>
                  <a:latin typeface="Arial"/>
                  <a:ea typeface="MS PGothic"/>
                  <a:cs typeface="Arial"/>
                </a:rPr>
                <a:t>Medicine can both help and possibly harm my body</a:t>
              </a:r>
            </a:p>
          </p:txBody>
        </p:sp>
      </p:grpSp>
      <p:grpSp>
        <p:nvGrpSpPr>
          <p:cNvPr id="38" name="Choice 5 on Poster" descr="Safe choice 5. Following instructions with medicine keeps us safe.">
            <a:extLst>
              <a:ext uri="{C183D7F6-B498-43B3-948B-1728B52AA6E4}">
                <adec:decorative xmlns:adec="http://schemas.microsoft.com/office/drawing/2017/decorative" val="0"/>
              </a:ext>
            </a:extLst>
          </p:cNvPr>
          <p:cNvGrpSpPr/>
          <p:nvPr/>
        </p:nvGrpSpPr>
        <p:grpSpPr>
          <a:xfrm>
            <a:off x="745003" y="4149833"/>
            <a:ext cx="2131599" cy="1452821"/>
            <a:chOff x="466699" y="3941481"/>
            <a:chExt cx="2131599" cy="1452821"/>
          </a:xfrm>
        </p:grpSpPr>
        <p:sp>
          <p:nvSpPr>
            <p:cNvPr id="47" name="Oval Callout 46"/>
            <p:cNvSpPr/>
            <p:nvPr/>
          </p:nvSpPr>
          <p:spPr>
            <a:xfrm flipH="1">
              <a:off x="554777" y="3941481"/>
              <a:ext cx="1955444" cy="1206551"/>
            </a:xfrm>
            <a:prstGeom prst="wedgeEllipseCallout">
              <a:avLst/>
            </a:prstGeom>
            <a:solidFill>
              <a:schemeClr val="bg1"/>
            </a:solidFill>
            <a:ln>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66699" y="3993919"/>
              <a:ext cx="2131599" cy="1400383"/>
            </a:xfrm>
            <a:prstGeom prst="rect">
              <a:avLst/>
            </a:prstGeom>
            <a:noFill/>
          </p:spPr>
          <p:txBody>
            <a:bodyPr wrap="square" rtlCol="0">
              <a:spAutoFit/>
            </a:bodyPr>
            <a:lstStyle/>
            <a:p>
              <a:pPr algn="ctr"/>
              <a:r>
                <a:rPr lang="en-US" sz="1700">
                  <a:solidFill>
                    <a:srgbClr val="545454"/>
                  </a:solidFill>
                </a:rPr>
                <a:t>Following medicine’s instructions keeps us safe.</a:t>
              </a:r>
            </a:p>
            <a:p>
              <a:endParaRPr lang="en-US" sz="1700"/>
            </a:p>
          </p:txBody>
        </p:sp>
      </p:grpSp>
      <p:grpSp>
        <p:nvGrpSpPr>
          <p:cNvPr id="59" name="Choice 6 on Poster" descr="Safe choice 6. Some things like medicine are not safe to share.">
            <a:extLst>
              <a:ext uri="{C183D7F6-B498-43B3-948B-1728B52AA6E4}">
                <adec:decorative xmlns:adec="http://schemas.microsoft.com/office/drawing/2017/decorative" val="0"/>
              </a:ext>
            </a:extLst>
          </p:cNvPr>
          <p:cNvGrpSpPr/>
          <p:nvPr/>
        </p:nvGrpSpPr>
        <p:grpSpPr>
          <a:xfrm>
            <a:off x="3490121" y="4416193"/>
            <a:ext cx="2063234" cy="1206551"/>
            <a:chOff x="2566229" y="4357380"/>
            <a:chExt cx="2063234" cy="1206551"/>
          </a:xfrm>
        </p:grpSpPr>
        <p:sp>
          <p:nvSpPr>
            <p:cNvPr id="60" name="Oval Callout 59"/>
            <p:cNvSpPr/>
            <p:nvPr/>
          </p:nvSpPr>
          <p:spPr>
            <a:xfrm flipH="1">
              <a:off x="2594293" y="4357380"/>
              <a:ext cx="1955444" cy="1206551"/>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2566229" y="4540124"/>
              <a:ext cx="2063234" cy="877163"/>
            </a:xfrm>
            <a:prstGeom prst="rect">
              <a:avLst/>
            </a:prstGeom>
          </p:spPr>
          <p:txBody>
            <a:bodyPr wrap="square">
              <a:spAutoFit/>
            </a:bodyPr>
            <a:lstStyle/>
            <a:p>
              <a:pPr algn="ctr"/>
              <a:r>
                <a:rPr lang="en-US" sz="1700">
                  <a:solidFill>
                    <a:srgbClr val="545454"/>
                  </a:solidFill>
                </a:rPr>
                <a:t>Some things (like medicine) are not safe to share.</a:t>
              </a:r>
            </a:p>
          </p:txBody>
        </p:sp>
      </p:grpSp>
      <p:grpSp>
        <p:nvGrpSpPr>
          <p:cNvPr id="65" name="Choice 8 on Poster" descr="Safe choice 7. Medicine affects friends differently. Never share medicine.">
            <a:extLst>
              <a:ext uri="{C183D7F6-B498-43B3-948B-1728B52AA6E4}">
                <adec:decorative xmlns:adec="http://schemas.microsoft.com/office/drawing/2017/decorative" val="0"/>
              </a:ext>
            </a:extLst>
          </p:cNvPr>
          <p:cNvGrpSpPr/>
          <p:nvPr/>
        </p:nvGrpSpPr>
        <p:grpSpPr>
          <a:xfrm>
            <a:off x="5853618" y="4303946"/>
            <a:ext cx="1955444" cy="1246490"/>
            <a:chOff x="6558677" y="4357379"/>
            <a:chExt cx="1955444" cy="1246490"/>
          </a:xfrm>
        </p:grpSpPr>
        <p:sp>
          <p:nvSpPr>
            <p:cNvPr id="66" name="Oval Callout 65"/>
            <p:cNvSpPr/>
            <p:nvPr/>
          </p:nvSpPr>
          <p:spPr>
            <a:xfrm flipH="1">
              <a:off x="6558677" y="4357379"/>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611266" y="4465096"/>
              <a:ext cx="1887531" cy="1138773"/>
            </a:xfrm>
            <a:prstGeom prst="rect">
              <a:avLst/>
            </a:prstGeom>
            <a:noFill/>
          </p:spPr>
          <p:txBody>
            <a:bodyPr wrap="square" rtlCol="0">
              <a:spAutoFit/>
            </a:bodyPr>
            <a:lstStyle/>
            <a:p>
              <a:pPr lvl="0" algn="ctr"/>
              <a:r>
                <a:rPr lang="en-US" sz="1700">
                  <a:solidFill>
                    <a:srgbClr val="545454"/>
                  </a:solidFill>
                </a:rPr>
                <a:t>Medicine affects friends differently. Never share medicine.</a:t>
              </a: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428806875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xit" presetSubtype="0" fill="hold" nodeType="withEffect">
                                  <p:stCondLst>
                                    <p:cond delay="0"/>
                                  </p:stCondLst>
                                  <p:childTnLst>
                                    <p:animEffect transition="out" filter="wipe(down)">
                                      <p:cBhvr>
                                        <p:cTn id="6" dur="180" accel="50000">
                                          <p:stCondLst>
                                            <p:cond delay="1820"/>
                                          </p:stCondLst>
                                        </p:cTn>
                                        <p:tgtEl>
                                          <p:spTgt spid="21"/>
                                        </p:tgtEl>
                                      </p:cBhvr>
                                    </p:animEffect>
                                    <p:anim calcmode="lin" valueType="num">
                                      <p:cBhvr>
                                        <p:cTn id="7" dur="1822" tmFilter="0,0; 0.14,0.31; 0.43,0.73; 0.71,0.91; 1.0,1.0">
                                          <p:stCondLst>
                                            <p:cond delay="0"/>
                                          </p:stCondLst>
                                        </p:cTn>
                                        <p:tgtEl>
                                          <p:spTgt spid="21"/>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21"/>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2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2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2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2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21"/>
                                        </p:tgtEl>
                                        <p:attrNameLst>
                                          <p:attrName>ppt_y</p:attrName>
                                        </p:attrNameLst>
                                      </p:cBhvr>
                                      <p:tavLst>
                                        <p:tav tm="0">
                                          <p:val>
                                            <p:strVal val="ppt_y"/>
                                          </p:val>
                                        </p:tav>
                                        <p:tav tm="100000">
                                          <p:val>
                                            <p:strVal val="ppt_y+ppt_h"/>
                                          </p:val>
                                        </p:tav>
                                      </p:tavLst>
                                    </p:anim>
                                    <p:animScale>
                                      <p:cBhvr>
                                        <p:cTn id="14" dur="26">
                                          <p:stCondLst>
                                            <p:cond delay="620"/>
                                          </p:stCondLst>
                                        </p:cTn>
                                        <p:tgtEl>
                                          <p:spTgt spid="21"/>
                                        </p:tgtEl>
                                      </p:cBhvr>
                                      <p:to x="100000" y="60000"/>
                                    </p:animScale>
                                    <p:animScale>
                                      <p:cBhvr>
                                        <p:cTn id="15" dur="166" decel="50000">
                                          <p:stCondLst>
                                            <p:cond delay="646"/>
                                          </p:stCondLst>
                                        </p:cTn>
                                        <p:tgtEl>
                                          <p:spTgt spid="21"/>
                                        </p:tgtEl>
                                      </p:cBhvr>
                                      <p:to x="100000" y="100000"/>
                                    </p:animScale>
                                    <p:animScale>
                                      <p:cBhvr>
                                        <p:cTn id="16" dur="26">
                                          <p:stCondLst>
                                            <p:cond delay="1312"/>
                                          </p:stCondLst>
                                        </p:cTn>
                                        <p:tgtEl>
                                          <p:spTgt spid="21"/>
                                        </p:tgtEl>
                                      </p:cBhvr>
                                      <p:to x="100000" y="80000"/>
                                    </p:animScale>
                                    <p:animScale>
                                      <p:cBhvr>
                                        <p:cTn id="17" dur="166" decel="50000">
                                          <p:stCondLst>
                                            <p:cond delay="1338"/>
                                          </p:stCondLst>
                                        </p:cTn>
                                        <p:tgtEl>
                                          <p:spTgt spid="21"/>
                                        </p:tgtEl>
                                      </p:cBhvr>
                                      <p:to x="100000" y="100000"/>
                                    </p:animScale>
                                    <p:animScale>
                                      <p:cBhvr>
                                        <p:cTn id="18" dur="26">
                                          <p:stCondLst>
                                            <p:cond delay="1642"/>
                                          </p:stCondLst>
                                        </p:cTn>
                                        <p:tgtEl>
                                          <p:spTgt spid="21"/>
                                        </p:tgtEl>
                                      </p:cBhvr>
                                      <p:to x="100000" y="90000"/>
                                    </p:animScale>
                                    <p:animScale>
                                      <p:cBhvr>
                                        <p:cTn id="19" dur="166" decel="50000">
                                          <p:stCondLst>
                                            <p:cond delay="1668"/>
                                          </p:stCondLst>
                                        </p:cTn>
                                        <p:tgtEl>
                                          <p:spTgt spid="21"/>
                                        </p:tgtEl>
                                      </p:cBhvr>
                                      <p:to x="100000" y="100000"/>
                                    </p:animScale>
                                    <p:animScale>
                                      <p:cBhvr>
                                        <p:cTn id="20" dur="26">
                                          <p:stCondLst>
                                            <p:cond delay="1808"/>
                                          </p:stCondLst>
                                        </p:cTn>
                                        <p:tgtEl>
                                          <p:spTgt spid="21"/>
                                        </p:tgtEl>
                                      </p:cBhvr>
                                      <p:to x="100000" y="95000"/>
                                    </p:animScale>
                                    <p:animScale>
                                      <p:cBhvr>
                                        <p:cTn id="21" dur="166" decel="50000">
                                          <p:stCondLst>
                                            <p:cond delay="1834"/>
                                          </p:stCondLst>
                                        </p:cTn>
                                        <p:tgtEl>
                                          <p:spTgt spid="21"/>
                                        </p:tgtEl>
                                      </p:cBhvr>
                                      <p:to x="100000" y="100000"/>
                                    </p:animScale>
                                    <p:set>
                                      <p:cBhvr>
                                        <p:cTn id="22" dur="1" fill="hold">
                                          <p:stCondLst>
                                            <p:cond delay="1999"/>
                                          </p:stCondLst>
                                        </p:cTn>
                                        <p:tgtEl>
                                          <p:spTgt spid="21"/>
                                        </p:tgtEl>
                                        <p:attrNameLst>
                                          <p:attrName>style.visibility</p:attrName>
                                        </p:attrNameLst>
                                      </p:cBhvr>
                                      <p:to>
                                        <p:strVal val="hidden"/>
                                      </p:to>
                                    </p:set>
                                  </p:childTnLst>
                                </p:cTn>
                              </p:par>
                            </p:childTnLst>
                          </p:cTn>
                        </p:par>
                        <p:par>
                          <p:cTn id="23" fill="hold">
                            <p:stCondLst>
                              <p:cond delay="2000"/>
                            </p:stCondLst>
                            <p:childTnLst>
                              <p:par>
                                <p:cTn id="24" presetID="1" presetClass="exit" presetSubtype="0" fill="hold" nodeType="afterEffect">
                                  <p:stCondLst>
                                    <p:cond delay="0"/>
                                  </p:stCondLst>
                                  <p:childTnLst>
                                    <p:set>
                                      <p:cBhvr>
                                        <p:cTn id="25" dur="1" fill="hold">
                                          <p:stCondLst>
                                            <p:cond delay="0"/>
                                          </p:stCondLst>
                                        </p:cTn>
                                        <p:tgtEl>
                                          <p:spTgt spid="15"/>
                                        </p:tgtEl>
                                        <p:attrNameLst>
                                          <p:attrName>style.visibility</p:attrName>
                                        </p:attrNameLst>
                                      </p:cBhvr>
                                      <p:to>
                                        <p:strVal val="hidden"/>
                                      </p:to>
                                    </p:set>
                                  </p:childTnLst>
                                </p:cTn>
                              </p:par>
                            </p:childTnLst>
                          </p:cTn>
                        </p:par>
                        <p:par>
                          <p:cTn id="26" fill="hold">
                            <p:stCondLst>
                              <p:cond delay="2000"/>
                            </p:stCondLst>
                            <p:childTnLst>
                              <p:par>
                                <p:cTn id="27" presetID="1" presetClass="entr" presetSubtype="0" fill="hold" nodeType="after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par>
                          <p:cTn id="43" fill="hold">
                            <p:stCondLst>
                              <p:cond delay="2000"/>
                            </p:stCondLst>
                            <p:childTnLst>
                              <p:par>
                                <p:cTn id="44" presetID="1" presetClass="entr" presetSubtype="0" fill="hold" grpId="0" nodeType="afterEffect">
                                  <p:stCondLst>
                                    <p:cond delay="0"/>
                                  </p:stCondLst>
                                  <p:childTnLst>
                                    <p:set>
                                      <p:cBhvr>
                                        <p:cTn id="45" dur="1" fill="hold">
                                          <p:stCondLst>
                                            <p:cond delay="0"/>
                                          </p:stCondLst>
                                        </p:cTn>
                                        <p:tgtEl>
                                          <p:spTgt spid="46"/>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59"/>
                                        </p:tgtEl>
                                        <p:attrNameLst>
                                          <p:attrName>style.visibility</p:attrName>
                                        </p:attrNameLst>
                                      </p:cBhvr>
                                      <p:to>
                                        <p:strVal val="visible"/>
                                      </p:to>
                                    </p:set>
                                  </p:childTnLst>
                                </p:cTn>
                              </p:par>
                            </p:childTnLst>
                          </p:cTn>
                        </p:par>
                        <p:par>
                          <p:cTn id="48" fill="hold">
                            <p:stCondLst>
                              <p:cond delay="2000"/>
                            </p:stCondLst>
                            <p:childTnLst>
                              <p:par>
                                <p:cTn id="49" presetID="1" presetClass="entr" presetSubtype="0" fill="hold" nodeType="after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par>
                          <p:cTn id="51" fill="hold">
                            <p:stCondLst>
                              <p:cond delay="2000"/>
                            </p:stCondLst>
                            <p:childTnLst>
                              <p:par>
                                <p:cTn id="52" presetID="26" presetClass="entr" presetSubtype="0" fill="hold" nodeType="afterEffect">
                                  <p:stCondLst>
                                    <p:cond delay="500"/>
                                  </p:stCondLst>
                                  <p:childTnLst>
                                    <p:set>
                                      <p:cBhvr>
                                        <p:cTn id="53" dur="1" fill="hold">
                                          <p:stCondLst>
                                            <p:cond delay="0"/>
                                          </p:stCondLst>
                                        </p:cTn>
                                        <p:tgtEl>
                                          <p:spTgt spid="65"/>
                                        </p:tgtEl>
                                        <p:attrNameLst>
                                          <p:attrName>style.visibility</p:attrName>
                                        </p:attrNameLst>
                                      </p:cBhvr>
                                      <p:to>
                                        <p:strVal val="visible"/>
                                      </p:to>
                                    </p:set>
                                    <p:animEffect transition="in" filter="wipe(down)">
                                      <p:cBhvr>
                                        <p:cTn id="54" dur="580">
                                          <p:stCondLst>
                                            <p:cond delay="0"/>
                                          </p:stCondLst>
                                        </p:cTn>
                                        <p:tgtEl>
                                          <p:spTgt spid="65"/>
                                        </p:tgtEl>
                                      </p:cBhvr>
                                    </p:animEffect>
                                    <p:anim calcmode="lin" valueType="num">
                                      <p:cBhvr>
                                        <p:cTn id="55" dur="1822" tmFilter="0,0; 0.14,0.36; 0.43,0.73; 0.71,0.91; 1.0,1.0">
                                          <p:stCondLst>
                                            <p:cond delay="0"/>
                                          </p:stCondLst>
                                        </p:cTn>
                                        <p:tgtEl>
                                          <p:spTgt spid="65"/>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65"/>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65"/>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65"/>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65"/>
                                        </p:tgtEl>
                                        <p:attrNameLst>
                                          <p:attrName>ppt_y</p:attrName>
                                        </p:attrNameLst>
                                      </p:cBhvr>
                                      <p:tavLst>
                                        <p:tav tm="0" fmla="#ppt_y-sin(pi*$)/81">
                                          <p:val>
                                            <p:fltVal val="0"/>
                                          </p:val>
                                        </p:tav>
                                        <p:tav tm="100000">
                                          <p:val>
                                            <p:fltVal val="1"/>
                                          </p:val>
                                        </p:tav>
                                      </p:tavLst>
                                    </p:anim>
                                    <p:animScale>
                                      <p:cBhvr>
                                        <p:cTn id="60" dur="26">
                                          <p:stCondLst>
                                            <p:cond delay="650"/>
                                          </p:stCondLst>
                                        </p:cTn>
                                        <p:tgtEl>
                                          <p:spTgt spid="65"/>
                                        </p:tgtEl>
                                      </p:cBhvr>
                                      <p:to x="100000" y="60000"/>
                                    </p:animScale>
                                    <p:animScale>
                                      <p:cBhvr>
                                        <p:cTn id="61" dur="166" decel="50000">
                                          <p:stCondLst>
                                            <p:cond delay="676"/>
                                          </p:stCondLst>
                                        </p:cTn>
                                        <p:tgtEl>
                                          <p:spTgt spid="65"/>
                                        </p:tgtEl>
                                      </p:cBhvr>
                                      <p:to x="100000" y="100000"/>
                                    </p:animScale>
                                    <p:animScale>
                                      <p:cBhvr>
                                        <p:cTn id="62" dur="26">
                                          <p:stCondLst>
                                            <p:cond delay="1312"/>
                                          </p:stCondLst>
                                        </p:cTn>
                                        <p:tgtEl>
                                          <p:spTgt spid="65"/>
                                        </p:tgtEl>
                                      </p:cBhvr>
                                      <p:to x="100000" y="80000"/>
                                    </p:animScale>
                                    <p:animScale>
                                      <p:cBhvr>
                                        <p:cTn id="63" dur="166" decel="50000">
                                          <p:stCondLst>
                                            <p:cond delay="1338"/>
                                          </p:stCondLst>
                                        </p:cTn>
                                        <p:tgtEl>
                                          <p:spTgt spid="65"/>
                                        </p:tgtEl>
                                      </p:cBhvr>
                                      <p:to x="100000" y="100000"/>
                                    </p:animScale>
                                    <p:animScale>
                                      <p:cBhvr>
                                        <p:cTn id="64" dur="26">
                                          <p:stCondLst>
                                            <p:cond delay="1642"/>
                                          </p:stCondLst>
                                        </p:cTn>
                                        <p:tgtEl>
                                          <p:spTgt spid="65"/>
                                        </p:tgtEl>
                                      </p:cBhvr>
                                      <p:to x="100000" y="90000"/>
                                    </p:animScale>
                                    <p:animScale>
                                      <p:cBhvr>
                                        <p:cTn id="65" dur="166" decel="50000">
                                          <p:stCondLst>
                                            <p:cond delay="1668"/>
                                          </p:stCondLst>
                                        </p:cTn>
                                        <p:tgtEl>
                                          <p:spTgt spid="65"/>
                                        </p:tgtEl>
                                      </p:cBhvr>
                                      <p:to x="100000" y="100000"/>
                                    </p:animScale>
                                    <p:animScale>
                                      <p:cBhvr>
                                        <p:cTn id="66" dur="26">
                                          <p:stCondLst>
                                            <p:cond delay="1808"/>
                                          </p:stCondLst>
                                        </p:cTn>
                                        <p:tgtEl>
                                          <p:spTgt spid="65"/>
                                        </p:tgtEl>
                                      </p:cBhvr>
                                      <p:to x="100000" y="95000"/>
                                    </p:animScale>
                                    <p:animScale>
                                      <p:cBhvr>
                                        <p:cTn id="67" dur="166" decel="50000">
                                          <p:stCondLst>
                                            <p:cond delay="1834"/>
                                          </p:stCondLst>
                                        </p:cTn>
                                        <p:tgtEl>
                                          <p:spTgt spid="6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4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3">
            <a:extLst>
              <a:ext uri="{FF2B5EF4-FFF2-40B4-BE49-F238E27FC236}">
                <a16:creationId xmlns:a16="http://schemas.microsoft.com/office/drawing/2014/main" id="{F617770A-BFCC-6CE7-5DA2-BFE96EAA1C7B}"/>
              </a:ext>
            </a:extLst>
          </p:cNvPr>
          <p:cNvSpPr>
            <a:spLocks noGrp="1"/>
          </p:cNvSpPr>
          <p:nvPr>
            <p:ph type="ctrTitle"/>
          </p:nvPr>
        </p:nvSpPr>
        <p:spPr>
          <a:xfrm>
            <a:off x="476250" y="552194"/>
            <a:ext cx="7772400" cy="1470025"/>
          </a:xfrm>
        </p:spPr>
        <p:txBody>
          <a:bodyPr/>
          <a:lstStyle/>
          <a:p>
            <a:r>
              <a:rPr lang="en-US" altLang="en-US" b="1">
                <a:solidFill>
                  <a:srgbClr val="36647E"/>
                </a:solidFill>
                <a:latin typeface="Arial" panose="020B0604020202020204" pitchFamily="34" charset="0"/>
                <a:cs typeface="Arial" panose="020B0604020202020204" pitchFamily="34" charset="0"/>
              </a:rPr>
              <a:t>Remember the </a:t>
            </a:r>
            <a:br>
              <a:rPr lang="en-US" altLang="en-US" b="1">
                <a:solidFill>
                  <a:srgbClr val="36647E"/>
                </a:solidFill>
                <a:latin typeface="Arial" panose="020B0604020202020204" pitchFamily="34" charset="0"/>
                <a:cs typeface="Arial" panose="020B0604020202020204" pitchFamily="34" charset="0"/>
              </a:rPr>
            </a:br>
            <a:r>
              <a:rPr lang="en-US" altLang="en-US" b="1">
                <a:solidFill>
                  <a:srgbClr val="36647E"/>
                </a:solidFill>
                <a:latin typeface="Arial" panose="020B0604020202020204" pitchFamily="34" charset="0"/>
                <a:cs typeface="Arial" panose="020B0604020202020204" pitchFamily="34" charset="0"/>
              </a:rPr>
              <a:t>Medication Safety Rules:</a:t>
            </a:r>
          </a:p>
        </p:txBody>
      </p:sp>
      <p:sp>
        <p:nvSpPr>
          <p:cNvPr id="6" name="Content Placeholder 5">
            <a:extLst>
              <a:ext uri="{FF2B5EF4-FFF2-40B4-BE49-F238E27FC236}">
                <a16:creationId xmlns:a16="http://schemas.microsoft.com/office/drawing/2014/main" id="{7B8D2348-E799-EFED-7FB8-593AAAFD62B1}"/>
              </a:ext>
            </a:extLst>
          </p:cNvPr>
          <p:cNvSpPr>
            <a:spLocks noGrp="1"/>
          </p:cNvSpPr>
          <p:nvPr>
            <p:ph type="subTitle" idx="1"/>
          </p:nvPr>
        </p:nvSpPr>
        <p:spPr>
          <a:xfrm>
            <a:off x="637673" y="2307969"/>
            <a:ext cx="7892715" cy="3082178"/>
          </a:xfrm>
        </p:spPr>
        <p:txBody>
          <a:bodyPr/>
          <a:lstStyle/>
          <a:p>
            <a:pPr marL="742950" indent="-742950" algn="l">
              <a:spcBef>
                <a:spcPct val="50000"/>
              </a:spcBef>
              <a:buFont typeface="+mj-lt"/>
              <a:buAutoNum type="arabicPeriod"/>
              <a:defRPr/>
            </a:pPr>
            <a:r>
              <a:rPr lang="en-US" altLang="en-US" sz="2800">
                <a:solidFill>
                  <a:srgbClr val="545454"/>
                </a:solidFill>
                <a:latin typeface="Arial" charset="0"/>
                <a:cs typeface="Arial" charset="0"/>
              </a:rPr>
              <a:t>Ask trusted adults for help with medicine.</a:t>
            </a:r>
          </a:p>
          <a:p>
            <a:pPr marL="742950" indent="-742950" algn="l">
              <a:spcBef>
                <a:spcPct val="50000"/>
              </a:spcBef>
              <a:buFont typeface="+mj-lt"/>
              <a:buAutoNum type="arabicPeriod"/>
              <a:defRPr/>
            </a:pPr>
            <a:r>
              <a:rPr lang="en-US" altLang="en-US" sz="2800">
                <a:solidFill>
                  <a:srgbClr val="545454"/>
                </a:solidFill>
                <a:latin typeface="Arial" charset="0"/>
                <a:cs typeface="Arial" charset="0"/>
              </a:rPr>
              <a:t>Only take medicine that is meant for you.</a:t>
            </a:r>
          </a:p>
          <a:p>
            <a:pPr marL="742950" indent="-742950" algn="l">
              <a:spcBef>
                <a:spcPct val="50000"/>
              </a:spcBef>
              <a:buFont typeface="+mj-lt"/>
              <a:buAutoNum type="arabicPeriod"/>
              <a:defRPr/>
            </a:pPr>
            <a:r>
              <a:rPr lang="en-US" altLang="en-US" sz="2800">
                <a:solidFill>
                  <a:srgbClr val="545454"/>
                </a:solidFill>
                <a:latin typeface="Arial" charset="0"/>
                <a:cs typeface="Arial" charset="0"/>
              </a:rPr>
              <a:t>Keep medicine in safe places.</a:t>
            </a:r>
          </a:p>
          <a:p>
            <a:pPr marL="742950" indent="-742950" algn="l">
              <a:spcBef>
                <a:spcPct val="50000"/>
              </a:spcBef>
              <a:buFont typeface="+mj-lt"/>
              <a:buAutoNum type="arabicPeriod"/>
              <a:defRPr/>
            </a:pPr>
            <a:r>
              <a:rPr lang="en-US" altLang="en-US" sz="2800">
                <a:solidFill>
                  <a:srgbClr val="545454"/>
                </a:solidFill>
                <a:latin typeface="Arial" charset="0"/>
                <a:cs typeface="Arial" charset="0"/>
              </a:rPr>
              <a:t>Share what you learn today with family and friends.</a:t>
            </a:r>
          </a:p>
        </p:txBody>
      </p:sp>
      <p:pic>
        <p:nvPicPr>
          <p:cNvPr id="4" name="Picture 3">
            <a:extLst>
              <a:ext uri="{FF2B5EF4-FFF2-40B4-BE49-F238E27FC236}">
                <a16:creationId xmlns:a16="http://schemas.microsoft.com/office/drawing/2014/main" id="{DA193843-9CD9-A135-E93C-8B1BB1DDF84F}"/>
              </a:ext>
              <a:ext uri="{C183D7F6-B498-43B3-948B-1728B52AA6E4}">
                <adec:decorative xmlns:adec="http://schemas.microsoft.com/office/drawing/2017/decorative" val="1"/>
              </a:ext>
            </a:extLst>
          </p:cNvPr>
          <p:cNvPicPr>
            <a:picLocks noChangeAspect="1"/>
          </p:cNvPicPr>
          <p:nvPr/>
        </p:nvPicPr>
        <p:blipFill>
          <a:blip r:embed="rId4"/>
          <a:srcRect r="-6091" b="43402"/>
          <a:stretch>
            <a:fillRect/>
          </a:stretch>
        </p:blipFill>
        <p:spPr>
          <a:xfrm>
            <a:off x="6168962" y="5075821"/>
            <a:ext cx="1874330" cy="1782179"/>
          </a:xfrm>
          <a:prstGeom prst="rect">
            <a:avLst/>
          </a:prstGeom>
        </p:spPr>
      </p:pic>
      <p:sp>
        <p:nvSpPr>
          <p:cNvPr id="2" name="Speech Bubble: Rectangle with Corners Rounded 1">
            <a:extLst>
              <a:ext uri="{FF2B5EF4-FFF2-40B4-BE49-F238E27FC236}">
                <a16:creationId xmlns:a16="http://schemas.microsoft.com/office/drawing/2014/main" id="{3FD45DFC-9DA0-DFC3-5B65-27D7C2A47D16}"/>
              </a:ext>
            </a:extLst>
          </p:cNvPr>
          <p:cNvSpPr/>
          <p:nvPr/>
        </p:nvSpPr>
        <p:spPr bwMode="auto">
          <a:xfrm>
            <a:off x="4271070" y="5590717"/>
            <a:ext cx="1638300" cy="715089"/>
          </a:xfrm>
          <a:prstGeom prst="wedgeRoundRectCallout">
            <a:avLst>
              <a:gd name="adj1" fmla="val 67266"/>
              <a:gd name="adj2" fmla="val -49306"/>
              <a:gd name="adj3" fmla="val 16667"/>
            </a:avLst>
          </a:prstGeom>
          <a:solidFill>
            <a:srgbClr val="545454"/>
          </a:solidFill>
          <a:ln w="9525" cap="flat" cmpd="sng" algn="ctr">
            <a:solidFill>
              <a:srgbClr val="54545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Arial" panose="020B0604020202020204" pitchFamily="34" charset="0"/>
                <a:cs typeface="Arial" panose="020B0604020202020204" pitchFamily="34" charset="0"/>
              </a:rPr>
              <a:t>Thank you for playing!</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a:extLst>
              <a:ext uri="{FF2B5EF4-FFF2-40B4-BE49-F238E27FC236}">
                <a16:creationId xmlns:a16="http://schemas.microsoft.com/office/drawing/2014/main" id="{721A3C98-8187-AD20-2AF3-62873081F741}"/>
              </a:ext>
            </a:extLst>
          </p:cNvPr>
          <p:cNvSpPr>
            <a:spLocks noGrp="1"/>
          </p:cNvSpPr>
          <p:nvPr>
            <p:ph type="title"/>
          </p:nvPr>
        </p:nvSpPr>
        <p:spPr/>
        <p:txBody>
          <a:bodyPr/>
          <a:lstStyle/>
          <a:p>
            <a:r>
              <a:rPr lang="en-US" altLang="en-US" b="1">
                <a:solidFill>
                  <a:srgbClr val="36647E"/>
                </a:solidFill>
                <a:latin typeface="Arial" panose="020B0604020202020204" pitchFamily="34" charset="0"/>
                <a:cs typeface="Arial" panose="020B0604020202020204" pitchFamily="34" charset="0"/>
              </a:rPr>
              <a:t>Medication Safety Rules</a:t>
            </a:r>
          </a:p>
        </p:txBody>
      </p:sp>
      <p:sp>
        <p:nvSpPr>
          <p:cNvPr id="6" name="Content Placeholder 5">
            <a:extLst>
              <a:ext uri="{FF2B5EF4-FFF2-40B4-BE49-F238E27FC236}">
                <a16:creationId xmlns:a16="http://schemas.microsoft.com/office/drawing/2014/main" id="{8F48A845-208D-D170-3136-06AC1DEBCE54}"/>
              </a:ext>
            </a:extLst>
          </p:cNvPr>
          <p:cNvSpPr>
            <a:spLocks noGrp="1"/>
          </p:cNvSpPr>
          <p:nvPr>
            <p:ph idx="1"/>
          </p:nvPr>
        </p:nvSpPr>
        <p:spPr/>
        <p:txBody>
          <a:bodyPr/>
          <a:lstStyle/>
          <a:p>
            <a:pPr marL="742950" indent="-742950">
              <a:spcBef>
                <a:spcPct val="50000"/>
              </a:spcBef>
              <a:buFont typeface="+mj-lt"/>
              <a:buAutoNum type="arabicPeriod"/>
              <a:defRPr/>
            </a:pPr>
            <a:r>
              <a:rPr lang="en-US" altLang="en-US" sz="2800">
                <a:solidFill>
                  <a:srgbClr val="545454"/>
                </a:solidFill>
                <a:latin typeface="Arial" charset="0"/>
                <a:cs typeface="Arial" charset="0"/>
              </a:rPr>
              <a:t>Ask trusted adults for help with medicine.</a:t>
            </a:r>
          </a:p>
          <a:p>
            <a:pPr marL="742950" indent="-742950">
              <a:spcBef>
                <a:spcPct val="50000"/>
              </a:spcBef>
              <a:buFont typeface="+mj-lt"/>
              <a:buAutoNum type="arabicPeriod"/>
              <a:defRPr/>
            </a:pPr>
            <a:r>
              <a:rPr lang="en-US" altLang="en-US" sz="2800">
                <a:solidFill>
                  <a:srgbClr val="545454"/>
                </a:solidFill>
                <a:latin typeface="Arial" charset="0"/>
                <a:cs typeface="Arial" charset="0"/>
              </a:rPr>
              <a:t>Only take medicine that is meant for you.</a:t>
            </a:r>
          </a:p>
          <a:p>
            <a:pPr marL="742950" indent="-742950">
              <a:spcBef>
                <a:spcPct val="50000"/>
              </a:spcBef>
              <a:buFont typeface="+mj-lt"/>
              <a:buAutoNum type="arabicPeriod"/>
              <a:defRPr/>
            </a:pPr>
            <a:r>
              <a:rPr lang="en-US" altLang="en-US" sz="2800">
                <a:solidFill>
                  <a:srgbClr val="545454"/>
                </a:solidFill>
                <a:latin typeface="Arial" charset="0"/>
                <a:cs typeface="Arial" charset="0"/>
              </a:rPr>
              <a:t>Keep medicine in safe places.</a:t>
            </a:r>
          </a:p>
          <a:p>
            <a:pPr marL="742950" indent="-742950">
              <a:spcBef>
                <a:spcPct val="50000"/>
              </a:spcBef>
              <a:buFont typeface="+mj-lt"/>
              <a:buAutoNum type="arabicPeriod"/>
              <a:defRPr/>
            </a:pPr>
            <a:r>
              <a:rPr lang="en-US" altLang="en-US" sz="2800">
                <a:solidFill>
                  <a:srgbClr val="545454"/>
                </a:solidFill>
                <a:latin typeface="Arial" charset="0"/>
                <a:cs typeface="Arial" charset="0"/>
              </a:rPr>
              <a:t>Share what you learn today with family and friends.</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9"/>
          <p:cNvSpPr>
            <a:spLocks noGrp="1"/>
          </p:cNvSpPr>
          <p:nvPr>
            <p:ph type="title"/>
          </p:nvPr>
        </p:nvSpPr>
        <p:spPr>
          <a:xfrm>
            <a:off x="462561" y="406012"/>
            <a:ext cx="8229600" cy="1143000"/>
          </a:xfrm>
        </p:spPr>
        <p:txBody>
          <a:bodyPr/>
          <a:lstStyle/>
          <a:p>
            <a:r>
              <a:rPr lang="en-US" altLang="en-US" b="1">
                <a:solidFill>
                  <a:srgbClr val="3B6680"/>
                </a:solidFill>
                <a:latin typeface="Arial" charset="0"/>
                <a:cs typeface="Arial" charset="0"/>
              </a:rPr>
              <a:t>Directions</a:t>
            </a:r>
          </a:p>
        </p:txBody>
      </p:sp>
      <p:sp>
        <p:nvSpPr>
          <p:cNvPr id="6147" name="Content Placeholder 8"/>
          <p:cNvSpPr>
            <a:spLocks noGrp="1"/>
          </p:cNvSpPr>
          <p:nvPr>
            <p:ph idx="1"/>
          </p:nvPr>
        </p:nvSpPr>
        <p:spPr>
          <a:xfrm>
            <a:off x="612086" y="1721306"/>
            <a:ext cx="6623104" cy="3917213"/>
          </a:xfrm>
        </p:spPr>
        <p:txBody>
          <a:bodyPr/>
          <a:lstStyle/>
          <a:p>
            <a:pPr marL="0" indent="0">
              <a:spcAft>
                <a:spcPts val="600"/>
              </a:spcAft>
              <a:buNone/>
            </a:pPr>
            <a:r>
              <a:rPr lang="en-US" altLang="en-US" sz="2400">
                <a:solidFill>
                  <a:srgbClr val="545454"/>
                </a:solidFill>
                <a:latin typeface="Arial"/>
                <a:ea typeface="MS PGothic"/>
                <a:cs typeface="Arial"/>
              </a:rPr>
              <a:t>Help friends learn the medication safety rules:</a:t>
            </a:r>
          </a:p>
          <a:p>
            <a:pPr marL="457200" indent="-457200">
              <a:spcAft>
                <a:spcPts val="600"/>
              </a:spcAft>
              <a:buFont typeface="Calibri" pitchFamily="34" charset="0"/>
              <a:buAutoNum type="arabicPeriod"/>
            </a:pPr>
            <a:r>
              <a:rPr lang="en-US" altLang="en-US" sz="2400">
                <a:solidFill>
                  <a:srgbClr val="545454"/>
                </a:solidFill>
                <a:latin typeface="Arial"/>
                <a:ea typeface="MS PGothic"/>
                <a:cs typeface="Arial"/>
              </a:rPr>
              <a:t>There are two thoughts or choices on each slide: one is a “safe” choice, the other is an “unsafe” choice.</a:t>
            </a:r>
          </a:p>
          <a:p>
            <a:pPr marL="457200" indent="-457200">
              <a:spcAft>
                <a:spcPts val="600"/>
              </a:spcAft>
              <a:buFont typeface="Calibri" pitchFamily="34" charset="0"/>
              <a:buAutoNum type="arabicPeriod"/>
            </a:pPr>
            <a:r>
              <a:rPr lang="en-US" altLang="en-US" sz="2400">
                <a:solidFill>
                  <a:srgbClr val="545454"/>
                </a:solidFill>
                <a:latin typeface="Arial"/>
                <a:ea typeface="MS PGothic"/>
                <a:cs typeface="Arial"/>
              </a:rPr>
              <a:t>Decide whether each choice keeps friends “safe” or “unsafe”.</a:t>
            </a:r>
            <a:endParaRPr lang="en-US" altLang="en-US" sz="2400">
              <a:solidFill>
                <a:srgbClr val="545454"/>
              </a:solidFill>
              <a:latin typeface="Arial" charset="0"/>
              <a:cs typeface="Arial" charset="0"/>
            </a:endParaRPr>
          </a:p>
          <a:p>
            <a:pPr marL="457200" indent="-457200">
              <a:buFont typeface="Calibri" pitchFamily="34" charset="0"/>
              <a:buAutoNum type="arabicPeriod"/>
            </a:pPr>
            <a:r>
              <a:rPr lang="en-US" altLang="en-US" sz="2400">
                <a:solidFill>
                  <a:srgbClr val="545454"/>
                </a:solidFill>
                <a:latin typeface="Arial"/>
                <a:ea typeface="MS PGothic"/>
                <a:cs typeface="Arial"/>
              </a:rPr>
              <a:t>Raise the colored card of the "safe" choice and together, we will </a:t>
            </a:r>
            <a:r>
              <a:rPr lang="en-US" altLang="en-US" sz="2400" b="1">
                <a:solidFill>
                  <a:srgbClr val="545454"/>
                </a:solidFill>
                <a:latin typeface="Arial"/>
                <a:ea typeface="MS PGothic"/>
                <a:cs typeface="Arial"/>
              </a:rPr>
              <a:t>select the “safe” choice </a:t>
            </a:r>
            <a:r>
              <a:rPr lang="en-US" altLang="en-US" sz="2400">
                <a:solidFill>
                  <a:srgbClr val="545454"/>
                </a:solidFill>
                <a:latin typeface="Arial"/>
                <a:ea typeface="MS PGothic"/>
                <a:cs typeface="Arial"/>
              </a:rPr>
              <a:t>for friends to make.</a:t>
            </a:r>
          </a:p>
          <a:p>
            <a:pPr marL="0" indent="0">
              <a:buNone/>
            </a:pPr>
            <a:br>
              <a:rPr lang="en-US" altLang="en-US" sz="2400">
                <a:latin typeface="Arial" charset="0"/>
                <a:cs typeface="Arial" charset="0"/>
              </a:rPr>
            </a:br>
            <a:endParaRPr lang="en-US" altLang="en-US" sz="2400">
              <a:solidFill>
                <a:srgbClr val="545454"/>
              </a:solidFill>
              <a:latin typeface="Arial" charset="0"/>
              <a:cs typeface="Arial" charset="0"/>
            </a:endParaRPr>
          </a:p>
        </p:txBody>
      </p:sp>
      <p:pic>
        <p:nvPicPr>
          <p:cNvPr id="8194" name="Picture 2">
            <a:extLst>
              <a:ext uri="{FF2B5EF4-FFF2-40B4-BE49-F238E27FC236}">
                <a16:creationId xmlns:a16="http://schemas.microsoft.com/office/drawing/2014/main" id="{3D930EED-60F1-30FF-4B2D-83F496744CAB}"/>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7063" y="2128912"/>
            <a:ext cx="1631051" cy="310199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E3342B7-2C12-D2E2-F291-8395463B0BF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666859" y="2967014"/>
            <a:ext cx="1879906" cy="2838643"/>
          </a:xfrm>
          <a:prstGeom prst="rect">
            <a:avLst/>
          </a:prstGeom>
        </p:spPr>
      </p:pic>
      <p:sp>
        <p:nvSpPr>
          <p:cNvPr id="3" name="Title 2"/>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1. Which choice helps keep us safe?</a:t>
            </a:r>
          </a:p>
        </p:txBody>
      </p:sp>
      <p:sp>
        <p:nvSpPr>
          <p:cNvPr id="11" name="Heathy">
            <a:extLst>
              <a:ext uri="{C183D7F6-B498-43B3-948B-1728B52AA6E4}">
                <adec:decorative xmlns:adec="http://schemas.microsoft.com/office/drawing/2017/decorative" val="1"/>
              </a:ext>
            </a:extLst>
          </p:cNvPr>
          <p:cNvSpPr/>
          <p:nvPr/>
        </p:nvSpPr>
        <p:spPr>
          <a:xfrm rot="20090555" flipH="1">
            <a:off x="612560" y="1557352"/>
            <a:ext cx="3581400" cy="2209800"/>
          </a:xfrm>
          <a:prstGeom prst="wedgeEllipseCallout">
            <a:avLst/>
          </a:prstGeom>
          <a:ln w="76200">
            <a:solidFill>
              <a:srgbClr val="FAAF5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p:cNvSpPr txBox="1"/>
          <p:nvPr/>
        </p:nvSpPr>
        <p:spPr>
          <a:xfrm rot="20008568">
            <a:off x="1012533" y="1837516"/>
            <a:ext cx="3214967" cy="1384995"/>
          </a:xfrm>
          <a:prstGeom prst="rect">
            <a:avLst/>
          </a:prstGeom>
          <a:noFill/>
          <a:ln>
            <a:noFill/>
          </a:ln>
        </p:spPr>
        <p:txBody>
          <a:bodyPr wrap="square" rtlCol="0">
            <a:spAutoFit/>
          </a:bodyPr>
          <a:lstStyle/>
          <a:p>
            <a:r>
              <a:rPr lang="en-US" sz="2800">
                <a:solidFill>
                  <a:srgbClr val="3B6680"/>
                </a:solidFill>
              </a:rPr>
              <a:t>A trusted adult is someone who keeps me safe.</a:t>
            </a:r>
          </a:p>
        </p:txBody>
      </p:sp>
      <p:sp>
        <p:nvSpPr>
          <p:cNvPr id="12" name="Unhealthy">
            <a:extLst>
              <a:ext uri="{C183D7F6-B498-43B3-948B-1728B52AA6E4}">
                <adec:decorative xmlns:adec="http://schemas.microsoft.com/office/drawing/2017/decorative" val="1"/>
              </a:ext>
            </a:extLst>
          </p:cNvPr>
          <p:cNvSpPr/>
          <p:nvPr/>
        </p:nvSpPr>
        <p:spPr>
          <a:xfrm rot="1469556">
            <a:off x="4762613" y="1622236"/>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745435">
            <a:off x="5103399" y="2126944"/>
            <a:ext cx="3143671" cy="1384995"/>
          </a:xfrm>
          <a:prstGeom prst="rect">
            <a:avLst/>
          </a:prstGeom>
          <a:noFill/>
          <a:ln>
            <a:noFill/>
          </a:ln>
        </p:spPr>
        <p:txBody>
          <a:bodyPr wrap="square" rtlCol="0">
            <a:spAutoFit/>
          </a:bodyPr>
          <a:lstStyle/>
          <a:p>
            <a:r>
              <a:rPr lang="en-US" sz="2800">
                <a:solidFill>
                  <a:srgbClr val="3B6680"/>
                </a:solidFill>
              </a:rPr>
              <a:t>A trusted adult can be anyone that is older than me.</a:t>
            </a:r>
          </a:p>
        </p:txBody>
      </p:sp>
      <p:sp>
        <p:nvSpPr>
          <p:cNvPr id="16" name="Rounded Rectangle 15">
            <a:extLst>
              <a:ext uri="{C183D7F6-B498-43B3-948B-1728B52AA6E4}">
                <adec:decorative xmlns:adec="http://schemas.microsoft.com/office/drawing/2017/decorative" val="1"/>
              </a:ext>
            </a:extLst>
          </p:cNvPr>
          <p:cNvSpPr/>
          <p:nvPr/>
        </p:nvSpPr>
        <p:spPr>
          <a:xfrm>
            <a:off x="673508" y="1381887"/>
            <a:ext cx="7907986" cy="4347493"/>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050440" y="1590473"/>
            <a:ext cx="7120923" cy="2923877"/>
          </a:xfrm>
          <a:prstGeom prst="rect">
            <a:avLst/>
          </a:prstGeom>
          <a:noFill/>
        </p:spPr>
        <p:txBody>
          <a:bodyPr wrap="square" rtlCol="0">
            <a:spAutoFit/>
          </a:bodyPr>
          <a:lstStyle/>
          <a:p>
            <a:pPr algn="ctr"/>
            <a:r>
              <a:rPr lang="en-US" sz="4400" b="1">
                <a:solidFill>
                  <a:srgbClr val="3B6680"/>
                </a:solidFill>
              </a:rPr>
              <a:t>CORRECT!</a:t>
            </a:r>
          </a:p>
          <a:p>
            <a:pPr algn="ctr"/>
            <a:endParaRPr lang="en-US" sz="2800">
              <a:solidFill>
                <a:srgbClr val="3B6680"/>
              </a:solidFill>
            </a:endParaRPr>
          </a:p>
          <a:p>
            <a:pPr algn="ctr"/>
            <a:r>
              <a:rPr lang="en-US" sz="2800">
                <a:solidFill>
                  <a:srgbClr val="3B6680"/>
                </a:solidFill>
              </a:rPr>
              <a:t>Adults are older than kids, but a </a:t>
            </a:r>
            <a:r>
              <a:rPr lang="en-US" sz="2800" u="sng">
                <a:solidFill>
                  <a:srgbClr val="3B6680"/>
                </a:solidFill>
              </a:rPr>
              <a:t>trusted</a:t>
            </a:r>
            <a:r>
              <a:rPr lang="en-US" sz="2800">
                <a:solidFill>
                  <a:srgbClr val="3B6680"/>
                </a:solidFill>
              </a:rPr>
              <a:t> adult makes you feel safe and comfortable, and answers your questions about medication.</a:t>
            </a:r>
          </a:p>
        </p:txBody>
      </p:sp>
      <p:sp>
        <p:nvSpPr>
          <p:cNvPr id="25" name="Rounded Rectangle 24">
            <a:extLst>
              <a:ext uri="{C183D7F6-B498-43B3-948B-1728B52AA6E4}">
                <adec:decorative xmlns:adec="http://schemas.microsoft.com/office/drawing/2017/decorative" val="1"/>
              </a:ext>
            </a:extLst>
          </p:cNvPr>
          <p:cNvSpPr/>
          <p:nvPr/>
        </p:nvSpPr>
        <p:spPr>
          <a:xfrm>
            <a:off x="673866" y="1239193"/>
            <a:ext cx="7907987" cy="4480138"/>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a:hlinkClick r:id="" action="ppaction://hlinkshowjump?jump=nextslide"/>
          </p:cNvPr>
          <p:cNvSpPr/>
          <p:nvPr/>
        </p:nvSpPr>
        <p:spPr>
          <a:xfrm>
            <a:off x="3848859" y="4938117"/>
            <a:ext cx="1676955" cy="513288"/>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6" name="TextBox 25"/>
          <p:cNvSpPr txBox="1"/>
          <p:nvPr/>
        </p:nvSpPr>
        <p:spPr>
          <a:xfrm>
            <a:off x="905188" y="1506099"/>
            <a:ext cx="7055428" cy="2923877"/>
          </a:xfrm>
          <a:prstGeom prst="rect">
            <a:avLst/>
          </a:prstGeom>
          <a:solidFill>
            <a:srgbClr val="3DADBB"/>
          </a:solidFill>
          <a:ln>
            <a:noFill/>
          </a:ln>
        </p:spPr>
        <p:txBody>
          <a:bodyPr wrap="square" rtlCol="0">
            <a:spAutoFit/>
          </a:bodyPr>
          <a:lstStyle/>
          <a:p>
            <a:pPr algn="ctr"/>
            <a:r>
              <a:rPr lang="en-US" sz="4400" b="1">
                <a:solidFill>
                  <a:schemeClr val="bg1"/>
                </a:solidFill>
              </a:rPr>
              <a:t>Oops! Incorrect!</a:t>
            </a:r>
          </a:p>
          <a:p>
            <a:pPr algn="ctr"/>
            <a:endParaRPr lang="en-US" sz="2800">
              <a:solidFill>
                <a:schemeClr val="bg1"/>
              </a:solidFill>
            </a:endParaRPr>
          </a:p>
          <a:p>
            <a:pPr algn="ctr"/>
            <a:r>
              <a:rPr lang="en-US" sz="2800">
                <a:solidFill>
                  <a:schemeClr val="bg1"/>
                </a:solidFill>
              </a:rPr>
              <a:t>Adults are older than kids, but a </a:t>
            </a:r>
            <a:r>
              <a:rPr lang="en-US" sz="2800" u="sng">
                <a:solidFill>
                  <a:schemeClr val="bg1"/>
                </a:solidFill>
              </a:rPr>
              <a:t>trusted</a:t>
            </a:r>
            <a:r>
              <a:rPr lang="en-US" sz="2800">
                <a:solidFill>
                  <a:schemeClr val="bg1"/>
                </a:solidFill>
              </a:rPr>
              <a:t> adult makes you feel safe and comfortable, and answers your questions about medication.</a:t>
            </a:r>
          </a:p>
        </p:txBody>
      </p:sp>
      <p:sp>
        <p:nvSpPr>
          <p:cNvPr id="24" name="Rounded Rectangle 23"/>
          <p:cNvSpPr/>
          <p:nvPr/>
        </p:nvSpPr>
        <p:spPr>
          <a:xfrm>
            <a:off x="3660178" y="4879947"/>
            <a:ext cx="224443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63004291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4"/>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5"/>
                                        </p:tgtEl>
                                        <p:attrNameLst>
                                          <p:attrName>style.visibility</p:attrName>
                                        </p:attrNameLst>
                                      </p:cBhvr>
                                      <p:to>
                                        <p:strVal val="hidden"/>
                                      </p:to>
                                    </p:set>
                                  </p:childTnLst>
                                </p:cTn>
                              </p:par>
                              <p:par>
                                <p:cTn id="18" presetID="1" presetClass="exit" presetSubtype="0" fill="hold" grpId="0" nodeType="withEffect">
                                  <p:stCondLst>
                                    <p:cond delay="0"/>
                                  </p:stCondLst>
                                  <p:childTnLst>
                                    <p:set>
                                      <p:cBhvr>
                                        <p:cTn id="19"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childTnLst>
        </p:cTn>
      </p:par>
    </p:tnLst>
    <p:bldLst>
      <p:bldP spid="16" grpId="0" animBg="1"/>
      <p:bldP spid="17" grpId="0"/>
      <p:bldP spid="25" grpId="0" animBg="1"/>
      <p:bldP spid="25" grpId="1" animBg="1"/>
      <p:bldP spid="19" grpId="0" animBg="1"/>
      <p:bldP spid="26" grpId="0" animBg="1"/>
      <p:bldP spid="26" grpId="1" animBg="1"/>
      <p:bldP spid="24" grpId="0" animBg="1"/>
      <p:bldP spid="24"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A45C70-2BA2-61F6-1C24-0739B95DE98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666859" y="2967014"/>
            <a:ext cx="1879906" cy="2838643"/>
          </a:xfrm>
          <a:prstGeom prst="rect">
            <a:avLst/>
          </a:prstGeom>
        </p:spPr>
      </p:pic>
      <p:grpSp>
        <p:nvGrpSpPr>
          <p:cNvPr id="15" name="Healthy Thought bubble">
            <a:extLst>
              <a:ext uri="{C183D7F6-B498-43B3-948B-1728B52AA6E4}">
                <adec:decorative xmlns:adec="http://schemas.microsoft.com/office/drawing/2017/decorative" val="1"/>
              </a:ext>
            </a:extLst>
          </p:cNvPr>
          <p:cNvGrpSpPr/>
          <p:nvPr/>
        </p:nvGrpSpPr>
        <p:grpSpPr>
          <a:xfrm>
            <a:off x="669006" y="1557352"/>
            <a:ext cx="3624285" cy="2209800"/>
            <a:chOff x="533051" y="2057855"/>
            <a:chExt cx="3624285" cy="2209800"/>
          </a:xfrm>
        </p:grpSpPr>
        <p:sp>
          <p:nvSpPr>
            <p:cNvPr id="11" name="Oval Callout 10"/>
            <p:cNvSpPr/>
            <p:nvPr/>
          </p:nvSpPr>
          <p:spPr>
            <a:xfrm rot="20090555" flipH="1">
              <a:off x="533051" y="2057855"/>
              <a:ext cx="3581400" cy="2209800"/>
            </a:xfrm>
            <a:prstGeom prst="wedgeEllipseCallout">
              <a:avLst/>
            </a:prstGeom>
            <a:ln w="76200">
              <a:solidFill>
                <a:srgbClr val="FAAF5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p:cNvSpPr txBox="1"/>
            <p:nvPr/>
          </p:nvSpPr>
          <p:spPr>
            <a:xfrm rot="20008568">
              <a:off x="942369" y="2448083"/>
              <a:ext cx="3214967" cy="1384995"/>
            </a:xfrm>
            <a:prstGeom prst="rect">
              <a:avLst/>
            </a:prstGeom>
            <a:noFill/>
          </p:spPr>
          <p:txBody>
            <a:bodyPr wrap="square" rtlCol="0">
              <a:spAutoFit/>
            </a:bodyPr>
            <a:lstStyle/>
            <a:p>
              <a:r>
                <a:rPr lang="en-US" sz="2800">
                  <a:solidFill>
                    <a:srgbClr val="3B6680"/>
                  </a:solidFill>
                </a:rPr>
                <a:t>A trusted adult is someone who keeps me safe</a:t>
              </a:r>
            </a:p>
          </p:txBody>
        </p:sp>
      </p:grpSp>
      <p:grpSp>
        <p:nvGrpSpPr>
          <p:cNvPr id="21" name="Unhealthy Thought Bubble">
            <a:extLst>
              <a:ext uri="{C183D7F6-B498-43B3-948B-1728B52AA6E4}">
                <adec:decorative xmlns:adec="http://schemas.microsoft.com/office/drawing/2017/decorative" val="1"/>
              </a:ext>
            </a:extLst>
          </p:cNvPr>
          <p:cNvGrpSpPr/>
          <p:nvPr/>
        </p:nvGrpSpPr>
        <p:grpSpPr>
          <a:xfrm rot="253726">
            <a:off x="4819059" y="1622236"/>
            <a:ext cx="3790989" cy="2209800"/>
            <a:chOff x="4859053" y="1607551"/>
            <a:chExt cx="3790989" cy="2209800"/>
          </a:xfrm>
        </p:grpSpPr>
        <p:sp>
          <p:nvSpPr>
            <p:cNvPr id="12" name="Oval Callout 11"/>
            <p:cNvSpPr/>
            <p:nvPr/>
          </p:nvSpPr>
          <p:spPr>
            <a:xfrm rot="1215830">
              <a:off x="4859053" y="1607551"/>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670436">
              <a:off x="5245971" y="2126612"/>
              <a:ext cx="3143671" cy="1384995"/>
            </a:xfrm>
            <a:prstGeom prst="rect">
              <a:avLst/>
            </a:prstGeom>
            <a:noFill/>
          </p:spPr>
          <p:txBody>
            <a:bodyPr wrap="square" rtlCol="0">
              <a:spAutoFit/>
            </a:bodyPr>
            <a:lstStyle/>
            <a:p>
              <a:r>
                <a:rPr lang="en-US" sz="2800">
                  <a:solidFill>
                    <a:srgbClr val="3B6680"/>
                  </a:solidFill>
                </a:rPr>
                <a:t>A trusted adult can be anyone that is older than me</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53068" y="50739"/>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Safe Choice Board">
            <a:extLst>
              <a:ext uri="{C183D7F6-B498-43B3-948B-1728B52AA6E4}">
                <adec:decorative xmlns:adec="http://schemas.microsoft.com/office/drawing/2017/decorative" val="1"/>
              </a:ext>
            </a:extLst>
          </p:cNvPr>
          <p:cNvSpPr/>
          <p:nvPr/>
        </p:nvSpPr>
        <p:spPr>
          <a:xfrm>
            <a:off x="519016" y="1817092"/>
            <a:ext cx="8101949" cy="4256548"/>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703961"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tle 2">
            <a:extLst>
              <a:ext uri="{FF2B5EF4-FFF2-40B4-BE49-F238E27FC236}">
                <a16:creationId xmlns:a16="http://schemas.microsoft.com/office/drawing/2014/main" id="{C2FFBF8E-1494-3E45-D976-561584D5F101}"/>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a:t>
            </a:r>
          </a:p>
        </p:txBody>
      </p:sp>
      <p:sp>
        <p:nvSpPr>
          <p:cNvPr id="43" name="Safe Choice Text Box on Poster"/>
          <p:cNvSpPr txBox="1"/>
          <p:nvPr/>
        </p:nvSpPr>
        <p:spPr>
          <a:xfrm>
            <a:off x="569065"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47" name="Choice 1 on Poster" descr="correct safe choice saying a trusted adult is someone who keeps me safe.">
            <a:extLst>
              <a:ext uri="{C183D7F6-B498-43B3-948B-1728B52AA6E4}">
                <adec:decorative xmlns:adec="http://schemas.microsoft.com/office/drawing/2017/decorative" val="0"/>
              </a:ext>
            </a:extLst>
          </p:cNvPr>
          <p:cNvGrpSpPr/>
          <p:nvPr/>
        </p:nvGrpSpPr>
        <p:grpSpPr>
          <a:xfrm rot="1446543">
            <a:off x="596774" y="2361597"/>
            <a:ext cx="1955444" cy="1277297"/>
            <a:chOff x="533051" y="2057855"/>
            <a:chExt cx="3581400" cy="2339372"/>
          </a:xfrm>
        </p:grpSpPr>
        <p:sp>
          <p:nvSpPr>
            <p:cNvPr id="48" name="Oval Callout 47"/>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rot="20153457">
              <a:off x="821322" y="2402881"/>
              <a:ext cx="3217247" cy="1994346"/>
            </a:xfrm>
            <a:prstGeom prst="rect">
              <a:avLst/>
            </a:prstGeom>
            <a:noFill/>
            <a:ln>
              <a:noFill/>
            </a:ln>
          </p:spPr>
          <p:txBody>
            <a:bodyPr wrap="square" rtlCol="0">
              <a:normAutofit/>
            </a:bodyPr>
            <a:lstStyle/>
            <a:p>
              <a:pPr algn="ctr"/>
              <a:r>
                <a:rPr lang="en-US" sz="1700">
                  <a:solidFill>
                    <a:srgbClr val="545454"/>
                  </a:solidFill>
                </a:rPr>
                <a:t>A trusted adult is someone who keeps me safe.</a:t>
              </a: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229967720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32" fill="hold" nodeType="afterEffect">
                                  <p:stCondLst>
                                    <p:cond delay="500"/>
                                  </p:stCondLst>
                                  <p:childTnLst>
                                    <p:anim calcmode="lin" valueType="num">
                                      <p:cBhvr>
                                        <p:cTn id="6" dur="2000"/>
                                        <p:tgtEl>
                                          <p:spTgt spid="15"/>
                                        </p:tgtEl>
                                        <p:attrNameLst>
                                          <p:attrName>ppt_w</p:attrName>
                                        </p:attrNameLst>
                                      </p:cBhvr>
                                      <p:tavLst>
                                        <p:tav tm="0">
                                          <p:val>
                                            <p:strVal val="ppt_w"/>
                                          </p:val>
                                        </p:tav>
                                        <p:tav tm="100000">
                                          <p:val>
                                            <p:fltVal val="0"/>
                                          </p:val>
                                        </p:tav>
                                      </p:tavLst>
                                    </p:anim>
                                    <p:anim calcmode="lin" valueType="num">
                                      <p:cBhvr>
                                        <p:cTn id="7" dur="2000"/>
                                        <p:tgtEl>
                                          <p:spTgt spid="15"/>
                                        </p:tgtEl>
                                        <p:attrNameLst>
                                          <p:attrName>ppt_h</p:attrName>
                                        </p:attrNameLst>
                                      </p:cBhvr>
                                      <p:tavLst>
                                        <p:tav tm="0">
                                          <p:val>
                                            <p:strVal val="ppt_h"/>
                                          </p:val>
                                        </p:tav>
                                        <p:tav tm="100000">
                                          <p:val>
                                            <p:fltVal val="0"/>
                                          </p:val>
                                        </p:tav>
                                      </p:tavLst>
                                    </p:anim>
                                    <p:animEffect transition="out" filter="fade">
                                      <p:cBhvr>
                                        <p:cTn id="8" dur="2000"/>
                                        <p:tgtEl>
                                          <p:spTgt spid="15"/>
                                        </p:tgtEl>
                                      </p:cBhvr>
                                    </p:animEffect>
                                    <p:set>
                                      <p:cBhvr>
                                        <p:cTn id="9" dur="1" fill="hold">
                                          <p:stCondLst>
                                            <p:cond delay="1999"/>
                                          </p:stCondLst>
                                        </p:cTn>
                                        <p:tgtEl>
                                          <p:spTgt spid="15"/>
                                        </p:tgtEl>
                                        <p:attrNameLst>
                                          <p:attrName>style.visibility</p:attrName>
                                        </p:attrNameLst>
                                      </p:cBhvr>
                                      <p:to>
                                        <p:strVal val="hidden"/>
                                      </p:to>
                                    </p:set>
                                  </p:childTnLst>
                                </p:cTn>
                              </p:par>
                            </p:childTnLst>
                          </p:cTn>
                        </p:par>
                        <p:par>
                          <p:cTn id="10" fill="hold">
                            <p:stCondLst>
                              <p:cond delay="2500"/>
                            </p:stCondLst>
                            <p:childTnLst>
                              <p:par>
                                <p:cTn id="11" presetID="1" presetClass="exit" presetSubtype="0" fill="hold" nodeType="afterEffect">
                                  <p:stCondLst>
                                    <p:cond delay="0"/>
                                  </p:stCondLst>
                                  <p:childTnLst>
                                    <p:set>
                                      <p:cBhvr>
                                        <p:cTn id="12" dur="1" fill="hold">
                                          <p:stCondLst>
                                            <p:cond delay="0"/>
                                          </p:stCondLst>
                                        </p:cTn>
                                        <p:tgtEl>
                                          <p:spTgt spid="21"/>
                                        </p:tgtEl>
                                        <p:attrNameLst>
                                          <p:attrName>style.visibility</p:attrName>
                                        </p:attrNameLst>
                                      </p:cBhvr>
                                      <p:to>
                                        <p:strVal val="hidden"/>
                                      </p:to>
                                    </p:set>
                                  </p:childTnLst>
                                </p:cTn>
                              </p:par>
                            </p:childTnLst>
                          </p:cTn>
                        </p:par>
                        <p:par>
                          <p:cTn id="13" fill="hold">
                            <p:stCondLst>
                              <p:cond delay="2500"/>
                            </p:stCondLst>
                            <p:childTnLst>
                              <p:par>
                                <p:cTn id="14" presetID="1" presetClass="entr" presetSubtype="0" fill="hold" nodeType="afterEffect">
                                  <p:stCondLst>
                                    <p:cond delay="1000"/>
                                  </p:stCondLst>
                                  <p:childTnLst>
                                    <p:set>
                                      <p:cBhvr>
                                        <p:cTn id="15" dur="1" fill="hold">
                                          <p:stCondLst>
                                            <p:cond delay="0"/>
                                          </p:stCondLst>
                                        </p:cTn>
                                        <p:tgtEl>
                                          <p:spTgt spid="28"/>
                                        </p:tgtEl>
                                        <p:attrNameLst>
                                          <p:attrName>style.visibility</p:attrName>
                                        </p:attrNameLst>
                                      </p:cBhvr>
                                      <p:to>
                                        <p:strVal val="visible"/>
                                      </p:to>
                                    </p:set>
                                  </p:childTnLst>
                                </p:cTn>
                              </p:par>
                              <p:par>
                                <p:cTn id="16" presetID="1" presetClass="entr" presetSubtype="0" fill="hold" nodeType="withEffect">
                                  <p:stCondLst>
                                    <p:cond delay="1000"/>
                                  </p:stCondLst>
                                  <p:childTnLst>
                                    <p:set>
                                      <p:cBhvr>
                                        <p:cTn id="17" dur="1" fill="hold">
                                          <p:stCondLst>
                                            <p:cond delay="0"/>
                                          </p:stCondLst>
                                        </p:cTn>
                                        <p:tgtEl>
                                          <p:spTgt spid="39"/>
                                        </p:tgtEl>
                                        <p:attrNameLst>
                                          <p:attrName>style.visibility</p:attrName>
                                        </p:attrNameLst>
                                      </p:cBhvr>
                                      <p:to>
                                        <p:strVal val="visible"/>
                                      </p:to>
                                    </p:set>
                                  </p:childTnLst>
                                </p:cTn>
                              </p:par>
                              <p:par>
                                <p:cTn id="18" presetID="1" presetClass="entr" presetSubtype="0" fill="hold" grpId="0" nodeType="withEffect">
                                  <p:stCondLst>
                                    <p:cond delay="1000"/>
                                  </p:stCondLst>
                                  <p:childTnLst>
                                    <p:set>
                                      <p:cBhvr>
                                        <p:cTn id="19" dur="1" fill="hold">
                                          <p:stCondLst>
                                            <p:cond delay="0"/>
                                          </p:stCondLst>
                                        </p:cTn>
                                        <p:tgtEl>
                                          <p:spTgt spid="37"/>
                                        </p:tgtEl>
                                        <p:attrNameLst>
                                          <p:attrName>style.visibility</p:attrName>
                                        </p:attrNameLst>
                                      </p:cBhvr>
                                      <p:to>
                                        <p:strVal val="visible"/>
                                      </p:to>
                                    </p:set>
                                  </p:childTnLst>
                                </p:cTn>
                              </p:par>
                              <p:par>
                                <p:cTn id="20" presetID="1" presetClass="entr" presetSubtype="0" fill="hold" grpId="0" nodeType="withEffect">
                                  <p:stCondLst>
                                    <p:cond delay="1000"/>
                                  </p:stCondLst>
                                  <p:childTnLst>
                                    <p:set>
                                      <p:cBhvr>
                                        <p:cTn id="21" dur="1" fill="hold">
                                          <p:stCondLst>
                                            <p:cond delay="0"/>
                                          </p:stCondLst>
                                        </p:cTn>
                                        <p:tgtEl>
                                          <p:spTgt spid="43"/>
                                        </p:tgtEl>
                                        <p:attrNameLst>
                                          <p:attrName>style.visibility</p:attrName>
                                        </p:attrNameLst>
                                      </p:cBhvr>
                                      <p:to>
                                        <p:strVal val="visible"/>
                                      </p:to>
                                    </p:set>
                                  </p:childTnLst>
                                </p:cTn>
                              </p:par>
                            </p:childTnLst>
                          </p:cTn>
                        </p:par>
                        <p:par>
                          <p:cTn id="22" fill="hold">
                            <p:stCondLst>
                              <p:cond delay="3500"/>
                            </p:stCondLst>
                            <p:childTnLst>
                              <p:par>
                                <p:cTn id="23" presetID="53" presetClass="entr" presetSubtype="16" fill="hold" nodeType="afterEffect">
                                  <p:stCondLst>
                                    <p:cond delay="0"/>
                                  </p:stCondLst>
                                  <p:childTnLst>
                                    <p:set>
                                      <p:cBhvr>
                                        <p:cTn id="24" dur="1" fill="hold">
                                          <p:stCondLst>
                                            <p:cond delay="0"/>
                                          </p:stCondLst>
                                        </p:cTn>
                                        <p:tgtEl>
                                          <p:spTgt spid="47"/>
                                        </p:tgtEl>
                                        <p:attrNameLst>
                                          <p:attrName>style.visibility</p:attrName>
                                        </p:attrNameLst>
                                      </p:cBhvr>
                                      <p:to>
                                        <p:strVal val="visible"/>
                                      </p:to>
                                    </p:set>
                                    <p:anim calcmode="lin" valueType="num">
                                      <p:cBhvr>
                                        <p:cTn id="25" dur="2000" fill="hold"/>
                                        <p:tgtEl>
                                          <p:spTgt spid="47"/>
                                        </p:tgtEl>
                                        <p:attrNameLst>
                                          <p:attrName>ppt_w</p:attrName>
                                        </p:attrNameLst>
                                      </p:cBhvr>
                                      <p:tavLst>
                                        <p:tav tm="0">
                                          <p:val>
                                            <p:fltVal val="0"/>
                                          </p:val>
                                        </p:tav>
                                        <p:tav tm="100000">
                                          <p:val>
                                            <p:strVal val="#ppt_w"/>
                                          </p:val>
                                        </p:tav>
                                      </p:tavLst>
                                    </p:anim>
                                    <p:anim calcmode="lin" valueType="num">
                                      <p:cBhvr>
                                        <p:cTn id="26" dur="2000" fill="hold"/>
                                        <p:tgtEl>
                                          <p:spTgt spid="47"/>
                                        </p:tgtEl>
                                        <p:attrNameLst>
                                          <p:attrName>ppt_h</p:attrName>
                                        </p:attrNameLst>
                                      </p:cBhvr>
                                      <p:tavLst>
                                        <p:tav tm="0">
                                          <p:val>
                                            <p:fltVal val="0"/>
                                          </p:val>
                                        </p:tav>
                                        <p:tav tm="100000">
                                          <p:val>
                                            <p:strVal val="#ppt_h"/>
                                          </p:val>
                                        </p:tav>
                                      </p:tavLst>
                                    </p:anim>
                                    <p:animEffect transition="in" filter="fade">
                                      <p:cBhvr>
                                        <p:cTn id="27" dur="2000"/>
                                        <p:tgtEl>
                                          <p:spTgt spid="47"/>
                                        </p:tgtEl>
                                      </p:cBhvr>
                                    </p:animEffect>
                                  </p:childTnLst>
                                </p:cTn>
                              </p:par>
                            </p:childTnLst>
                          </p:cTn>
                        </p:par>
                        <p:par>
                          <p:cTn id="28" fill="hold">
                            <p:stCondLst>
                              <p:cond delay="5500"/>
                            </p:stCondLst>
                            <p:childTnLst>
                              <p:par>
                                <p:cTn id="29" presetID="1" presetClass="entr" presetSubtype="0" fill="hold" grpId="0" nodeType="after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3" grpId="0"/>
      <p:bldP spid="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09528-A3F5-B2CD-9BE1-2A094D8C6B3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2BBECF8-67D7-84FB-62AD-932971E6C620}"/>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2. Which choice helps keep us safe?</a:t>
            </a:r>
          </a:p>
        </p:txBody>
      </p:sp>
      <p:pic>
        <p:nvPicPr>
          <p:cNvPr id="1026" name="Picture 2">
            <a:extLst>
              <a:ext uri="{FF2B5EF4-FFF2-40B4-BE49-F238E27FC236}">
                <a16:creationId xmlns:a16="http://schemas.microsoft.com/office/drawing/2014/main" id="{27CCC1CF-5870-BB15-AA2A-890806A1B579}"/>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56" y="2862434"/>
            <a:ext cx="1646371" cy="2909179"/>
          </a:xfrm>
          <a:prstGeom prst="rect">
            <a:avLst/>
          </a:prstGeom>
          <a:noFill/>
          <a:extLst>
            <a:ext uri="{909E8E84-426E-40DD-AFC4-6F175D3DCCD1}">
              <a14:hiddenFill xmlns:a14="http://schemas.microsoft.com/office/drawing/2010/main">
                <a:solidFill>
                  <a:srgbClr val="FFFFFF"/>
                </a:solidFill>
              </a14:hiddenFill>
            </a:ext>
          </a:extLst>
        </p:spPr>
      </p:pic>
      <p:sp>
        <p:nvSpPr>
          <p:cNvPr id="11" name="unhealthy">
            <a:extLst>
              <a:ext uri="{FF2B5EF4-FFF2-40B4-BE49-F238E27FC236}">
                <a16:creationId xmlns:a16="http://schemas.microsoft.com/office/drawing/2014/main" id="{42330FC1-790E-62DB-AC67-80DBDC1F0F65}"/>
              </a:ext>
              <a:ext uri="{C183D7F6-B498-43B3-948B-1728B52AA6E4}">
                <adec:decorative xmlns:adec="http://schemas.microsoft.com/office/drawing/2017/decorative" val="1"/>
              </a:ext>
            </a:extLst>
          </p:cNvPr>
          <p:cNvSpPr/>
          <p:nvPr/>
        </p:nvSpPr>
        <p:spPr>
          <a:xfrm rot="20090555" flipH="1">
            <a:off x="606748" y="1558649"/>
            <a:ext cx="3587501"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C42B247-5D99-0C23-8C23-540219F6DD71}"/>
              </a:ext>
            </a:extLst>
          </p:cNvPr>
          <p:cNvSpPr txBox="1"/>
          <p:nvPr/>
        </p:nvSpPr>
        <p:spPr>
          <a:xfrm rot="20008568">
            <a:off x="770225" y="2201387"/>
            <a:ext cx="3425138" cy="954107"/>
          </a:xfrm>
          <a:prstGeom prst="rect">
            <a:avLst/>
          </a:prstGeom>
          <a:noFill/>
          <a:ln>
            <a:noFill/>
          </a:ln>
        </p:spPr>
        <p:txBody>
          <a:bodyPr wrap="square" lIns="91440" tIns="45720" rIns="91440" bIns="45720" rtlCol="0" anchor="t">
            <a:spAutoFit/>
          </a:bodyPr>
          <a:lstStyle/>
          <a:p>
            <a:pPr algn="ctr"/>
            <a:r>
              <a:rPr lang="en-US" sz="2800">
                <a:solidFill>
                  <a:srgbClr val="3B6680"/>
                </a:solidFill>
                <a:latin typeface="Arial"/>
                <a:ea typeface="MS PGothic"/>
                <a:cs typeface="Arial"/>
              </a:rPr>
              <a:t>My 8-year-old friend is a trusted adult.</a:t>
            </a:r>
          </a:p>
        </p:txBody>
      </p:sp>
      <p:sp>
        <p:nvSpPr>
          <p:cNvPr id="12" name="healthy">
            <a:extLst>
              <a:ext uri="{FF2B5EF4-FFF2-40B4-BE49-F238E27FC236}">
                <a16:creationId xmlns:a16="http://schemas.microsoft.com/office/drawing/2014/main" id="{0628ED03-36A7-0BDD-D20D-A2446EF26497}"/>
              </a:ext>
              <a:ext uri="{C183D7F6-B498-43B3-948B-1728B52AA6E4}">
                <adec:decorative xmlns:adec="http://schemas.microsoft.com/office/drawing/2017/decorative" val="1"/>
              </a:ext>
            </a:extLst>
          </p:cNvPr>
          <p:cNvSpPr/>
          <p:nvPr/>
        </p:nvSpPr>
        <p:spPr>
          <a:xfrm rot="1469556">
            <a:off x="4762613" y="1622236"/>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205B40C-32C8-CFEA-7C7D-370C010E6B82}"/>
              </a:ext>
            </a:extLst>
          </p:cNvPr>
          <p:cNvSpPr txBox="1"/>
          <p:nvPr/>
        </p:nvSpPr>
        <p:spPr>
          <a:xfrm rot="1924162">
            <a:off x="4886144" y="2143684"/>
            <a:ext cx="3526446" cy="1384995"/>
          </a:xfrm>
          <a:prstGeom prst="rect">
            <a:avLst/>
          </a:prstGeom>
          <a:noFill/>
          <a:ln>
            <a:noFill/>
          </a:ln>
        </p:spPr>
        <p:txBody>
          <a:bodyPr wrap="square" lIns="91440" tIns="45720" rIns="91440" bIns="45720" rtlCol="0" anchor="t">
            <a:spAutoFit/>
          </a:bodyPr>
          <a:lstStyle/>
          <a:p>
            <a:pPr algn="ctr"/>
            <a:r>
              <a:rPr lang="en-US" sz="2800">
                <a:solidFill>
                  <a:srgbClr val="3B6680"/>
                </a:solidFill>
                <a:latin typeface="Arial"/>
                <a:ea typeface="MS PGothic"/>
                <a:cs typeface="Arial"/>
              </a:rPr>
              <a:t>Pharmacists are trusted adults in the community.</a:t>
            </a:r>
          </a:p>
        </p:txBody>
      </p:sp>
      <p:sp>
        <p:nvSpPr>
          <p:cNvPr id="16" name="correct">
            <a:extLst>
              <a:ext uri="{FF2B5EF4-FFF2-40B4-BE49-F238E27FC236}">
                <a16:creationId xmlns:a16="http://schemas.microsoft.com/office/drawing/2014/main" id="{D54E0D14-8A94-0AD9-8B53-6D1D72A9D3A4}"/>
              </a:ext>
              <a:ext uri="{C183D7F6-B498-43B3-948B-1728B52AA6E4}">
                <adec:decorative xmlns:adec="http://schemas.microsoft.com/office/drawing/2017/decorative" val="1"/>
              </a:ext>
            </a:extLst>
          </p:cNvPr>
          <p:cNvSpPr/>
          <p:nvPr/>
        </p:nvSpPr>
        <p:spPr>
          <a:xfrm>
            <a:off x="686669" y="1313179"/>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B6680"/>
              </a:solidFill>
            </a:endParaRPr>
          </a:p>
        </p:txBody>
      </p:sp>
      <p:sp>
        <p:nvSpPr>
          <p:cNvPr id="17" name="TextBox 16">
            <a:extLst>
              <a:ext uri="{FF2B5EF4-FFF2-40B4-BE49-F238E27FC236}">
                <a16:creationId xmlns:a16="http://schemas.microsoft.com/office/drawing/2014/main" id="{8EAE22C8-9ACE-9E49-A44B-C8A4880BA644}"/>
              </a:ext>
            </a:extLst>
          </p:cNvPr>
          <p:cNvSpPr txBox="1"/>
          <p:nvPr/>
        </p:nvSpPr>
        <p:spPr>
          <a:xfrm>
            <a:off x="1186364" y="1560139"/>
            <a:ext cx="6919488" cy="2400657"/>
          </a:xfrm>
          <a:prstGeom prst="rect">
            <a:avLst/>
          </a:prstGeom>
          <a:noFill/>
        </p:spPr>
        <p:txBody>
          <a:bodyPr wrap="square" rtlCol="0">
            <a:spAutoFit/>
          </a:bodyPr>
          <a:lstStyle/>
          <a:p>
            <a:pPr algn="ctr">
              <a:lnSpc>
                <a:spcPct val="150000"/>
              </a:lnSpc>
            </a:pPr>
            <a:r>
              <a:rPr lang="en-US" sz="4400" b="1">
                <a:solidFill>
                  <a:srgbClr val="3B6680"/>
                </a:solidFill>
              </a:rPr>
              <a:t>CORRECT!</a:t>
            </a:r>
          </a:p>
          <a:p>
            <a:pPr algn="ctr"/>
            <a:r>
              <a:rPr lang="en-US" sz="2800">
                <a:solidFill>
                  <a:srgbClr val="3B6680"/>
                </a:solidFill>
              </a:rPr>
              <a:t>Pharmacists are trusted adults in the community that can teach you how to safely use medication.</a:t>
            </a:r>
            <a:endParaRPr lang="en-US" sz="3600">
              <a:solidFill>
                <a:srgbClr val="3B6680"/>
              </a:solidFill>
            </a:endParaRPr>
          </a:p>
        </p:txBody>
      </p:sp>
      <p:sp>
        <p:nvSpPr>
          <p:cNvPr id="19" name="Rounded Rectangle 18">
            <a:hlinkClick r:id="" action="ppaction://hlinkshowjump?jump=nextslide"/>
            <a:extLst>
              <a:ext uri="{FF2B5EF4-FFF2-40B4-BE49-F238E27FC236}">
                <a16:creationId xmlns:a16="http://schemas.microsoft.com/office/drawing/2014/main" id="{EC319ABC-CF77-DAD7-8B1B-372D7919D75D}"/>
              </a:ext>
            </a:extLst>
          </p:cNvPr>
          <p:cNvSpPr/>
          <p:nvPr/>
        </p:nvSpPr>
        <p:spPr>
          <a:xfrm>
            <a:off x="3855926" y="5061166"/>
            <a:ext cx="1676955"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E2633134-03F8-4FB6-CD59-53EDB6892D74}"/>
              </a:ext>
              <a:ext uri="{C183D7F6-B498-43B3-948B-1728B52AA6E4}">
                <adec:decorative xmlns:adec="http://schemas.microsoft.com/office/drawing/2017/decorative" val="1"/>
              </a:ext>
            </a:extLst>
          </p:cNvPr>
          <p:cNvSpPr/>
          <p:nvPr/>
        </p:nvSpPr>
        <p:spPr>
          <a:xfrm>
            <a:off x="696209" y="1326697"/>
            <a:ext cx="7907984" cy="4466620"/>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C3D20034-04F9-4852-A2A5-804F6BFF2F67}"/>
              </a:ext>
            </a:extLst>
          </p:cNvPr>
          <p:cNvSpPr txBox="1"/>
          <p:nvPr/>
        </p:nvSpPr>
        <p:spPr>
          <a:xfrm>
            <a:off x="953519" y="1432951"/>
            <a:ext cx="7393134" cy="2831544"/>
          </a:xfrm>
          <a:prstGeom prst="rect">
            <a:avLst/>
          </a:prstGeom>
          <a:noFill/>
          <a:ln>
            <a:noFill/>
          </a:ln>
        </p:spPr>
        <p:txBody>
          <a:bodyPr wrap="square" rtlCol="0">
            <a:spAutoFit/>
          </a:bodyPr>
          <a:lstStyle/>
          <a:p>
            <a:pPr algn="ctr">
              <a:lnSpc>
                <a:spcPct val="150000"/>
              </a:lnSpc>
            </a:pPr>
            <a:r>
              <a:rPr lang="en-US" sz="4400" b="1">
                <a:solidFill>
                  <a:schemeClr val="bg1"/>
                </a:solidFill>
              </a:rPr>
              <a:t>Oops! Incorrect!</a:t>
            </a:r>
          </a:p>
          <a:p>
            <a:pPr algn="ctr"/>
            <a:endParaRPr lang="en-US" sz="2800">
              <a:solidFill>
                <a:schemeClr val="bg1"/>
              </a:solidFill>
            </a:endParaRPr>
          </a:p>
          <a:p>
            <a:pPr algn="ctr"/>
            <a:r>
              <a:rPr lang="en-US" sz="2800">
                <a:solidFill>
                  <a:schemeClr val="bg1"/>
                </a:solidFill>
              </a:rPr>
              <a:t>Your 8-year-old friend does not meet the definition of a trusted adult. They should not help you with medication.</a:t>
            </a:r>
          </a:p>
        </p:txBody>
      </p:sp>
      <p:sp>
        <p:nvSpPr>
          <p:cNvPr id="24" name="Rounded Rectangle 23">
            <a:extLst>
              <a:ext uri="{FF2B5EF4-FFF2-40B4-BE49-F238E27FC236}">
                <a16:creationId xmlns:a16="http://schemas.microsoft.com/office/drawing/2014/main" id="{35F50CDC-1D11-C459-3E83-B464B591502D}"/>
              </a:ext>
            </a:extLst>
          </p:cNvPr>
          <p:cNvSpPr/>
          <p:nvPr/>
        </p:nvSpPr>
        <p:spPr>
          <a:xfrm>
            <a:off x="3536855" y="4962617"/>
            <a:ext cx="2244435" cy="63854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74118548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6"/>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4"/>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2"/>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16" grpId="0" animBg="1"/>
      <p:bldP spid="17" grpId="0"/>
      <p:bldP spid="19" grpId="0" animBg="1"/>
      <p:bldP spid="25" grpId="0" animBg="1"/>
      <p:bldP spid="25" grpId="1" animBg="1"/>
      <p:bldP spid="26" grpId="0"/>
      <p:bldP spid="26" grpId="1"/>
      <p:bldP spid="24" grpId="0" animBg="1"/>
      <p:bldP spid="2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F24A5C-2FCC-6733-8EF9-EB1070F6E635}"/>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56" y="2862434"/>
            <a:ext cx="1646371" cy="2909179"/>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a:extLst>
              <a:ext uri="{C183D7F6-B498-43B3-948B-1728B52AA6E4}">
                <adec:decorative xmlns:adec="http://schemas.microsoft.com/office/drawing/2017/decorative" val="1"/>
              </a:ext>
            </a:extLst>
          </p:cNvPr>
          <p:cNvGrpSpPr/>
          <p:nvPr/>
        </p:nvGrpSpPr>
        <p:grpSpPr>
          <a:xfrm>
            <a:off x="4762613" y="1622236"/>
            <a:ext cx="3790989" cy="2209800"/>
            <a:chOff x="4762613" y="1622236"/>
            <a:chExt cx="3790989" cy="2209800"/>
          </a:xfrm>
        </p:grpSpPr>
        <p:sp>
          <p:nvSpPr>
            <p:cNvPr id="12" name="Oval Callout 11"/>
            <p:cNvSpPr/>
            <p:nvPr/>
          </p:nvSpPr>
          <p:spPr>
            <a:xfrm rot="1469556">
              <a:off x="4762613" y="1622236"/>
              <a:ext cx="3790989"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rot="1924162">
              <a:off x="5042768" y="2168438"/>
              <a:ext cx="3345384"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Pharmacists are trusted adults in the community. </a:t>
              </a:r>
              <a:endParaRPr lang="en-US" sz="2800">
                <a:solidFill>
                  <a:srgbClr val="3B6680"/>
                </a:solidFill>
                <a:cs typeface="Arial"/>
              </a:endParaRPr>
            </a:p>
          </p:txBody>
        </p:sp>
      </p:grpSp>
      <p:grpSp>
        <p:nvGrpSpPr>
          <p:cNvPr id="2" name="Group 1">
            <a:extLst>
              <a:ext uri="{C183D7F6-B498-43B3-948B-1728B52AA6E4}">
                <adec:decorative xmlns:adec="http://schemas.microsoft.com/office/drawing/2017/decorative" val="1"/>
              </a:ext>
            </a:extLst>
          </p:cNvPr>
          <p:cNvGrpSpPr/>
          <p:nvPr/>
        </p:nvGrpSpPr>
        <p:grpSpPr>
          <a:xfrm>
            <a:off x="612560" y="1557352"/>
            <a:ext cx="3655955" cy="2209800"/>
            <a:chOff x="612560" y="1557352"/>
            <a:chExt cx="3655955" cy="2209800"/>
          </a:xfrm>
        </p:grpSpPr>
        <p:sp>
          <p:nvSpPr>
            <p:cNvPr id="11" name="Oval Callout 10"/>
            <p:cNvSpPr/>
            <p:nvPr/>
          </p:nvSpPr>
          <p:spPr>
            <a:xfrm rot="20090555" flipH="1">
              <a:off x="612560" y="1557352"/>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rot="20008568">
              <a:off x="843377" y="2062491"/>
              <a:ext cx="3425138" cy="1384995"/>
            </a:xfrm>
            <a:prstGeom prst="rect">
              <a:avLst/>
            </a:prstGeom>
            <a:noFill/>
          </p:spPr>
          <p:txBody>
            <a:bodyPr wrap="square" lIns="91440" tIns="45720" rIns="91440" bIns="45720" rtlCol="0" anchor="t">
              <a:spAutoFit/>
            </a:bodyPr>
            <a:lstStyle/>
            <a:p>
              <a:pPr algn="ctr"/>
              <a:r>
                <a:rPr lang="en-US" sz="2800">
                  <a:solidFill>
                    <a:srgbClr val="3B6680"/>
                  </a:solidFill>
                  <a:latin typeface="Arial"/>
                  <a:ea typeface="MS PGothic"/>
                  <a:cs typeface="Arial"/>
                </a:rPr>
                <a:t>My 8 year-old friend, Maggie, is a trusted adult..</a:t>
              </a: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C183D7F6-B498-43B3-948B-1728B52AA6E4}">
                <adec:decorative xmlns:adec="http://schemas.microsoft.com/office/drawing/2017/decorative" val="1"/>
              </a:ext>
            </a:extLst>
          </p:cNvPr>
          <p:cNvSpPr/>
          <p:nvPr/>
        </p:nvSpPr>
        <p:spPr>
          <a:xfrm>
            <a:off x="467934" y="1841805"/>
            <a:ext cx="8101949" cy="4193260"/>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itle 4">
            <a:extLst>
              <a:ext uri="{FF2B5EF4-FFF2-40B4-BE49-F238E27FC236}">
                <a16:creationId xmlns:a16="http://schemas.microsoft.com/office/drawing/2014/main" id="{D3E0E746-8ACE-07FD-4D8D-47D71780BC14}"/>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2</a:t>
            </a:r>
          </a:p>
        </p:txBody>
      </p:sp>
      <p:sp>
        <p:nvSpPr>
          <p:cNvPr id="45" name="TextBox 44"/>
          <p:cNvSpPr txBox="1"/>
          <p:nvPr/>
        </p:nvSpPr>
        <p:spPr>
          <a:xfrm>
            <a:off x="512619" y="1949190"/>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55"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56" name="Oval Callout 55"/>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rot="20153457">
              <a:off x="821322" y="2402881"/>
              <a:ext cx="3217247" cy="1994346"/>
            </a:xfrm>
            <a:prstGeom prst="rect">
              <a:avLst/>
            </a:prstGeom>
            <a:noFill/>
            <a:ln>
              <a:noFill/>
            </a:ln>
          </p:spPr>
          <p:txBody>
            <a:bodyPr wrap="square" rtlCol="0">
              <a:normAutofit/>
            </a:bodyPr>
            <a:lstStyle/>
            <a:p>
              <a:pPr algn="ctr"/>
              <a:r>
                <a:rPr lang="en-US" sz="1700">
                  <a:solidFill>
                    <a:srgbClr val="545454"/>
                  </a:solidFill>
                </a:rPr>
                <a:t>A trusted adult is someone who keeps me safe.</a:t>
              </a:r>
            </a:p>
          </p:txBody>
        </p:sp>
      </p:grpSp>
      <p:grpSp>
        <p:nvGrpSpPr>
          <p:cNvPr id="58"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55444" cy="1206551"/>
            <a:chOff x="2563181" y="2934058"/>
            <a:chExt cx="1955444" cy="1206551"/>
          </a:xfrm>
        </p:grpSpPr>
        <p:sp>
          <p:nvSpPr>
            <p:cNvPr id="59" name="Oval Callout 58"/>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2592856" y="3074775"/>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379792083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xit" presetSubtype="0" fill="hold" nodeType="withEffect">
                                  <p:stCondLst>
                                    <p:cond delay="500"/>
                                  </p:stCondLst>
                                  <p:childTnLst>
                                    <p:anim calcmode="lin" valueType="num">
                                      <p:cBhvr>
                                        <p:cTn id="6" dur="2000"/>
                                        <p:tgtEl>
                                          <p:spTgt spid="4"/>
                                        </p:tgtEl>
                                        <p:attrNameLst>
                                          <p:attrName>ppt_w</p:attrName>
                                        </p:attrNameLst>
                                      </p:cBhvr>
                                      <p:tavLst>
                                        <p:tav tm="0">
                                          <p:val>
                                            <p:strVal val="ppt_w"/>
                                          </p:val>
                                        </p:tav>
                                        <p:tav tm="100000">
                                          <p:val>
                                            <p:fltVal val="0"/>
                                          </p:val>
                                        </p:tav>
                                      </p:tavLst>
                                    </p:anim>
                                    <p:anim calcmode="lin" valueType="num">
                                      <p:cBhvr>
                                        <p:cTn id="7" dur="2000"/>
                                        <p:tgtEl>
                                          <p:spTgt spid="4"/>
                                        </p:tgtEl>
                                        <p:attrNameLst>
                                          <p:attrName>ppt_h</p:attrName>
                                        </p:attrNameLst>
                                      </p:cBhvr>
                                      <p:tavLst>
                                        <p:tav tm="0">
                                          <p:val>
                                            <p:strVal val="ppt_h"/>
                                          </p:val>
                                        </p:tav>
                                        <p:tav tm="100000">
                                          <p:val>
                                            <p:fltVal val="0"/>
                                          </p:val>
                                        </p:tav>
                                      </p:tavLst>
                                    </p:anim>
                                    <p:anim calcmode="lin" valueType="num">
                                      <p:cBhvr>
                                        <p:cTn id="8" dur="2000"/>
                                        <p:tgtEl>
                                          <p:spTgt spid="4"/>
                                        </p:tgtEl>
                                        <p:attrNameLst>
                                          <p:attrName>style.rotation</p:attrName>
                                        </p:attrNameLst>
                                      </p:cBhvr>
                                      <p:tavLst>
                                        <p:tav tm="0">
                                          <p:val>
                                            <p:fltVal val="0"/>
                                          </p:val>
                                        </p:tav>
                                        <p:tav tm="100000">
                                          <p:val>
                                            <p:fltVal val="90"/>
                                          </p:val>
                                        </p:tav>
                                      </p:tavLst>
                                    </p:anim>
                                    <p:animEffect transition="out" filter="fade">
                                      <p:cBhvr>
                                        <p:cTn id="9" dur="2000"/>
                                        <p:tgtEl>
                                          <p:spTgt spid="4"/>
                                        </p:tgtEl>
                                      </p:cBhvr>
                                    </p:animEffect>
                                    <p:set>
                                      <p:cBhvr>
                                        <p:cTn id="10" dur="1" fill="hold">
                                          <p:stCondLst>
                                            <p:cond delay="1999"/>
                                          </p:stCondLst>
                                        </p:cTn>
                                        <p:tgtEl>
                                          <p:spTgt spid="4"/>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2"/>
                                        </p:tgtEl>
                                        <p:attrNameLst>
                                          <p:attrName>style.visibility</p:attrName>
                                        </p:attrNameLst>
                                      </p:cBhvr>
                                      <p:to>
                                        <p:strVal val="hidden"/>
                                      </p:to>
                                    </p:set>
                                  </p:childTnLst>
                                </p:cTn>
                              </p:par>
                            </p:childTnLst>
                          </p:cTn>
                        </p:par>
                        <p:par>
                          <p:cTn id="13" fill="hold">
                            <p:stCondLst>
                              <p:cond delay="2500"/>
                            </p:stCondLst>
                            <p:childTnLst>
                              <p:par>
                                <p:cTn id="14" presetID="1" presetClass="entr" presetSubtype="0" fill="hold" nodeType="afterEffect">
                                  <p:stCondLst>
                                    <p:cond delay="0"/>
                                  </p:stCondLst>
                                  <p:childTnLst>
                                    <p:set>
                                      <p:cBhvr>
                                        <p:cTn id="15" dur="1" fill="hold">
                                          <p:stCondLst>
                                            <p:cond delay="0"/>
                                          </p:stCondLst>
                                        </p:cTn>
                                        <p:tgtEl>
                                          <p:spTgt spid="28"/>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5"/>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5"/>
                                        </p:tgtEl>
                                        <p:attrNameLst>
                                          <p:attrName>style.visibility</p:attrName>
                                        </p:attrNameLst>
                                      </p:cBhvr>
                                      <p:to>
                                        <p:strVal val="visible"/>
                                      </p:to>
                                    </p:set>
                                  </p:childTnLst>
                                </p:cTn>
                              </p:par>
                            </p:childTnLst>
                          </p:cTn>
                        </p:par>
                        <p:par>
                          <p:cTn id="24" fill="hold">
                            <p:stCondLst>
                              <p:cond delay="2500"/>
                            </p:stCondLst>
                            <p:childTnLst>
                              <p:par>
                                <p:cTn id="25" presetID="31" presetClass="entr" presetSubtype="0" fill="hold" nodeType="afterEffect">
                                  <p:stCondLst>
                                    <p:cond delay="500"/>
                                  </p:stCondLst>
                                  <p:childTnLst>
                                    <p:set>
                                      <p:cBhvr>
                                        <p:cTn id="26" dur="1" fill="hold">
                                          <p:stCondLst>
                                            <p:cond delay="0"/>
                                          </p:stCondLst>
                                        </p:cTn>
                                        <p:tgtEl>
                                          <p:spTgt spid="58"/>
                                        </p:tgtEl>
                                        <p:attrNameLst>
                                          <p:attrName>style.visibility</p:attrName>
                                        </p:attrNameLst>
                                      </p:cBhvr>
                                      <p:to>
                                        <p:strVal val="visible"/>
                                      </p:to>
                                    </p:set>
                                    <p:anim calcmode="lin" valueType="num">
                                      <p:cBhvr>
                                        <p:cTn id="27" dur="1000" fill="hold"/>
                                        <p:tgtEl>
                                          <p:spTgt spid="58"/>
                                        </p:tgtEl>
                                        <p:attrNameLst>
                                          <p:attrName>ppt_w</p:attrName>
                                        </p:attrNameLst>
                                      </p:cBhvr>
                                      <p:tavLst>
                                        <p:tav tm="0">
                                          <p:val>
                                            <p:fltVal val="0"/>
                                          </p:val>
                                        </p:tav>
                                        <p:tav tm="100000">
                                          <p:val>
                                            <p:strVal val="#ppt_w"/>
                                          </p:val>
                                        </p:tav>
                                      </p:tavLst>
                                    </p:anim>
                                    <p:anim calcmode="lin" valueType="num">
                                      <p:cBhvr>
                                        <p:cTn id="28" dur="1000" fill="hold"/>
                                        <p:tgtEl>
                                          <p:spTgt spid="58"/>
                                        </p:tgtEl>
                                        <p:attrNameLst>
                                          <p:attrName>ppt_h</p:attrName>
                                        </p:attrNameLst>
                                      </p:cBhvr>
                                      <p:tavLst>
                                        <p:tav tm="0">
                                          <p:val>
                                            <p:fltVal val="0"/>
                                          </p:val>
                                        </p:tav>
                                        <p:tav tm="100000">
                                          <p:val>
                                            <p:strVal val="#ppt_h"/>
                                          </p:val>
                                        </p:tav>
                                      </p:tavLst>
                                    </p:anim>
                                    <p:anim calcmode="lin" valueType="num">
                                      <p:cBhvr>
                                        <p:cTn id="29" dur="1000" fill="hold"/>
                                        <p:tgtEl>
                                          <p:spTgt spid="58"/>
                                        </p:tgtEl>
                                        <p:attrNameLst>
                                          <p:attrName>style.rotation</p:attrName>
                                        </p:attrNameLst>
                                      </p:cBhvr>
                                      <p:tavLst>
                                        <p:tav tm="0">
                                          <p:val>
                                            <p:fltVal val="90"/>
                                          </p:val>
                                        </p:tav>
                                        <p:tav tm="100000">
                                          <p:val>
                                            <p:fltVal val="0"/>
                                          </p:val>
                                        </p:tav>
                                      </p:tavLst>
                                    </p:anim>
                                    <p:animEffect transition="in" filter="fade">
                                      <p:cBhvr>
                                        <p:cTn id="30" dur="1000"/>
                                        <p:tgtEl>
                                          <p:spTgt spid="58"/>
                                        </p:tgtEl>
                                      </p:cBhvr>
                                    </p:animEffect>
                                  </p:childTnLst>
                                </p:cTn>
                              </p:par>
                            </p:childTnLst>
                          </p:cTn>
                        </p:par>
                        <p:par>
                          <p:cTn id="31" fill="hold">
                            <p:stCondLst>
                              <p:cond delay="4000"/>
                            </p:stCondLst>
                            <p:childTnLst>
                              <p:par>
                                <p:cTn id="32" presetID="1" presetClass="entr" presetSubtype="0" fill="hold" grpId="0" nodeType="afterEffect">
                                  <p:stCondLst>
                                    <p:cond delay="1000"/>
                                  </p:stCondLst>
                                  <p:childTnLst>
                                    <p:set>
                                      <p:cBhvr>
                                        <p:cTn id="33"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5" grpId="0"/>
      <p:bldP spid="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15532-141C-97F8-8DDE-E7FFEECD68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76FD4C3-64C1-FED3-C2C4-CB5F07E27D42}"/>
              </a:ext>
            </a:extLst>
          </p:cNvPr>
          <p:cNvSpPr>
            <a:spLocks noGrp="1"/>
          </p:cNvSpPr>
          <p:nvPr>
            <p:ph type="title"/>
          </p:nvPr>
        </p:nvSpPr>
        <p:spPr/>
        <p:txBody>
          <a:bodyPr/>
          <a:lstStyle/>
          <a:p>
            <a:r>
              <a:rPr lang="en-US" sz="3600" b="1">
                <a:solidFill>
                  <a:srgbClr val="3B6680"/>
                </a:solidFill>
                <a:latin typeface="Arial" panose="020B0604020202020204" pitchFamily="34" charset="0"/>
                <a:cs typeface="Arial" panose="020B0604020202020204" pitchFamily="34" charset="0"/>
              </a:rPr>
              <a:t>3. Which choice helps keep us safe?</a:t>
            </a:r>
          </a:p>
        </p:txBody>
      </p:sp>
      <p:pic>
        <p:nvPicPr>
          <p:cNvPr id="2050" name="Picture 2" descr="Thought bubble option 1. I can take medicine all by myself since I can read the instructions.">
            <a:extLst>
              <a:ext uri="{FF2B5EF4-FFF2-40B4-BE49-F238E27FC236}">
                <a16:creationId xmlns:a16="http://schemas.microsoft.com/office/drawing/2014/main" id="{89490315-5312-D2A2-C34D-BFBFB9814ED8}"/>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7701" y="3153364"/>
            <a:ext cx="2060927" cy="2666777"/>
          </a:xfrm>
          <a:prstGeom prst="rect">
            <a:avLst/>
          </a:prstGeom>
          <a:noFill/>
          <a:extLst>
            <a:ext uri="{909E8E84-426E-40DD-AFC4-6F175D3DCCD1}">
              <a14:hiddenFill xmlns:a14="http://schemas.microsoft.com/office/drawing/2010/main">
                <a:solidFill>
                  <a:srgbClr val="FFFFFF"/>
                </a:solidFill>
              </a14:hiddenFill>
            </a:ext>
          </a:extLst>
        </p:spPr>
      </p:pic>
      <p:sp>
        <p:nvSpPr>
          <p:cNvPr id="12" name="healthy">
            <a:extLst>
              <a:ext uri="{FF2B5EF4-FFF2-40B4-BE49-F238E27FC236}">
                <a16:creationId xmlns:a16="http://schemas.microsoft.com/office/drawing/2014/main" id="{D0C9D0C3-3B7F-0093-A2D0-F529DD1C4578}"/>
              </a:ext>
              <a:ext uri="{C183D7F6-B498-43B3-948B-1728B52AA6E4}">
                <adec:decorative xmlns:adec="http://schemas.microsoft.com/office/drawing/2017/decorative" val="1"/>
              </a:ext>
            </a:extLst>
          </p:cNvPr>
          <p:cNvSpPr/>
          <p:nvPr/>
        </p:nvSpPr>
        <p:spPr>
          <a:xfrm rot="1469556">
            <a:off x="4716149" y="1556718"/>
            <a:ext cx="3975534" cy="2393895"/>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C8B871B-3B9A-89D5-7FA0-A58B7678D15A}"/>
              </a:ext>
            </a:extLst>
          </p:cNvPr>
          <p:cNvSpPr txBox="1"/>
          <p:nvPr/>
        </p:nvSpPr>
        <p:spPr>
          <a:xfrm rot="1713185">
            <a:off x="4927688" y="2350112"/>
            <a:ext cx="3319762" cy="830997"/>
          </a:xfrm>
          <a:prstGeom prst="rect">
            <a:avLst/>
          </a:prstGeom>
          <a:noFill/>
          <a:ln w="76200">
            <a:noFill/>
          </a:ln>
        </p:spPr>
        <p:txBody>
          <a:bodyPr wrap="square" lIns="91440" tIns="45720" rIns="91440" bIns="45720" rtlCol="0" anchor="t">
            <a:spAutoFit/>
          </a:bodyPr>
          <a:lstStyle/>
          <a:p>
            <a:pPr algn="ctr"/>
            <a:r>
              <a:rPr lang="en-US">
                <a:solidFill>
                  <a:srgbClr val="3B6680"/>
                </a:solidFill>
                <a:latin typeface="Arial"/>
                <a:ea typeface="MS PGothic"/>
                <a:cs typeface="Arial"/>
              </a:rPr>
              <a:t>Ask trusted adults for help with medicine.</a:t>
            </a:r>
          </a:p>
        </p:txBody>
      </p:sp>
      <p:sp>
        <p:nvSpPr>
          <p:cNvPr id="11" name="unhealthy">
            <a:extLst>
              <a:ext uri="{FF2B5EF4-FFF2-40B4-BE49-F238E27FC236}">
                <a16:creationId xmlns:a16="http://schemas.microsoft.com/office/drawing/2014/main" id="{C719680F-A607-4A7A-3C48-82A9096A9904}"/>
              </a:ext>
              <a:ext uri="{C183D7F6-B498-43B3-948B-1728B52AA6E4}">
                <adec:decorative xmlns:adec="http://schemas.microsoft.com/office/drawing/2017/decorative" val="1"/>
              </a:ext>
            </a:extLst>
          </p:cNvPr>
          <p:cNvSpPr/>
          <p:nvPr/>
        </p:nvSpPr>
        <p:spPr>
          <a:xfrm rot="20090555" flipH="1">
            <a:off x="606748" y="1558649"/>
            <a:ext cx="3587501"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Unhealthy">
            <a:extLst>
              <a:ext uri="{FF2B5EF4-FFF2-40B4-BE49-F238E27FC236}">
                <a16:creationId xmlns:a16="http://schemas.microsoft.com/office/drawing/2014/main" id="{627888A6-FCC4-2601-1DE4-4154E9AF6C2E}"/>
              </a:ext>
            </a:extLst>
          </p:cNvPr>
          <p:cNvSpPr txBox="1"/>
          <p:nvPr/>
        </p:nvSpPr>
        <p:spPr>
          <a:xfrm rot="20008568">
            <a:off x="687931" y="2168798"/>
            <a:ext cx="3425138" cy="1200329"/>
          </a:xfrm>
          <a:prstGeom prst="rect">
            <a:avLst/>
          </a:prstGeom>
          <a:noFill/>
        </p:spPr>
        <p:txBody>
          <a:bodyPr wrap="square" lIns="91440" tIns="45720" rIns="91440" bIns="45720" rtlCol="0" anchor="t">
            <a:spAutoFit/>
          </a:bodyPr>
          <a:lstStyle/>
          <a:p>
            <a:pPr algn="ctr"/>
            <a:r>
              <a:rPr lang="en-US">
                <a:solidFill>
                  <a:srgbClr val="3B6680"/>
                </a:solidFill>
                <a:latin typeface="Arial"/>
                <a:ea typeface="MS PGothic"/>
                <a:cs typeface="Arial"/>
              </a:rPr>
              <a:t>I can take medicine all by myself since I can read the instructions.</a:t>
            </a:r>
          </a:p>
        </p:txBody>
      </p:sp>
      <p:sp>
        <p:nvSpPr>
          <p:cNvPr id="16" name="Correct">
            <a:extLst>
              <a:ext uri="{FF2B5EF4-FFF2-40B4-BE49-F238E27FC236}">
                <a16:creationId xmlns:a16="http://schemas.microsoft.com/office/drawing/2014/main" id="{C6F10EBA-F9B7-E09C-DACB-8C6901AE92AE}"/>
              </a:ext>
              <a:ext uri="{C183D7F6-B498-43B3-948B-1728B52AA6E4}">
                <adec:decorative xmlns:adec="http://schemas.microsoft.com/office/drawing/2017/decorative" val="1"/>
              </a:ext>
            </a:extLst>
          </p:cNvPr>
          <p:cNvSpPr/>
          <p:nvPr/>
        </p:nvSpPr>
        <p:spPr>
          <a:xfrm>
            <a:off x="700928" y="1340003"/>
            <a:ext cx="7907986" cy="4480138"/>
          </a:xfrm>
          <a:prstGeom prst="roundRect">
            <a:avLst/>
          </a:prstGeom>
          <a:solidFill>
            <a:schemeClr val="bg1">
              <a:lumMod val="95000"/>
            </a:schemeClr>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B6680"/>
              </a:solidFill>
            </a:endParaRPr>
          </a:p>
        </p:txBody>
      </p:sp>
      <p:sp>
        <p:nvSpPr>
          <p:cNvPr id="17" name="TextBox 16" descr="Correct choice! Even if you can read, ask trusted adults for help with medicine. They help you only take medicine meant for you and follow instructions. ">
            <a:extLst>
              <a:ext uri="{FF2B5EF4-FFF2-40B4-BE49-F238E27FC236}">
                <a16:creationId xmlns:a16="http://schemas.microsoft.com/office/drawing/2014/main" id="{48F4BF77-1C79-97C3-C60A-B9E923A6F5B7}"/>
              </a:ext>
            </a:extLst>
          </p:cNvPr>
          <p:cNvSpPr txBox="1"/>
          <p:nvPr/>
        </p:nvSpPr>
        <p:spPr>
          <a:xfrm>
            <a:off x="928968" y="1597228"/>
            <a:ext cx="7352503" cy="3077766"/>
          </a:xfrm>
          <a:prstGeom prst="rect">
            <a:avLst/>
          </a:prstGeom>
          <a:solidFill>
            <a:schemeClr val="bg1">
              <a:lumMod val="95000"/>
            </a:schemeClr>
          </a:solidFill>
        </p:spPr>
        <p:txBody>
          <a:bodyPr wrap="square" rtlCol="0">
            <a:spAutoFit/>
          </a:bodyPr>
          <a:lstStyle/>
          <a:p>
            <a:pPr algn="ctr"/>
            <a:r>
              <a:rPr lang="en-US" sz="4400" b="1">
                <a:solidFill>
                  <a:srgbClr val="3B6680"/>
                </a:solidFill>
              </a:rPr>
              <a:t>CORRECT!</a:t>
            </a:r>
          </a:p>
          <a:p>
            <a:pPr algn="ctr"/>
            <a:endParaRPr lang="en-US" sz="2800">
              <a:solidFill>
                <a:srgbClr val="3B6680"/>
              </a:solidFill>
            </a:endParaRPr>
          </a:p>
          <a:p>
            <a:pPr algn="ctr">
              <a:spcAft>
                <a:spcPts val="1200"/>
              </a:spcAft>
            </a:pPr>
            <a:r>
              <a:rPr lang="en-US" sz="2800">
                <a:solidFill>
                  <a:srgbClr val="3B6680"/>
                </a:solidFill>
              </a:rPr>
              <a:t>Even if you can read, ask trusted adults            for help with medicine. </a:t>
            </a:r>
          </a:p>
          <a:p>
            <a:pPr algn="ctr"/>
            <a:r>
              <a:rPr lang="en-US" sz="2800">
                <a:solidFill>
                  <a:srgbClr val="3B6680"/>
                </a:solidFill>
              </a:rPr>
              <a:t>They help you only take medicine meant for you and follow instructions.</a:t>
            </a:r>
          </a:p>
        </p:txBody>
      </p:sp>
      <p:sp>
        <p:nvSpPr>
          <p:cNvPr id="19" name="Rounded Rectangle 18">
            <a:hlinkClick r:id="" action="ppaction://hlinkshowjump?jump=nextslide"/>
            <a:extLst>
              <a:ext uri="{FF2B5EF4-FFF2-40B4-BE49-F238E27FC236}">
                <a16:creationId xmlns:a16="http://schemas.microsoft.com/office/drawing/2014/main" id="{CEE443FA-5A29-A1AF-6153-92EB459D3725}"/>
              </a:ext>
            </a:extLst>
          </p:cNvPr>
          <p:cNvSpPr/>
          <p:nvPr/>
        </p:nvSpPr>
        <p:spPr>
          <a:xfrm>
            <a:off x="3870185" y="5087990"/>
            <a:ext cx="1676955" cy="601993"/>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Next</a:t>
            </a:r>
            <a:endParaRPr lang="en-US">
              <a:solidFill>
                <a:srgbClr val="3B6680"/>
              </a:solidFill>
              <a:latin typeface="Arial" panose="020B0604020202020204" pitchFamily="34" charset="0"/>
              <a:cs typeface="Arial" panose="020B0604020202020204" pitchFamily="34" charset="0"/>
            </a:endParaRPr>
          </a:p>
        </p:txBody>
      </p:sp>
      <p:sp>
        <p:nvSpPr>
          <p:cNvPr id="25" name="Incorrect">
            <a:extLst>
              <a:ext uri="{FF2B5EF4-FFF2-40B4-BE49-F238E27FC236}">
                <a16:creationId xmlns:a16="http://schemas.microsoft.com/office/drawing/2014/main" id="{2EE981FF-280B-F0CA-1382-CA63924EA8A4}"/>
              </a:ext>
              <a:ext uri="{C183D7F6-B498-43B3-948B-1728B52AA6E4}">
                <adec:decorative xmlns:adec="http://schemas.microsoft.com/office/drawing/2017/decorative" val="1"/>
              </a:ext>
            </a:extLst>
          </p:cNvPr>
          <p:cNvSpPr/>
          <p:nvPr/>
        </p:nvSpPr>
        <p:spPr>
          <a:xfrm>
            <a:off x="700927" y="1340003"/>
            <a:ext cx="7907987" cy="4480138"/>
          </a:xfrm>
          <a:prstGeom prst="roundRect">
            <a:avLst/>
          </a:prstGeom>
          <a:solidFill>
            <a:srgbClr val="3DADBB"/>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AB989821-DDA2-E70E-69CF-CEFE15036318}"/>
              </a:ext>
            </a:extLst>
          </p:cNvPr>
          <p:cNvSpPr txBox="1"/>
          <p:nvPr/>
        </p:nvSpPr>
        <p:spPr>
          <a:xfrm>
            <a:off x="1143702" y="1485933"/>
            <a:ext cx="7060221" cy="3077766"/>
          </a:xfrm>
          <a:prstGeom prst="rect">
            <a:avLst/>
          </a:prstGeom>
          <a:noFill/>
          <a:ln>
            <a:noFill/>
          </a:ln>
        </p:spPr>
        <p:txBody>
          <a:bodyPr wrap="square" rtlCol="0">
            <a:spAutoFit/>
          </a:bodyPr>
          <a:lstStyle/>
          <a:p>
            <a:pPr algn="ctr"/>
            <a:r>
              <a:rPr lang="en-US" sz="4400" b="1">
                <a:solidFill>
                  <a:schemeClr val="bg1"/>
                </a:solidFill>
              </a:rPr>
              <a:t>Oops! Incorrect!</a:t>
            </a:r>
          </a:p>
          <a:p>
            <a:pPr algn="ctr"/>
            <a:endParaRPr lang="en-US" sz="2800">
              <a:solidFill>
                <a:schemeClr val="bg1"/>
              </a:solidFill>
            </a:endParaRPr>
          </a:p>
          <a:p>
            <a:pPr algn="ctr">
              <a:spcAft>
                <a:spcPts val="1200"/>
              </a:spcAft>
            </a:pPr>
            <a:r>
              <a:rPr lang="en-US" sz="2800">
                <a:solidFill>
                  <a:schemeClr val="bg1"/>
                </a:solidFill>
              </a:rPr>
              <a:t>Even if you can read, ask trusted adults          for help with medicine. </a:t>
            </a:r>
          </a:p>
          <a:p>
            <a:pPr algn="ctr"/>
            <a:r>
              <a:rPr lang="en-US" sz="2800">
                <a:solidFill>
                  <a:schemeClr val="bg1"/>
                </a:solidFill>
              </a:rPr>
              <a:t>They help you only take medicine meant for you and follow instructions.</a:t>
            </a:r>
          </a:p>
        </p:txBody>
      </p:sp>
      <p:sp>
        <p:nvSpPr>
          <p:cNvPr id="24" name="Rounded Rectangle 23">
            <a:extLst>
              <a:ext uri="{FF2B5EF4-FFF2-40B4-BE49-F238E27FC236}">
                <a16:creationId xmlns:a16="http://schemas.microsoft.com/office/drawing/2014/main" id="{52BCAA10-FA0B-1298-98A7-9CA8ED70D9D5}"/>
              </a:ext>
            </a:extLst>
          </p:cNvPr>
          <p:cNvSpPr/>
          <p:nvPr/>
        </p:nvSpPr>
        <p:spPr>
          <a:xfrm>
            <a:off x="3538149" y="5055541"/>
            <a:ext cx="2244435" cy="587812"/>
          </a:xfrm>
          <a:prstGeom prst="roundRect">
            <a:avLst>
              <a:gd name="adj" fmla="val 50000"/>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3B6680"/>
                </a:solidFill>
                <a:latin typeface="Arial" panose="020B0604020202020204" pitchFamily="34" charset="0"/>
                <a:cs typeface="Arial" panose="020B0604020202020204" pitchFamily="34" charset="0"/>
              </a:rPr>
              <a:t>Try Again</a:t>
            </a:r>
            <a:endParaRPr lang="en-US">
              <a:solidFill>
                <a:srgbClr val="3B668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77857740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4"/>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26"/>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20" restart="whenNotActive" fill="hold" evtFilter="cancelBubble" nodeType="interactiveSeq">
                <p:stCondLst>
                  <p:cond evt="onClick" delay="0">
                    <p:tgtEl>
                      <p:spTgt spid="12"/>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childTnLst>
        </p:cTn>
      </p:par>
    </p:tnLst>
    <p:bldLst>
      <p:bldP spid="16" grpId="0" animBg="1"/>
      <p:bldP spid="17" grpId="0" animBg="1"/>
      <p:bldP spid="19" grpId="0" animBg="1"/>
      <p:bldP spid="25" grpId="0" animBg="1"/>
      <p:bldP spid="25" grpId="1" animBg="1"/>
      <p:bldP spid="26" grpId="0"/>
      <p:bldP spid="26" grpId="1"/>
      <p:bldP spid="24" grpId="0" animBg="1"/>
      <p:bldP spid="2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95F318-8ACD-C62A-19BB-4113FFDBA9C3}"/>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7701" y="3153364"/>
            <a:ext cx="2060927" cy="2666777"/>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a:extLst>
              <a:ext uri="{C183D7F6-B498-43B3-948B-1728B52AA6E4}">
                <adec:decorative xmlns:adec="http://schemas.microsoft.com/office/drawing/2017/decorative" val="1"/>
              </a:ext>
            </a:extLst>
          </p:cNvPr>
          <p:cNvGrpSpPr/>
          <p:nvPr/>
        </p:nvGrpSpPr>
        <p:grpSpPr>
          <a:xfrm>
            <a:off x="4747769" y="1690623"/>
            <a:ext cx="4120901" cy="2209800"/>
            <a:chOff x="4747769" y="1690623"/>
            <a:chExt cx="4120901" cy="2209800"/>
          </a:xfrm>
        </p:grpSpPr>
        <p:sp>
          <p:nvSpPr>
            <p:cNvPr id="12" name="Oval Callout 11"/>
            <p:cNvSpPr/>
            <p:nvPr/>
          </p:nvSpPr>
          <p:spPr>
            <a:xfrm rot="1469556">
              <a:off x="4747769" y="1690623"/>
              <a:ext cx="4120901" cy="2209800"/>
            </a:xfrm>
            <a:prstGeom prst="wedgeEllipseCallout">
              <a:avLst/>
            </a:prstGeom>
            <a:solidFill>
              <a:schemeClr val="bg1"/>
            </a:solidFill>
            <a:ln w="76200">
              <a:solidFill>
                <a:srgbClr val="3664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rot="1421653">
              <a:off x="5213425" y="2351768"/>
              <a:ext cx="3345384" cy="830997"/>
            </a:xfrm>
            <a:prstGeom prst="rect">
              <a:avLst/>
            </a:prstGeom>
            <a:noFill/>
          </p:spPr>
          <p:txBody>
            <a:bodyPr wrap="square" lIns="91440" tIns="45720" rIns="91440" bIns="45720" rtlCol="0" anchor="t">
              <a:spAutoFit/>
            </a:bodyPr>
            <a:lstStyle/>
            <a:p>
              <a:pPr algn="ctr"/>
              <a:r>
                <a:rPr lang="en-US">
                  <a:solidFill>
                    <a:srgbClr val="3B6680"/>
                  </a:solidFill>
                  <a:latin typeface="Arial"/>
                  <a:ea typeface="MS PGothic"/>
                  <a:cs typeface="Arial"/>
                </a:rPr>
                <a:t>Ask a trusted adult for help with my medicine.</a:t>
              </a:r>
            </a:p>
          </p:txBody>
        </p:sp>
      </p:grpSp>
      <p:grpSp>
        <p:nvGrpSpPr>
          <p:cNvPr id="2" name="Group 1">
            <a:extLst>
              <a:ext uri="{C183D7F6-B498-43B3-948B-1728B52AA6E4}">
                <adec:decorative xmlns:adec="http://schemas.microsoft.com/office/drawing/2017/decorative" val="1"/>
              </a:ext>
            </a:extLst>
          </p:cNvPr>
          <p:cNvGrpSpPr/>
          <p:nvPr/>
        </p:nvGrpSpPr>
        <p:grpSpPr>
          <a:xfrm>
            <a:off x="612560" y="1557352"/>
            <a:ext cx="3581400" cy="2209800"/>
            <a:chOff x="612560" y="1557352"/>
            <a:chExt cx="3581400" cy="2209800"/>
          </a:xfrm>
        </p:grpSpPr>
        <p:sp>
          <p:nvSpPr>
            <p:cNvPr id="11" name="Oval Callout 10"/>
            <p:cNvSpPr/>
            <p:nvPr/>
          </p:nvSpPr>
          <p:spPr>
            <a:xfrm rot="20090555" flipH="1">
              <a:off x="612560" y="1557352"/>
              <a:ext cx="3581400" cy="2209800"/>
            </a:xfrm>
            <a:prstGeom prst="wedgeEllipseCallout">
              <a:avLst/>
            </a:prstGeom>
            <a:solidFill>
              <a:schemeClr val="bg1"/>
            </a:solidFill>
            <a:ln w="76200">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rot="20008568">
              <a:off x="705043" y="2113633"/>
              <a:ext cx="3425138" cy="1200329"/>
            </a:xfrm>
            <a:prstGeom prst="rect">
              <a:avLst/>
            </a:prstGeom>
            <a:noFill/>
          </p:spPr>
          <p:txBody>
            <a:bodyPr wrap="square" lIns="91440" tIns="45720" rIns="91440" bIns="45720" rtlCol="0" anchor="t">
              <a:spAutoFit/>
            </a:bodyPr>
            <a:lstStyle/>
            <a:p>
              <a:pPr algn="ctr"/>
              <a:r>
                <a:rPr lang="en-US">
                  <a:solidFill>
                    <a:srgbClr val="3B6680"/>
                  </a:solidFill>
                  <a:latin typeface="Arial"/>
                  <a:ea typeface="MS PGothic"/>
                  <a:cs typeface="Arial"/>
                </a:rPr>
                <a:t>I can take medicine all by myself since I can read the instructions.</a:t>
              </a:r>
              <a:endParaRPr lang="en-US">
                <a:solidFill>
                  <a:srgbClr val="3B6680"/>
                </a:solidFill>
                <a:cs typeface="Arial"/>
              </a:endParaRPr>
            </a:p>
          </p:txBody>
        </p:sp>
      </p:grpSp>
      <p:grpSp>
        <p:nvGrpSpPr>
          <p:cNvPr id="28" name="Nora on Poster Good Choice">
            <a:extLst>
              <a:ext uri="{C183D7F6-B498-43B3-948B-1728B52AA6E4}">
                <adec:decorative xmlns:adec="http://schemas.microsoft.com/office/drawing/2017/decorative" val="1"/>
              </a:ext>
            </a:extLst>
          </p:cNvPr>
          <p:cNvGrpSpPr/>
          <p:nvPr/>
        </p:nvGrpSpPr>
        <p:grpSpPr>
          <a:xfrm>
            <a:off x="6233103" y="40756"/>
            <a:ext cx="2568388" cy="3816869"/>
            <a:chOff x="6233103" y="40756"/>
            <a:chExt cx="2568388" cy="3816869"/>
          </a:xfrm>
        </p:grpSpPr>
        <p:grpSp>
          <p:nvGrpSpPr>
            <p:cNvPr id="29" name="Group 28"/>
            <p:cNvGrpSpPr/>
            <p:nvPr/>
          </p:nvGrpSpPr>
          <p:grpSpPr>
            <a:xfrm>
              <a:off x="6233103" y="40756"/>
              <a:ext cx="2568388" cy="3816869"/>
              <a:chOff x="6233103" y="40756"/>
              <a:chExt cx="2568388" cy="3816869"/>
            </a:xfrm>
          </p:grpSpPr>
          <p:grpSp>
            <p:nvGrpSpPr>
              <p:cNvPr id="32" name="Group 31"/>
              <p:cNvGrpSpPr/>
              <p:nvPr/>
            </p:nvGrpSpPr>
            <p:grpSpPr>
              <a:xfrm>
                <a:off x="6233103" y="40756"/>
                <a:ext cx="2568388" cy="3816869"/>
                <a:chOff x="3721559" y="2393973"/>
                <a:chExt cx="2443688" cy="3363560"/>
              </a:xfrm>
            </p:grpSpPr>
            <p:pic>
              <p:nvPicPr>
                <p:cNvPr id="34" name="Picture 1" descr="Girl1.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1559" y="2393973"/>
                  <a:ext cx="1778696" cy="336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Oval 34"/>
                <p:cNvSpPr/>
                <p:nvPr/>
              </p:nvSpPr>
              <p:spPr>
                <a:xfrm rot="2867551">
                  <a:off x="5378545" y="2843869"/>
                  <a:ext cx="326496" cy="124690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6964471" y="776614"/>
                <a:ext cx="473462" cy="1478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6887860" y="889283"/>
              <a:ext cx="98032" cy="8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39413" t="20018" r="54764" b="77474"/>
            <a:stretch/>
          </p:blipFill>
          <p:spPr bwMode="auto">
            <a:xfrm rot="16782373">
              <a:off x="7279983" y="890660"/>
              <a:ext cx="108857" cy="95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C183D7F6-B498-43B3-948B-1728B52AA6E4}">
                <adec:decorative xmlns:adec="http://schemas.microsoft.com/office/drawing/2017/decorative" val="1"/>
              </a:ext>
            </a:extLst>
          </p:cNvPr>
          <p:cNvSpPr/>
          <p:nvPr/>
        </p:nvSpPr>
        <p:spPr>
          <a:xfrm>
            <a:off x="492276" y="1786198"/>
            <a:ext cx="8101949" cy="4261886"/>
          </a:xfrm>
          <a:prstGeom prst="roundRec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Left hand Healthy Choice Poster Board">
            <a:extLst>
              <a:ext uri="{C183D7F6-B498-43B3-948B-1728B52AA6E4}">
                <adec:decorative xmlns:adec="http://schemas.microsoft.com/office/drawing/2017/decorative" val="1"/>
              </a:ext>
            </a:extLst>
          </p:cNvPr>
          <p:cNvGrpSpPr/>
          <p:nvPr/>
        </p:nvGrpSpPr>
        <p:grpSpPr>
          <a:xfrm rot="10464909">
            <a:off x="7647515" y="1551782"/>
            <a:ext cx="623454" cy="813216"/>
            <a:chOff x="6871857" y="2467152"/>
            <a:chExt cx="623454" cy="813217"/>
          </a:xfrm>
        </p:grpSpPr>
        <p:pic>
          <p:nvPicPr>
            <p:cNvPr id="40" name="Picture 1" descr="Girl1.png"/>
            <p:cNvPicPr>
              <a:picLocks noChangeAspect="1"/>
            </p:cNvPicPr>
            <p:nvPr/>
          </p:nvPicPr>
          <p:blipFill rotWithShape="1">
            <a:blip r:embed="rId5" cstate="print">
              <a:extLst>
                <a:ext uri="{28A0092B-C50C-407E-A947-70E740481C1C}">
                  <a14:useLocalDpi xmlns:a14="http://schemas.microsoft.com/office/drawing/2010/main" val="0"/>
                </a:ext>
              </a:extLst>
            </a:blip>
            <a:srcRect l="-2038" t="27714" r="66987" b="49726"/>
            <a:stretch/>
          </p:blipFill>
          <p:spPr bwMode="auto">
            <a:xfrm>
              <a:off x="6871857" y="2467152"/>
              <a:ext cx="623454" cy="75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7065817" y="3171638"/>
              <a:ext cx="429492" cy="10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125005" y="2467152"/>
              <a:ext cx="370304" cy="393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itle 4">
            <a:extLst>
              <a:ext uri="{FF2B5EF4-FFF2-40B4-BE49-F238E27FC236}">
                <a16:creationId xmlns:a16="http://schemas.microsoft.com/office/drawing/2014/main" id="{52F49BE3-F06A-5E19-0969-669ADA4DF0DE}"/>
              </a:ext>
            </a:extLst>
          </p:cNvPr>
          <p:cNvSpPr>
            <a:spLocks noGrp="1"/>
          </p:cNvSpPr>
          <p:nvPr>
            <p:ph type="title"/>
          </p:nvPr>
        </p:nvSpPr>
        <p:spPr>
          <a:xfrm>
            <a:off x="457200" y="-1143000"/>
            <a:ext cx="8229600" cy="1143000"/>
          </a:xfrm>
        </p:spPr>
        <p:txBody>
          <a:bodyPr vert="horz" wrap="square" lIns="91440" tIns="45720" rIns="91440" bIns="45720" numCol="1" anchor="b" anchorCtr="0" compatLnSpc="1">
            <a:prstTxWarp prst="textNoShape">
              <a:avLst/>
            </a:prstTxWarp>
          </a:bodyPr>
          <a:lstStyle/>
          <a:p>
            <a:r>
              <a:rPr lang="en-US"/>
              <a:t>Safe choice answer board 3</a:t>
            </a:r>
          </a:p>
        </p:txBody>
      </p:sp>
      <p:sp>
        <p:nvSpPr>
          <p:cNvPr id="49" name="TextBox 48"/>
          <p:cNvSpPr txBox="1"/>
          <p:nvPr/>
        </p:nvSpPr>
        <p:spPr>
          <a:xfrm>
            <a:off x="512619" y="1882515"/>
            <a:ext cx="8101948" cy="523220"/>
          </a:xfrm>
          <a:prstGeom prst="rect">
            <a:avLst/>
          </a:prstGeom>
          <a:noFill/>
        </p:spPr>
        <p:txBody>
          <a:bodyPr wrap="square" rtlCol="0">
            <a:spAutoFit/>
          </a:bodyPr>
          <a:lstStyle/>
          <a:p>
            <a:pPr algn="ctr"/>
            <a:r>
              <a:rPr lang="en-US" sz="2800" b="1">
                <a:solidFill>
                  <a:srgbClr val="545454"/>
                </a:solidFill>
              </a:rPr>
              <a:t>Safe Choices about Medicine</a:t>
            </a:r>
          </a:p>
        </p:txBody>
      </p:sp>
      <p:grpSp>
        <p:nvGrpSpPr>
          <p:cNvPr id="55" name="Choice 1 on Poster" descr="Safe choice 1. A trusted adult is someone who keeps me safe.">
            <a:extLst>
              <a:ext uri="{C183D7F6-B498-43B3-948B-1728B52AA6E4}">
                <adec:decorative xmlns:adec="http://schemas.microsoft.com/office/drawing/2017/decorative" val="0"/>
              </a:ext>
            </a:extLst>
          </p:cNvPr>
          <p:cNvGrpSpPr/>
          <p:nvPr/>
        </p:nvGrpSpPr>
        <p:grpSpPr>
          <a:xfrm rot="1446543">
            <a:off x="540328" y="2361597"/>
            <a:ext cx="1955444" cy="1277297"/>
            <a:chOff x="533051" y="2057855"/>
            <a:chExt cx="3581400" cy="2339372"/>
          </a:xfrm>
        </p:grpSpPr>
        <p:sp>
          <p:nvSpPr>
            <p:cNvPr id="56" name="Oval Callout 55"/>
            <p:cNvSpPr/>
            <p:nvPr/>
          </p:nvSpPr>
          <p:spPr>
            <a:xfrm rot="20153457" flipH="1">
              <a:off x="533051" y="2057855"/>
              <a:ext cx="3581400" cy="2209800"/>
            </a:xfrm>
            <a:prstGeom prst="wedgeEllipseCallout">
              <a:avLst/>
            </a:prstGeom>
            <a:solidFill>
              <a:schemeClr val="bg1"/>
            </a:solidFill>
            <a:ln>
              <a:solidFill>
                <a:srgbClr val="FAA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rot="20153457">
              <a:off x="821322" y="2402881"/>
              <a:ext cx="3217247" cy="1994346"/>
            </a:xfrm>
            <a:prstGeom prst="rect">
              <a:avLst/>
            </a:prstGeom>
            <a:noFill/>
            <a:ln>
              <a:noFill/>
            </a:ln>
          </p:spPr>
          <p:txBody>
            <a:bodyPr wrap="square" rtlCol="0">
              <a:normAutofit/>
            </a:bodyPr>
            <a:lstStyle/>
            <a:p>
              <a:pPr algn="ctr"/>
              <a:r>
                <a:rPr lang="en-US" sz="1700">
                  <a:solidFill>
                    <a:srgbClr val="545454"/>
                  </a:solidFill>
                </a:rPr>
                <a:t>A trusted adult is someone who keeps me safe.</a:t>
              </a:r>
            </a:p>
          </p:txBody>
        </p:sp>
      </p:grpSp>
      <p:grpSp>
        <p:nvGrpSpPr>
          <p:cNvPr id="58" name="Choice 2 on Poster" descr="Safe choice 2. Pharmacists are trusted adults in the community.">
            <a:extLst>
              <a:ext uri="{C183D7F6-B498-43B3-948B-1728B52AA6E4}">
                <adec:decorative xmlns:adec="http://schemas.microsoft.com/office/drawing/2017/decorative" val="0"/>
              </a:ext>
            </a:extLst>
          </p:cNvPr>
          <p:cNvGrpSpPr/>
          <p:nvPr/>
        </p:nvGrpSpPr>
        <p:grpSpPr>
          <a:xfrm>
            <a:off x="2563181" y="2934058"/>
            <a:ext cx="1987528" cy="1206551"/>
            <a:chOff x="2563181" y="2934058"/>
            <a:chExt cx="1987528" cy="1206551"/>
          </a:xfrm>
        </p:grpSpPr>
        <p:sp>
          <p:nvSpPr>
            <p:cNvPr id="59" name="Oval Callout 58"/>
            <p:cNvSpPr/>
            <p:nvPr/>
          </p:nvSpPr>
          <p:spPr>
            <a:xfrm flipH="1">
              <a:off x="2563181" y="2934058"/>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2626377" y="3103340"/>
              <a:ext cx="1924332" cy="877163"/>
            </a:xfrm>
            <a:prstGeom prst="rect">
              <a:avLst/>
            </a:prstGeom>
            <a:noFill/>
          </p:spPr>
          <p:txBody>
            <a:bodyPr wrap="square" rtlCol="0">
              <a:spAutoFit/>
            </a:bodyPr>
            <a:lstStyle/>
            <a:p>
              <a:pPr algn="ctr"/>
              <a:r>
                <a:rPr lang="en-US" sz="1700">
                  <a:solidFill>
                    <a:srgbClr val="545454"/>
                  </a:solidFill>
                </a:rPr>
                <a:t>Pharmacists are trusted adults in the community.</a:t>
              </a:r>
            </a:p>
          </p:txBody>
        </p:sp>
      </p:grpSp>
      <p:grpSp>
        <p:nvGrpSpPr>
          <p:cNvPr id="45" name="Choice 3 on Poster" descr="Safe choice 3. Ask a trusted adult for help with medicine.">
            <a:extLst>
              <a:ext uri="{C183D7F6-B498-43B3-948B-1728B52AA6E4}">
                <adec:decorative xmlns:adec="http://schemas.microsoft.com/office/drawing/2017/decorative" val="0"/>
              </a:ext>
            </a:extLst>
          </p:cNvPr>
          <p:cNvGrpSpPr/>
          <p:nvPr/>
        </p:nvGrpSpPr>
        <p:grpSpPr>
          <a:xfrm>
            <a:off x="4561407" y="2412734"/>
            <a:ext cx="1955444" cy="1206551"/>
            <a:chOff x="4561407" y="2412734"/>
            <a:chExt cx="1955444" cy="1206551"/>
          </a:xfrm>
        </p:grpSpPr>
        <p:sp>
          <p:nvSpPr>
            <p:cNvPr id="47" name="Oval Callout 46"/>
            <p:cNvSpPr/>
            <p:nvPr/>
          </p:nvSpPr>
          <p:spPr>
            <a:xfrm flipH="1">
              <a:off x="4561407" y="2412734"/>
              <a:ext cx="1955444" cy="1206551"/>
            </a:xfrm>
            <a:prstGeom prst="wedgeEllipseCallout">
              <a:avLst/>
            </a:prstGeom>
            <a:solidFill>
              <a:schemeClr val="bg1"/>
            </a:solidFill>
            <a:ln>
              <a:solidFill>
                <a:srgbClr val="3B66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4611379" y="2584034"/>
              <a:ext cx="1802895" cy="877163"/>
            </a:xfrm>
            <a:prstGeom prst="rect">
              <a:avLst/>
            </a:prstGeom>
            <a:noFill/>
          </p:spPr>
          <p:txBody>
            <a:bodyPr wrap="square" lIns="91440" tIns="45720" rIns="91440" bIns="45720" rtlCol="0" anchor="t">
              <a:spAutoFit/>
            </a:bodyPr>
            <a:lstStyle/>
            <a:p>
              <a:pPr algn="ctr"/>
              <a:r>
                <a:rPr lang="en-US" sz="1700">
                  <a:solidFill>
                    <a:srgbClr val="545454"/>
                  </a:solidFill>
                  <a:latin typeface="Arial"/>
                  <a:ea typeface="MS PGothic"/>
                  <a:cs typeface="Arial"/>
                </a:rPr>
                <a:t>Ask trusted adults for help with medicine.</a:t>
              </a:r>
            </a:p>
          </p:txBody>
        </p:sp>
      </p:grpSp>
      <p:sp>
        <p:nvSpPr>
          <p:cNvPr id="46" name="Rounded Rectangle 45">
            <a:hlinkClick r:id="" action="ppaction://hlinkshowjump?jump=nextslide"/>
          </p:cNvPr>
          <p:cNvSpPr/>
          <p:nvPr/>
        </p:nvSpPr>
        <p:spPr>
          <a:xfrm>
            <a:off x="6886117" y="5822397"/>
            <a:ext cx="1628857" cy="588045"/>
          </a:xfrm>
          <a:prstGeom prst="roundRect">
            <a:avLst>
              <a:gd name="adj" fmla="val 50000"/>
            </a:avLst>
          </a:prstGeom>
          <a:solidFill>
            <a:srgbClr val="3B668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Next</a:t>
            </a:r>
            <a:endParaRPr lang="en-US" sz="1800">
              <a:solidFill>
                <a:schemeClr val="bg1"/>
              </a:solidFill>
            </a:endParaRPr>
          </a:p>
        </p:txBody>
      </p:sp>
    </p:spTree>
    <p:custDataLst>
      <p:tags r:id="rId1"/>
    </p:custDataLst>
    <p:extLst>
      <p:ext uri="{BB962C8B-B14F-4D97-AF65-F5344CB8AC3E}">
        <p14:creationId xmlns:p14="http://schemas.microsoft.com/office/powerpoint/2010/main" val="386473754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4" fill="hold" nodeType="withEffect">
                                  <p:stCondLst>
                                    <p:cond delay="500"/>
                                  </p:stCondLst>
                                  <p:childTnLst>
                                    <p:anim calcmode="lin" valueType="num">
                                      <p:cBhvr additive="base">
                                        <p:cTn id="6" dur="2000"/>
                                        <p:tgtEl>
                                          <p:spTgt spid="4"/>
                                        </p:tgtEl>
                                        <p:attrNameLst>
                                          <p:attrName>ppt_x</p:attrName>
                                        </p:attrNameLst>
                                      </p:cBhvr>
                                      <p:tavLst>
                                        <p:tav tm="0">
                                          <p:val>
                                            <p:strVal val="ppt_x"/>
                                          </p:val>
                                        </p:tav>
                                        <p:tav tm="100000">
                                          <p:val>
                                            <p:strVal val="ppt_x"/>
                                          </p:val>
                                        </p:tav>
                                      </p:tavLst>
                                    </p:anim>
                                    <p:anim calcmode="lin" valueType="num">
                                      <p:cBhvr additive="base">
                                        <p:cTn id="7" dur="2000"/>
                                        <p:tgtEl>
                                          <p:spTgt spid="4"/>
                                        </p:tgtEl>
                                        <p:attrNameLst>
                                          <p:attrName>ppt_y</p:attrName>
                                        </p:attrNameLst>
                                      </p:cBhvr>
                                      <p:tavLst>
                                        <p:tav tm="0">
                                          <p:val>
                                            <p:strVal val="ppt_y"/>
                                          </p:val>
                                        </p:tav>
                                        <p:tav tm="100000">
                                          <p:val>
                                            <p:strVal val="1+ppt_h/2"/>
                                          </p:val>
                                        </p:tav>
                                      </p:tavLst>
                                    </p:anim>
                                    <p:set>
                                      <p:cBhvr>
                                        <p:cTn id="8" dur="1" fill="hold">
                                          <p:stCondLst>
                                            <p:cond delay="1999"/>
                                          </p:stCondLst>
                                        </p:cTn>
                                        <p:tgtEl>
                                          <p:spTgt spid="4"/>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par>
                          <p:cTn id="11" fill="hold">
                            <p:stCondLst>
                              <p:cond delay="2500"/>
                            </p:stCondLst>
                            <p:childTnLst>
                              <p:par>
                                <p:cTn id="12" presetID="1" presetClass="entr" presetSubtype="0" fill="hold" nodeType="afterEffect">
                                  <p:stCondLst>
                                    <p:cond delay="0"/>
                                  </p:stCondLst>
                                  <p:childTnLst>
                                    <p:set>
                                      <p:cBhvr>
                                        <p:cTn id="13" dur="1" fill="hold">
                                          <p:stCondLst>
                                            <p:cond delay="0"/>
                                          </p:stCondLst>
                                        </p:cTn>
                                        <p:tgtEl>
                                          <p:spTgt spid="28"/>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5"/>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8"/>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9"/>
                                        </p:tgtEl>
                                        <p:attrNameLst>
                                          <p:attrName>style.visibility</p:attrName>
                                        </p:attrNameLst>
                                      </p:cBhvr>
                                      <p:to>
                                        <p:strVal val="visible"/>
                                      </p:to>
                                    </p:set>
                                  </p:childTnLst>
                                </p:cTn>
                              </p:par>
                            </p:childTnLst>
                          </p:cTn>
                        </p:par>
                        <p:par>
                          <p:cTn id="24" fill="hold">
                            <p:stCondLst>
                              <p:cond delay="2500"/>
                            </p:stCondLst>
                            <p:childTnLst>
                              <p:par>
                                <p:cTn id="25" presetID="2" presetClass="entr" presetSubtype="4" fill="hold" nodeType="afterEffect">
                                  <p:stCondLst>
                                    <p:cond delay="0"/>
                                  </p:stCondLst>
                                  <p:childTnLst>
                                    <p:set>
                                      <p:cBhvr>
                                        <p:cTn id="26" dur="1" fill="hold">
                                          <p:stCondLst>
                                            <p:cond delay="0"/>
                                          </p:stCondLst>
                                        </p:cTn>
                                        <p:tgtEl>
                                          <p:spTgt spid="45"/>
                                        </p:tgtEl>
                                        <p:attrNameLst>
                                          <p:attrName>style.visibility</p:attrName>
                                        </p:attrNameLst>
                                      </p:cBhvr>
                                      <p:to>
                                        <p:strVal val="visible"/>
                                      </p:to>
                                    </p:set>
                                    <p:anim calcmode="lin" valueType="num">
                                      <p:cBhvr additive="base">
                                        <p:cTn id="27" dur="2000" fill="hold"/>
                                        <p:tgtEl>
                                          <p:spTgt spid="45"/>
                                        </p:tgtEl>
                                        <p:attrNameLst>
                                          <p:attrName>ppt_x</p:attrName>
                                        </p:attrNameLst>
                                      </p:cBhvr>
                                      <p:tavLst>
                                        <p:tav tm="0">
                                          <p:val>
                                            <p:strVal val="#ppt_x"/>
                                          </p:val>
                                        </p:tav>
                                        <p:tav tm="100000">
                                          <p:val>
                                            <p:strVal val="#ppt_x"/>
                                          </p:val>
                                        </p:tav>
                                      </p:tavLst>
                                    </p:anim>
                                    <p:anim calcmode="lin" valueType="num">
                                      <p:cBhvr additive="base">
                                        <p:cTn id="28" dur="2000" fill="hold"/>
                                        <p:tgtEl>
                                          <p:spTgt spid="45"/>
                                        </p:tgtEl>
                                        <p:attrNameLst>
                                          <p:attrName>ppt_y</p:attrName>
                                        </p:attrNameLst>
                                      </p:cBhvr>
                                      <p:tavLst>
                                        <p:tav tm="0">
                                          <p:val>
                                            <p:strVal val="1+#ppt_h/2"/>
                                          </p:val>
                                        </p:tav>
                                        <p:tav tm="100000">
                                          <p:val>
                                            <p:strVal val="#ppt_y"/>
                                          </p:val>
                                        </p:tav>
                                      </p:tavLst>
                                    </p:anim>
                                  </p:childTnLst>
                                </p:cTn>
                              </p:par>
                            </p:childTnLst>
                          </p:cTn>
                        </p:par>
                        <p:par>
                          <p:cTn id="29" fill="hold">
                            <p:stCondLst>
                              <p:cond delay="4500"/>
                            </p:stCondLst>
                            <p:childTnLst>
                              <p:par>
                                <p:cTn id="30" presetID="1" presetClass="entr" presetSubtype="0" fill="hold" grpId="0" nodeType="afterEffect">
                                  <p:stCondLst>
                                    <p:cond delay="0"/>
                                  </p:stCondLst>
                                  <p:childTnLst>
                                    <p:set>
                                      <p:cBhvr>
                                        <p:cTn id="31"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9" grpId="0"/>
      <p:bldP spid="4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SHOWBARVISIBLE" val="True"/>
  <p:tag name="CSVFORMAT" val="0"/>
  <p:tag name="COUNTDOWNSTYLE" val="-1"/>
  <p:tag name="COUNTDOWNSECONDS" val="10"/>
  <p:tag name="BACKUPSESSIONS" val="True"/>
  <p:tag name="REVIEWONLY" val="False"/>
  <p:tag name="RACEENDPOINTS" val="100"/>
  <p:tag name="PARTICIPANTSINLEADERBOARD" val="5"/>
  <p:tag name="BUBBLESIZEVISIBLE" val="True"/>
  <p:tag name="CUSTOMGRIDBACKCOLOR" val="-722948"/>
  <p:tag name="CUSTOMCELLBACKCOLOR3" val="-268652"/>
  <p:tag name="DISPLAYDEVICENUMBER" val="True"/>
  <p:tag name="AUTOSIZEGRID" val="True"/>
  <p:tag name="POLLINGCYCLE" val="2"/>
  <p:tag name="INCLUDENONRESPONDERS" val="False"/>
  <p:tag name="CORRECTPOINTVALUE" val="1"/>
  <p:tag name="ZEROBASED" val="False"/>
  <p:tag name="FIBDISPLAYRESULTS" val="True"/>
  <p:tag name="PRRESPONSE1" val="10"/>
  <p:tag name="PRRESPONSE5" val="6"/>
  <p:tag name="PRRESPONSE9" val="2"/>
  <p:tag name="TASKPANEKEY" val="97bfbfa1-f89e-47a1-a076-23fcf16849f2"/>
  <p:tag name="USESECONDARYMONITOR" val="True"/>
  <p:tag name="ANSWERNOWTEXT" val="Answer Now"/>
  <p:tag name="INPUTSOURCE" val="1"/>
  <p:tag name="CHARTVALUEFORMAT" val="0%"/>
  <p:tag name="STDCHART" val="1"/>
  <p:tag name="TEAMSINLEADERBOARD" val="5"/>
  <p:tag name="BUBBLEGROUPING" val="3"/>
  <p:tag name="CUSTOMCELLBACKCOLOR2" val="-13395457"/>
  <p:tag name="DISPLAYDEVICEID" val="True"/>
  <p:tag name="GRIDPOSITION" val="1"/>
  <p:tag name="RESETCHARTS" val="True"/>
  <p:tag name="INCORRECTPOINTVALUE" val="0"/>
  <p:tag name="CHARTSCALE" val="True"/>
  <p:tag name="FIBDISPLAYKEYWORDS" val="True"/>
  <p:tag name="PRRESPONSE6" val="5"/>
  <p:tag name="SHOWFLASHWARNING" val="True"/>
  <p:tag name="EXPANDSHOWBAR" val="True"/>
  <p:tag name="RESPCOUNTERSTYLE" val="-1"/>
  <p:tag name="ALLOWDUPLICATES" val="False"/>
  <p:tag name="AUTOUPDATEALIASES" val="True"/>
  <p:tag name="MAXRESPONDERS" val="5"/>
  <p:tag name="CUSTOMCELLFORECOLOR" val="-16777216"/>
  <p:tag name="DISPLAYNAME" val="True"/>
  <p:tag name="GRIDFONTSIZE" val="12"/>
  <p:tag name="INCLUDEPPT" val="True"/>
  <p:tag name="AUTOADJUSTPARTRANGE" val="True"/>
  <p:tag name="PRRESPONSE2" val="9"/>
  <p:tag name="PRRESPONSE8" val="3"/>
  <p:tag name="POWERPOINTVERSION" val="14.0"/>
  <p:tag name="RESPCOUNTERFORMAT" val="0"/>
  <p:tag name="AUTOADVANCE" val="False"/>
  <p:tag name="SKIPREMAININGRACESLIDES" val="True"/>
  <p:tag name="CUSTOMCELLBACKCOLOR1" val="-657956"/>
  <p:tag name="GRIDROTATIONINTERVAL" val="2"/>
  <p:tag name="MULTIRESPDIVISOR" val="1"/>
  <p:tag name="ADVANCEDSETTINGSVIEW" val="False"/>
  <p:tag name="PRRESPONSE4" val="7"/>
  <p:tag name="TPVERSION" val="2008"/>
  <p:tag name="RESPTABLESTYLE" val="-1"/>
  <p:tag name="RACERSMAXDISPLAYED" val="5"/>
  <p:tag name="DEFAULTNUMTEAMS" val="5"/>
  <p:tag name="GRIDSIZE" val="{Width=800, Height=600}"/>
  <p:tag name="REALTIMEBACKUP" val="False"/>
  <p:tag name="PRRESPONSE3" val="8"/>
  <p:tag name="SAVECSVWITHSESSION" val="True"/>
  <p:tag name="BACKUPMAINTENANCE" val="7"/>
  <p:tag name="BUBBLEVALUEFORMAT" val="0.0"/>
  <p:tag name="CHARTCOLORS" val="0"/>
  <p:tag name="FIBNUMRESULTS" val="5"/>
  <p:tag name="ALWAYSOPENPOLL" val="False"/>
  <p:tag name="ROTATIONINTERVAL" val="2"/>
  <p:tag name="USESCHEMECOLORS" val="True"/>
  <p:tag name="REALTIMEBACKUPPATH" val="(None)"/>
  <p:tag name="BULLETTYPE" val="3"/>
  <p:tag name="BUBBLENAMEVISIBLE" val="True"/>
  <p:tag name="ALLOWUSERFEEDBACK" val="True"/>
  <p:tag name="ANSWERNOWSTYLE" val="-1"/>
  <p:tag name="GRIDOPACITY" val="90"/>
  <p:tag name="PRRESPONSE10" val="1"/>
  <p:tag name="CHARTLABELS" val="1"/>
  <p:tag name="RACEANIMATIONSPEED" val="3"/>
  <p:tag name="NUMRESPONSES" val="1"/>
  <p:tag name="CUSTOMCELLBACKCOLOR4" val="-8355712"/>
  <p:tag name="PRRESPONSE7" val="4"/>
  <p:tag name="FIBINCLUDEOTHER" val="True"/>
  <p:tag name="DELIMITERS" val="3.1"/>
  <p:tag name="TPFULLVERSION" val="4.3.2.1178"/>
  <p:tag name="INCLUDESESSION" val="True"/>
  <p:tag name="ARTICULATE_PROJECT_OPEN" val="0"/>
  <p:tag name="ARTICULATE_SLIDE_COUNT" val="2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3CD949663AD84FB01C77AB0EE3AAB3" ma:contentTypeVersion="18" ma:contentTypeDescription="Create a new document." ma:contentTypeScope="" ma:versionID="a10d0d758f94e27e0b3179cf751ce2e1">
  <xsd:schema xmlns:xsd="http://www.w3.org/2001/XMLSchema" xmlns:xs="http://www.w3.org/2001/XMLSchema" xmlns:p="http://schemas.microsoft.com/office/2006/metadata/properties" xmlns:ns2="7bd532b3-53c2-47db-a10a-4e8d82d76c6f" xmlns:ns3="3e8c44b7-8373-451f-836e-2beeec1704e0" targetNamespace="http://schemas.microsoft.com/office/2006/metadata/properties" ma:root="true" ma:fieldsID="e93f80a39564123315c01dcef15ebd9d" ns2:_="" ns3:_="">
    <xsd:import namespace="7bd532b3-53c2-47db-a10a-4e8d82d76c6f"/>
    <xsd:import namespace="3e8c44b7-8373-451f-836e-2beeec1704e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d532b3-53c2-47db-a10a-4e8d82d76c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b434354-605c-4a24-9fd5-b21458dd13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e8c44b7-8373-451f-836e-2beeec1704e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b95b14f-94cb-43b0-9ff4-d83cac4db695}" ma:internalName="TaxCatchAll" ma:showField="CatchAllData" ma:web="3e8c44b7-8373-451f-836e-2beeec1704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e8c44b7-8373-451f-836e-2beeec1704e0" xsi:nil="true"/>
    <lcf76f155ced4ddcb4097134ff3c332f xmlns="7bd532b3-53c2-47db-a10a-4e8d82d76c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427CC5-1F81-4C05-B578-44CF47F873AF}">
  <ds:schemaRefs>
    <ds:schemaRef ds:uri="3e8c44b7-8373-451f-836e-2beeec1704e0"/>
    <ds:schemaRef ds:uri="7bd532b3-53c2-47db-a10a-4e8d82d76c6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6EB89A5-B493-4EBA-8F06-D7DD902A06E3}">
  <ds:schemaRefs>
    <ds:schemaRef ds:uri="http://schemas.microsoft.com/sharepoint/v3/contenttype/forms"/>
  </ds:schemaRefs>
</ds:datastoreItem>
</file>

<file path=customXml/itemProps3.xml><?xml version="1.0" encoding="utf-8"?>
<ds:datastoreItem xmlns:ds="http://schemas.openxmlformats.org/officeDocument/2006/customXml" ds:itemID="{4979611A-07F0-4E42-B4BA-5B1253B7A850}">
  <ds:schemaRefs>
    <ds:schemaRef ds:uri="3e8c44b7-8373-451f-836e-2beeec1704e0"/>
    <ds:schemaRef ds:uri="7bd532b3-53c2-47db-a10a-4e8d82d76c6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18</Slides>
  <Notes>18</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Medication Safety Patrol: Safe Choices Game</vt:lpstr>
      <vt:lpstr>Medication Safety Rules</vt:lpstr>
      <vt:lpstr>Directions</vt:lpstr>
      <vt:lpstr>1. Which choice helps keep us safe?</vt:lpstr>
      <vt:lpstr>Safe choice answer board</vt:lpstr>
      <vt:lpstr>2. Which choice helps keep us safe?</vt:lpstr>
      <vt:lpstr>Safe choice answer board 2</vt:lpstr>
      <vt:lpstr>3. Which choice helps keep us safe?</vt:lpstr>
      <vt:lpstr>Safe choice answer board 3</vt:lpstr>
      <vt:lpstr>4. Which choice helps keep us safe?</vt:lpstr>
      <vt:lpstr>Safe choice answer board 4</vt:lpstr>
      <vt:lpstr>5. Which choice helps keep us safe?</vt:lpstr>
      <vt:lpstr>Safe choice answer board 5</vt:lpstr>
      <vt:lpstr>6. Which choice helps keep us safe?</vt:lpstr>
      <vt:lpstr>Safe choice answer board 6</vt:lpstr>
      <vt:lpstr>7. Which choice helps keep us safe?</vt:lpstr>
      <vt:lpstr>Safe choice answer board 7</vt:lpstr>
      <vt:lpstr>Remember the  Medication Safety Rules: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Launch</dc:creator>
  <cp:revision>1</cp:revision>
  <cp:lastPrinted>2013-12-03T13:46:14Z</cp:lastPrinted>
  <dcterms:created xsi:type="dcterms:W3CDTF">2013-06-11T14:40:11Z</dcterms:created>
  <dcterms:modified xsi:type="dcterms:W3CDTF">2026-02-23T21:55:33Z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402D6C3B-ECF7-4AFF-A30D-8D3A43A5B161</vt:lpwstr>
  </property>
  <property fmtid="{D5CDD505-2E9C-101B-9397-08002B2CF9AE}" pid="3" name="ArticulatePath">
    <vt:lpwstr>5CR16-514361_GenRx Medication Safety_GoodChoice BadChoice Game_v2</vt:lpwstr>
  </property>
  <property fmtid="{D5CDD505-2E9C-101B-9397-08002B2CF9AE}" pid="4" name="ContentTypeId">
    <vt:lpwstr>0x010100CB3CD949663AD84FB01C77AB0EE3AAB3</vt:lpwstr>
  </property>
  <property fmtid="{D5CDD505-2E9C-101B-9397-08002B2CF9AE}" pid="5" name="MediaServiceImageTags">
    <vt:lpwstr/>
  </property>
</Properties>
</file>