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3661" r:id="rId5"/>
  </p:sldMasterIdLst>
  <p:notesMasterIdLst>
    <p:notesMasterId r:id="rId31"/>
  </p:notesMasterIdLst>
  <p:handoutMasterIdLst>
    <p:handoutMasterId r:id="rId32"/>
  </p:handoutMasterIdLst>
  <p:sldIdLst>
    <p:sldId id="333" r:id="rId6"/>
    <p:sldId id="325" r:id="rId7"/>
    <p:sldId id="324" r:id="rId8"/>
    <p:sldId id="331" r:id="rId9"/>
    <p:sldId id="259" r:id="rId10"/>
    <p:sldId id="291" r:id="rId11"/>
    <p:sldId id="318" r:id="rId12"/>
    <p:sldId id="293" r:id="rId13"/>
    <p:sldId id="319" r:id="rId14"/>
    <p:sldId id="294" r:id="rId15"/>
    <p:sldId id="269" r:id="rId16"/>
    <p:sldId id="301" r:id="rId17"/>
    <p:sldId id="270" r:id="rId18"/>
    <p:sldId id="302" r:id="rId19"/>
    <p:sldId id="271" r:id="rId20"/>
    <p:sldId id="303" r:id="rId21"/>
    <p:sldId id="275" r:id="rId22"/>
    <p:sldId id="307" r:id="rId23"/>
    <p:sldId id="277" r:id="rId24"/>
    <p:sldId id="309" r:id="rId25"/>
    <p:sldId id="274" r:id="rId26"/>
    <p:sldId id="306" r:id="rId27"/>
    <p:sldId id="326" r:id="rId28"/>
    <p:sldId id="290" r:id="rId29"/>
    <p:sldId id="327" r:id="rId30"/>
  </p:sldIdLst>
  <p:sldSz cx="9144000" cy="6858000" type="screen4x3"/>
  <p:notesSz cx="7010400" cy="9296400"/>
  <p:custDataLst>
    <p:tags r:id="rId33"/>
  </p:custDataLst>
  <p:defaultTextStyle>
    <a:defPPr>
      <a:defRPr lang="en-US"/>
    </a:defPPr>
    <a:lvl1pPr algn="l" rtl="0" eaLnBrk="0" fontAlgn="base" hangingPunct="0">
      <a:spcBef>
        <a:spcPct val="0"/>
      </a:spcBef>
      <a:spcAft>
        <a:spcPct val="0"/>
      </a:spcAft>
      <a:defRPr sz="2400" b="1" kern="1200">
        <a:solidFill>
          <a:srgbClr val="FF9933"/>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b="1" kern="1200">
        <a:solidFill>
          <a:srgbClr val="FF9933"/>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b="1" kern="1200">
        <a:solidFill>
          <a:srgbClr val="FF9933"/>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b="1" kern="1200">
        <a:solidFill>
          <a:srgbClr val="FF9933"/>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b="1" kern="1200">
        <a:solidFill>
          <a:srgbClr val="FF9933"/>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b="1" kern="1200">
        <a:solidFill>
          <a:srgbClr val="FF9933"/>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b="1" kern="1200">
        <a:solidFill>
          <a:srgbClr val="FF9933"/>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b="1" kern="1200">
        <a:solidFill>
          <a:srgbClr val="FF9933"/>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b="1" kern="1200">
        <a:solidFill>
          <a:srgbClr val="FF9933"/>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CBB470-9AB8-3772-6CE2-049CC1C01DB3}" name="Downing, Molly" initials="MD" userId="S::downing.211@osu.edu::f0a4fb2e-3241-49dc-80bf-ac6dabc7191a" providerId="AD"/>
  <p188:author id="{9C552380-AE49-389A-47E6-2FC7DCB91076}" name="Silvaroli, Josie" initials="SJ" userId="S::silvaroli.1@osu.edu::f34c3c8f-c71b-4e25-a0e3-48356815d5b4"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95959"/>
    <a:srgbClr val="FAAF5C"/>
    <a:srgbClr val="36647E"/>
    <a:srgbClr val="6BC6B8"/>
    <a:srgbClr val="555455"/>
    <a:srgbClr val="F09F47"/>
    <a:srgbClr val="F5F5F5"/>
    <a:srgbClr val="37657F"/>
    <a:srgbClr val="D4E7E2"/>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D35A44-C3F0-4353-A5FE-B69C01039589}" v="77" dt="2026-02-21T18:40:26.9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207" autoAdjust="0"/>
  </p:normalViewPr>
  <p:slideViewPr>
    <p:cSldViewPr snapToGrid="0">
      <p:cViewPr varScale="1">
        <p:scale>
          <a:sx n="45" d="100"/>
          <a:sy n="45" d="100"/>
        </p:scale>
        <p:origin x="1828" y="44"/>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aroli, Josie" userId="f34c3c8f-c71b-4e25-a0e3-48356815d5b4" providerId="ADAL" clId="{90DCFB77-282C-4240-B704-615A958E5EBC}"/>
    <pc:docChg chg="undo custSel modSld">
      <pc:chgData name="Silvaroli, Josie" userId="f34c3c8f-c71b-4e25-a0e3-48356815d5b4" providerId="ADAL" clId="{90DCFB77-282C-4240-B704-615A958E5EBC}" dt="2026-02-11T16:00:07.673" v="141" actId="13244"/>
      <pc:docMkLst>
        <pc:docMk/>
      </pc:docMkLst>
      <pc:sldChg chg="delSp modSp mod">
        <pc:chgData name="Silvaroli, Josie" userId="f34c3c8f-c71b-4e25-a0e3-48356815d5b4" providerId="ADAL" clId="{90DCFB77-282C-4240-B704-615A958E5EBC}" dt="2026-02-11T15:53:59.947" v="96" actId="962"/>
        <pc:sldMkLst>
          <pc:docMk/>
          <pc:sldMk cId="0" sldId="259"/>
        </pc:sldMkLst>
        <pc:spChg chg="mod">
          <ac:chgData name="Silvaroli, Josie" userId="f34c3c8f-c71b-4e25-a0e3-48356815d5b4" providerId="ADAL" clId="{90DCFB77-282C-4240-B704-615A958E5EBC}" dt="2026-02-11T15:53:58.882" v="95" actId="962"/>
          <ac:spMkLst>
            <pc:docMk/>
            <pc:sldMk cId="0" sldId="259"/>
            <ac:spMk id="4" creationId="{AC46E2E0-F7FC-1459-E700-B1B7E0656FE6}"/>
          </ac:spMkLst>
        </pc:spChg>
        <pc:spChg chg="mod">
          <ac:chgData name="Silvaroli, Josie" userId="f34c3c8f-c71b-4e25-a0e3-48356815d5b4" providerId="ADAL" clId="{90DCFB77-282C-4240-B704-615A958E5EBC}" dt="2026-02-11T15:53:59.947" v="96" actId="962"/>
          <ac:spMkLst>
            <pc:docMk/>
            <pc:sldMk cId="0" sldId="259"/>
            <ac:spMk id="5" creationId="{F6B0923F-D2B6-BC8B-987B-2DAE59573028}"/>
          </ac:spMkLst>
        </pc:spChg>
        <pc:spChg chg="mod">
          <ac:chgData name="Silvaroli, Josie" userId="f34c3c8f-c71b-4e25-a0e3-48356815d5b4" providerId="ADAL" clId="{90DCFB77-282C-4240-B704-615A958E5EBC}" dt="2026-02-11T15:48:06.140" v="44" actId="33553"/>
          <ac:spMkLst>
            <pc:docMk/>
            <pc:sldMk cId="0" sldId="259"/>
            <ac:spMk id="12291" creationId="{8F4DB892-98DF-FB06-4001-4FEC733DBCEA}"/>
          </ac:spMkLst>
        </pc:spChg>
        <pc:spChg chg="mod">
          <ac:chgData name="Silvaroli, Josie" userId="f34c3c8f-c71b-4e25-a0e3-48356815d5b4" providerId="ADAL" clId="{90DCFB77-282C-4240-B704-615A958E5EBC}" dt="2026-02-11T15:53:12.001" v="89" actId="13244"/>
          <ac:spMkLst>
            <pc:docMk/>
            <pc:sldMk cId="0" sldId="259"/>
            <ac:spMk id="12292" creationId="{AEFEC4C2-4C1A-127D-7E84-31E1817E6A98}"/>
          </ac:spMkLst>
        </pc:spChg>
        <pc:picChg chg="mod">
          <ac:chgData name="Silvaroli, Josie" userId="f34c3c8f-c71b-4e25-a0e3-48356815d5b4" providerId="ADAL" clId="{90DCFB77-282C-4240-B704-615A958E5EBC}" dt="2026-02-11T15:53:57.144" v="94" actId="962"/>
          <ac:picMkLst>
            <pc:docMk/>
            <pc:sldMk cId="0" sldId="259"/>
            <ac:picMk id="3" creationId="{9221BBE8-844A-5014-85DC-205FDE66A244}"/>
          </ac:picMkLst>
        </pc:picChg>
        <pc:picChg chg="mod ord">
          <ac:chgData name="Silvaroli, Josie" userId="f34c3c8f-c71b-4e25-a0e3-48356815d5b4" providerId="ADAL" clId="{90DCFB77-282C-4240-B704-615A958E5EBC}" dt="2026-02-11T15:53:47.560" v="93" actId="962"/>
          <ac:picMkLst>
            <pc:docMk/>
            <pc:sldMk cId="0" sldId="259"/>
            <ac:picMk id="7" creationId="{A21A2220-93FB-B83D-582E-C98094156157}"/>
          </ac:picMkLst>
        </pc:picChg>
      </pc:sldChg>
      <pc:sldChg chg="modSp mod">
        <pc:chgData name="Silvaroli, Josie" userId="f34c3c8f-c71b-4e25-a0e3-48356815d5b4" providerId="ADAL" clId="{90DCFB77-282C-4240-B704-615A958E5EBC}" dt="2026-02-11T15:57:31.088" v="124" actId="13244"/>
        <pc:sldMkLst>
          <pc:docMk/>
          <pc:sldMk cId="0" sldId="269"/>
        </pc:sldMkLst>
        <pc:spChg chg="mod">
          <ac:chgData name="Silvaroli, Josie" userId="f34c3c8f-c71b-4e25-a0e3-48356815d5b4" providerId="ADAL" clId="{90DCFB77-282C-4240-B704-615A958E5EBC}" dt="2026-02-11T15:57:21.176" v="123" actId="13244"/>
          <ac:spMkLst>
            <pc:docMk/>
            <pc:sldMk cId="0" sldId="269"/>
            <ac:spMk id="24578" creationId="{52DC47E9-F7A5-1091-33E8-D80625FBB9BB}"/>
          </ac:spMkLst>
        </pc:spChg>
        <pc:spChg chg="mod">
          <ac:chgData name="Silvaroli, Josie" userId="f34c3c8f-c71b-4e25-a0e3-48356815d5b4" providerId="ADAL" clId="{90DCFB77-282C-4240-B704-615A958E5EBC}" dt="2026-02-11T15:48:26.263" v="50" actId="33553"/>
          <ac:spMkLst>
            <pc:docMk/>
            <pc:sldMk cId="0" sldId="269"/>
            <ac:spMk id="24579" creationId="{C141A480-0B49-4B30-D52E-68536CE54B62}"/>
          </ac:spMkLst>
        </pc:spChg>
        <pc:picChg chg="mod">
          <ac:chgData name="Silvaroli, Josie" userId="f34c3c8f-c71b-4e25-a0e3-48356815d5b4" providerId="ADAL" clId="{90DCFB77-282C-4240-B704-615A958E5EBC}" dt="2026-02-11T15:57:31.088" v="124" actId="13244"/>
          <ac:picMkLst>
            <pc:docMk/>
            <pc:sldMk cId="0" sldId="269"/>
            <ac:picMk id="2" creationId="{670F7756-483D-61DD-3CCA-274F8583B956}"/>
          </ac:picMkLst>
        </pc:picChg>
      </pc:sldChg>
      <pc:sldChg chg="addSp delSp modSp mod">
        <pc:chgData name="Silvaroli, Josie" userId="f34c3c8f-c71b-4e25-a0e3-48356815d5b4" providerId="ADAL" clId="{90DCFB77-282C-4240-B704-615A958E5EBC}" dt="2026-02-11T15:58:00.857" v="126" actId="13244"/>
        <pc:sldMkLst>
          <pc:docMk/>
          <pc:sldMk cId="0" sldId="270"/>
        </pc:sldMkLst>
        <pc:spChg chg="mod">
          <ac:chgData name="Silvaroli, Josie" userId="f34c3c8f-c71b-4e25-a0e3-48356815d5b4" providerId="ADAL" clId="{90DCFB77-282C-4240-B704-615A958E5EBC}" dt="2026-02-11T15:50:39.391" v="78" actId="33553"/>
          <ac:spMkLst>
            <pc:docMk/>
            <pc:sldMk cId="0" sldId="270"/>
            <ac:spMk id="28675" creationId="{1925D9ED-80B9-B99A-B7A0-7F380069AF7B}"/>
          </ac:spMkLst>
        </pc:spChg>
        <pc:spChg chg="mod">
          <ac:chgData name="Silvaroli, Josie" userId="f34c3c8f-c71b-4e25-a0e3-48356815d5b4" providerId="ADAL" clId="{90DCFB77-282C-4240-B704-615A958E5EBC}" dt="2026-02-11T15:58:00.857" v="126" actId="13244"/>
          <ac:spMkLst>
            <pc:docMk/>
            <pc:sldMk cId="0" sldId="270"/>
            <ac:spMk id="28677" creationId="{E45F0542-F1BB-D32A-98A8-B7277295CFFA}"/>
          </ac:spMkLst>
        </pc:spChg>
      </pc:sldChg>
      <pc:sldChg chg="modSp mod">
        <pc:chgData name="Silvaroli, Josie" userId="f34c3c8f-c71b-4e25-a0e3-48356815d5b4" providerId="ADAL" clId="{90DCFB77-282C-4240-B704-615A958E5EBC}" dt="2026-02-11T15:58:18.387" v="128" actId="13244"/>
        <pc:sldMkLst>
          <pc:docMk/>
          <pc:sldMk cId="0" sldId="271"/>
        </pc:sldMkLst>
        <pc:spChg chg="mod">
          <ac:chgData name="Silvaroli, Josie" userId="f34c3c8f-c71b-4e25-a0e3-48356815d5b4" providerId="ADAL" clId="{90DCFB77-282C-4240-B704-615A958E5EBC}" dt="2026-02-11T15:58:14.066" v="127" actId="13244"/>
          <ac:spMkLst>
            <pc:docMk/>
            <pc:sldMk cId="0" sldId="271"/>
            <ac:spMk id="32772" creationId="{26E6FD4D-0664-2FD6-547C-0A3D66E62212}"/>
          </ac:spMkLst>
        </pc:spChg>
        <pc:spChg chg="mod">
          <ac:chgData name="Silvaroli, Josie" userId="f34c3c8f-c71b-4e25-a0e3-48356815d5b4" providerId="ADAL" clId="{90DCFB77-282C-4240-B704-615A958E5EBC}" dt="2026-02-11T15:58:18.387" v="128" actId="13244"/>
          <ac:spMkLst>
            <pc:docMk/>
            <pc:sldMk cId="0" sldId="271"/>
            <ac:spMk id="32773" creationId="{8C341356-001C-DA30-28FE-207B9E16C11A}"/>
          </ac:spMkLst>
        </pc:spChg>
      </pc:sldChg>
      <pc:sldChg chg="modSp mod">
        <pc:chgData name="Silvaroli, Josie" userId="f34c3c8f-c71b-4e25-a0e3-48356815d5b4" providerId="ADAL" clId="{90DCFB77-282C-4240-B704-615A958E5EBC}" dt="2026-02-11T15:50:26.996" v="77" actId="33553"/>
        <pc:sldMkLst>
          <pc:docMk/>
          <pc:sldMk cId="0" sldId="274"/>
        </pc:sldMkLst>
        <pc:spChg chg="mod">
          <ac:chgData name="Silvaroli, Josie" userId="f34c3c8f-c71b-4e25-a0e3-48356815d5b4" providerId="ADAL" clId="{90DCFB77-282C-4240-B704-615A958E5EBC}" dt="2026-02-11T15:50:26.996" v="77" actId="33553"/>
          <ac:spMkLst>
            <pc:docMk/>
            <pc:sldMk cId="0" sldId="274"/>
            <ac:spMk id="45058" creationId="{EF0E93C3-315D-6084-4A50-468545564FE4}"/>
          </ac:spMkLst>
        </pc:spChg>
      </pc:sldChg>
      <pc:sldChg chg="modSp mod">
        <pc:chgData name="Silvaroli, Josie" userId="f34c3c8f-c71b-4e25-a0e3-48356815d5b4" providerId="ADAL" clId="{90DCFB77-282C-4240-B704-615A958E5EBC}" dt="2026-02-11T15:50:21.718" v="75" actId="33553"/>
        <pc:sldMkLst>
          <pc:docMk/>
          <pc:sldMk cId="0" sldId="275"/>
        </pc:sldMkLst>
        <pc:spChg chg="mod">
          <ac:chgData name="Silvaroli, Josie" userId="f34c3c8f-c71b-4e25-a0e3-48356815d5b4" providerId="ADAL" clId="{90DCFB77-282C-4240-B704-615A958E5EBC}" dt="2026-02-11T15:50:21.718" v="75" actId="33553"/>
          <ac:spMkLst>
            <pc:docMk/>
            <pc:sldMk cId="0" sldId="275"/>
            <ac:spMk id="36866" creationId="{A8404131-9547-3E83-C053-31A5F30B1B9A}"/>
          </ac:spMkLst>
        </pc:spChg>
      </pc:sldChg>
      <pc:sldChg chg="modSp mod">
        <pc:chgData name="Silvaroli, Josie" userId="f34c3c8f-c71b-4e25-a0e3-48356815d5b4" providerId="ADAL" clId="{90DCFB77-282C-4240-B704-615A958E5EBC}" dt="2026-02-11T15:49:35.207" v="58" actId="33553"/>
        <pc:sldMkLst>
          <pc:docMk/>
          <pc:sldMk cId="0" sldId="277"/>
        </pc:sldMkLst>
        <pc:spChg chg="mod">
          <ac:chgData name="Silvaroli, Josie" userId="f34c3c8f-c71b-4e25-a0e3-48356815d5b4" providerId="ADAL" clId="{90DCFB77-282C-4240-B704-615A958E5EBC}" dt="2026-02-11T15:49:35.207" v="58" actId="33553"/>
          <ac:spMkLst>
            <pc:docMk/>
            <pc:sldMk cId="0" sldId="277"/>
            <ac:spMk id="40962" creationId="{05B386A9-7351-4000-FF5E-14103EB0BA19}"/>
          </ac:spMkLst>
        </pc:spChg>
      </pc:sldChg>
      <pc:sldChg chg="modSp mod">
        <pc:chgData name="Silvaroli, Josie" userId="f34c3c8f-c71b-4e25-a0e3-48356815d5b4" providerId="ADAL" clId="{90DCFB77-282C-4240-B704-615A958E5EBC}" dt="2026-02-11T16:00:07.673" v="141" actId="13244"/>
        <pc:sldMkLst>
          <pc:docMk/>
          <pc:sldMk cId="0" sldId="290"/>
        </pc:sldMkLst>
        <pc:spChg chg="mod">
          <ac:chgData name="Silvaroli, Josie" userId="f34c3c8f-c71b-4e25-a0e3-48356815d5b4" providerId="ADAL" clId="{90DCFB77-282C-4240-B704-615A958E5EBC}" dt="2026-02-11T16:00:05.231" v="140" actId="13244"/>
          <ac:spMkLst>
            <pc:docMk/>
            <pc:sldMk cId="0" sldId="290"/>
            <ac:spMk id="51203" creationId="{94C2C4E9-2FF0-548A-59AA-AF17C8F832FB}"/>
          </ac:spMkLst>
        </pc:spChg>
        <pc:spChg chg="mod">
          <ac:chgData name="Silvaroli, Josie" userId="f34c3c8f-c71b-4e25-a0e3-48356815d5b4" providerId="ADAL" clId="{90DCFB77-282C-4240-B704-615A958E5EBC}" dt="2026-02-11T16:00:07.673" v="141" actId="13244"/>
          <ac:spMkLst>
            <pc:docMk/>
            <pc:sldMk cId="0" sldId="290"/>
            <ac:spMk id="51205" creationId="{5FEC1C8B-C4E1-25E9-603B-98DD638F7B88}"/>
          </ac:spMkLst>
        </pc:spChg>
        <pc:picChg chg="mod">
          <ac:chgData name="Silvaroli, Josie" userId="f34c3c8f-c71b-4e25-a0e3-48356815d5b4" providerId="ADAL" clId="{90DCFB77-282C-4240-B704-615A958E5EBC}" dt="2026-02-11T15:47:37.170" v="42" actId="962"/>
          <ac:picMkLst>
            <pc:docMk/>
            <pc:sldMk cId="0" sldId="290"/>
            <ac:picMk id="2" creationId="{D92ED2B1-D265-4DB7-39B6-10559DD0888D}"/>
          </ac:picMkLst>
        </pc:picChg>
      </pc:sldChg>
      <pc:sldChg chg="modSp mod">
        <pc:chgData name="Silvaroli, Josie" userId="f34c3c8f-c71b-4e25-a0e3-48356815d5b4" providerId="ADAL" clId="{90DCFB77-282C-4240-B704-615A958E5EBC}" dt="2026-02-11T15:54:55.087" v="101" actId="13244"/>
        <pc:sldMkLst>
          <pc:docMk/>
          <pc:sldMk cId="0" sldId="291"/>
        </pc:sldMkLst>
        <pc:spChg chg="mod ord">
          <ac:chgData name="Silvaroli, Josie" userId="f34c3c8f-c71b-4e25-a0e3-48356815d5b4" providerId="ADAL" clId="{90DCFB77-282C-4240-B704-615A958E5EBC}" dt="2026-02-11T15:54:12.781" v="97" actId="13244"/>
          <ac:spMkLst>
            <pc:docMk/>
            <pc:sldMk cId="0" sldId="291"/>
            <ac:spMk id="3" creationId="{A2CCEE4D-5E07-9CCC-AC9D-CA0220CF7F9C}"/>
          </ac:spMkLst>
        </pc:spChg>
        <pc:picChg chg="mod ord">
          <ac:chgData name="Silvaroli, Josie" userId="f34c3c8f-c71b-4e25-a0e3-48356815d5b4" providerId="ADAL" clId="{90DCFB77-282C-4240-B704-615A958E5EBC}" dt="2026-02-11T15:54:55.087" v="101" actId="13244"/>
          <ac:picMkLst>
            <pc:docMk/>
            <pc:sldMk cId="0" sldId="291"/>
            <ac:picMk id="2" creationId="{5D29A30E-702B-8F2D-C3A2-57A5590B7C12}"/>
          </ac:picMkLst>
        </pc:picChg>
      </pc:sldChg>
      <pc:sldChg chg="modSp mod">
        <pc:chgData name="Silvaroli, Josie" userId="f34c3c8f-c71b-4e25-a0e3-48356815d5b4" providerId="ADAL" clId="{90DCFB77-282C-4240-B704-615A958E5EBC}" dt="2026-02-11T15:55:22.273" v="104" actId="13244"/>
        <pc:sldMkLst>
          <pc:docMk/>
          <pc:sldMk cId="0" sldId="293"/>
        </pc:sldMkLst>
        <pc:spChg chg="mod">
          <ac:chgData name="Silvaroli, Josie" userId="f34c3c8f-c71b-4e25-a0e3-48356815d5b4" providerId="ADAL" clId="{90DCFB77-282C-4240-B704-615A958E5EBC}" dt="2026-02-11T15:55:18.117" v="103" actId="13244"/>
          <ac:spMkLst>
            <pc:docMk/>
            <pc:sldMk cId="0" sldId="293"/>
            <ac:spMk id="2" creationId="{DF748362-4B92-C371-1F5B-88A0E42AF836}"/>
          </ac:spMkLst>
        </pc:spChg>
        <pc:grpChg chg="mod">
          <ac:chgData name="Silvaroli, Josie" userId="f34c3c8f-c71b-4e25-a0e3-48356815d5b4" providerId="ADAL" clId="{90DCFB77-282C-4240-B704-615A958E5EBC}" dt="2026-02-11T15:55:22.273" v="104" actId="13244"/>
          <ac:grpSpMkLst>
            <pc:docMk/>
            <pc:sldMk cId="0" sldId="293"/>
            <ac:grpSpMk id="10" creationId="{52716F2C-7987-E1CE-4A45-BF8A1AD0F6AE}"/>
          </ac:grpSpMkLst>
        </pc:grpChg>
      </pc:sldChg>
      <pc:sldChg chg="modSp mod">
        <pc:chgData name="Silvaroli, Josie" userId="f34c3c8f-c71b-4e25-a0e3-48356815d5b4" providerId="ADAL" clId="{90DCFB77-282C-4240-B704-615A958E5EBC}" dt="2026-02-11T15:57:07.574" v="122" actId="962"/>
        <pc:sldMkLst>
          <pc:docMk/>
          <pc:sldMk cId="0" sldId="294"/>
        </pc:sldMkLst>
        <pc:spChg chg="mod">
          <ac:chgData name="Silvaroli, Josie" userId="f34c3c8f-c71b-4e25-a0e3-48356815d5b4" providerId="ADAL" clId="{90DCFB77-282C-4240-B704-615A958E5EBC}" dt="2026-02-11T15:44:05.004" v="26" actId="962"/>
          <ac:spMkLst>
            <pc:docMk/>
            <pc:sldMk cId="0" sldId="294"/>
            <ac:spMk id="5" creationId="{D2F4143A-A84B-78EB-48BA-BA92000A7B37}"/>
          </ac:spMkLst>
        </pc:spChg>
        <pc:spChg chg="mod">
          <ac:chgData name="Silvaroli, Josie" userId="f34c3c8f-c71b-4e25-a0e3-48356815d5b4" providerId="ADAL" clId="{90DCFB77-282C-4240-B704-615A958E5EBC}" dt="2026-02-11T15:56:55.410" v="120" actId="13244"/>
          <ac:spMkLst>
            <pc:docMk/>
            <pc:sldMk cId="0" sldId="294"/>
            <ac:spMk id="6" creationId="{EC636026-5DF2-59AE-2EC2-6FB873E6B184}"/>
          </ac:spMkLst>
        </pc:spChg>
        <pc:spChg chg="mod">
          <ac:chgData name="Silvaroli, Josie" userId="f34c3c8f-c71b-4e25-a0e3-48356815d5b4" providerId="ADAL" clId="{90DCFB77-282C-4240-B704-615A958E5EBC}" dt="2026-02-11T15:56:59.596" v="121" actId="13244"/>
          <ac:spMkLst>
            <pc:docMk/>
            <pc:sldMk cId="0" sldId="294"/>
            <ac:spMk id="22531" creationId="{77E92E18-F8AF-20F0-5BF9-920332FB9CE8}"/>
          </ac:spMkLst>
        </pc:spChg>
        <pc:grpChg chg="mod">
          <ac:chgData name="Silvaroli, Josie" userId="f34c3c8f-c71b-4e25-a0e3-48356815d5b4" providerId="ADAL" clId="{90DCFB77-282C-4240-B704-615A958E5EBC}" dt="2026-02-11T15:57:07.574" v="122" actId="962"/>
          <ac:grpSpMkLst>
            <pc:docMk/>
            <pc:sldMk cId="0" sldId="294"/>
            <ac:grpSpMk id="2" creationId="{C8E7C2ED-2BC0-79F2-4B90-1B57B19C8998}"/>
          </ac:grpSpMkLst>
        </pc:grpChg>
      </pc:sldChg>
      <pc:sldChg chg="modSp mod">
        <pc:chgData name="Silvaroli, Josie" userId="f34c3c8f-c71b-4e25-a0e3-48356815d5b4" providerId="ADAL" clId="{90DCFB77-282C-4240-B704-615A958E5EBC}" dt="2026-02-11T15:57:44.122" v="125" actId="13244"/>
        <pc:sldMkLst>
          <pc:docMk/>
          <pc:sldMk cId="0" sldId="301"/>
        </pc:sldMkLst>
        <pc:spChg chg="ord">
          <ac:chgData name="Silvaroli, Josie" userId="f34c3c8f-c71b-4e25-a0e3-48356815d5b4" providerId="ADAL" clId="{90DCFB77-282C-4240-B704-615A958E5EBC}" dt="2026-02-11T15:57:44.122" v="125" actId="13244"/>
          <ac:spMkLst>
            <pc:docMk/>
            <pc:sldMk cId="0" sldId="301"/>
            <ac:spMk id="3" creationId="{25D0B7AA-50C6-F39F-6392-E857C90374B4}"/>
          </ac:spMkLst>
        </pc:spChg>
        <pc:spChg chg="mod">
          <ac:chgData name="Silvaroli, Josie" userId="f34c3c8f-c71b-4e25-a0e3-48356815d5b4" providerId="ADAL" clId="{90DCFB77-282C-4240-B704-615A958E5EBC}" dt="2026-02-11T15:48:33.414" v="51" actId="33553"/>
          <ac:spMkLst>
            <pc:docMk/>
            <pc:sldMk cId="0" sldId="301"/>
            <ac:spMk id="26628" creationId="{35CAF0AF-CC8B-6F3B-9C01-90701357E415}"/>
          </ac:spMkLst>
        </pc:spChg>
      </pc:sldChg>
      <pc:sldChg chg="addSp delSp modSp mod">
        <pc:chgData name="Silvaroli, Josie" userId="f34c3c8f-c71b-4e25-a0e3-48356815d5b4" providerId="ADAL" clId="{90DCFB77-282C-4240-B704-615A958E5EBC}" dt="2026-02-11T15:49:03.545" v="55" actId="33553"/>
        <pc:sldMkLst>
          <pc:docMk/>
          <pc:sldMk cId="0" sldId="302"/>
        </pc:sldMkLst>
        <pc:spChg chg="mod">
          <ac:chgData name="Silvaroli, Josie" userId="f34c3c8f-c71b-4e25-a0e3-48356815d5b4" providerId="ADAL" clId="{90DCFB77-282C-4240-B704-615A958E5EBC}" dt="2026-02-11T15:49:03.545" v="55" actId="33553"/>
          <ac:spMkLst>
            <pc:docMk/>
            <pc:sldMk cId="0" sldId="302"/>
            <ac:spMk id="30723" creationId="{39ED4F9C-34EC-E300-287A-EB56BECECD95}"/>
          </ac:spMkLst>
        </pc:spChg>
      </pc:sldChg>
      <pc:sldChg chg="modSp mod">
        <pc:chgData name="Silvaroli, Josie" userId="f34c3c8f-c71b-4e25-a0e3-48356815d5b4" providerId="ADAL" clId="{90DCFB77-282C-4240-B704-615A958E5EBC}" dt="2026-02-11T15:49:11.500" v="57" actId="33553"/>
        <pc:sldMkLst>
          <pc:docMk/>
          <pc:sldMk cId="0" sldId="303"/>
        </pc:sldMkLst>
        <pc:spChg chg="mod">
          <ac:chgData name="Silvaroli, Josie" userId="f34c3c8f-c71b-4e25-a0e3-48356815d5b4" providerId="ADAL" clId="{90DCFB77-282C-4240-B704-615A958E5EBC}" dt="2026-02-11T15:49:11.500" v="57" actId="33553"/>
          <ac:spMkLst>
            <pc:docMk/>
            <pc:sldMk cId="0" sldId="303"/>
            <ac:spMk id="34819" creationId="{B1BAD6E5-829D-DFE7-24DB-565D82CFAA9B}"/>
          </ac:spMkLst>
        </pc:spChg>
      </pc:sldChg>
      <pc:sldChg chg="modSp mod">
        <pc:chgData name="Silvaroli, Josie" userId="f34c3c8f-c71b-4e25-a0e3-48356815d5b4" providerId="ADAL" clId="{90DCFB77-282C-4240-B704-615A958E5EBC}" dt="2026-02-11T15:59:45.169" v="137" actId="13244"/>
        <pc:sldMkLst>
          <pc:docMk/>
          <pc:sldMk cId="0" sldId="306"/>
        </pc:sldMkLst>
        <pc:spChg chg="mod">
          <ac:chgData name="Silvaroli, Josie" userId="f34c3c8f-c71b-4e25-a0e3-48356815d5b4" providerId="ADAL" clId="{90DCFB77-282C-4240-B704-615A958E5EBC}" dt="2026-02-11T15:50:41.020" v="79" actId="33553"/>
          <ac:spMkLst>
            <pc:docMk/>
            <pc:sldMk cId="0" sldId="306"/>
            <ac:spMk id="47107" creationId="{D990E668-6F49-843C-6A6C-0BBC752737F6}"/>
          </ac:spMkLst>
        </pc:spChg>
        <pc:spChg chg="mod">
          <ac:chgData name="Silvaroli, Josie" userId="f34c3c8f-c71b-4e25-a0e3-48356815d5b4" providerId="ADAL" clId="{90DCFB77-282C-4240-B704-615A958E5EBC}" dt="2026-02-11T15:59:42.045" v="136" actId="13244"/>
          <ac:spMkLst>
            <pc:docMk/>
            <pc:sldMk cId="0" sldId="306"/>
            <ac:spMk id="47109" creationId="{B8BB3CC8-3365-86C8-CD88-167037DB9615}"/>
          </ac:spMkLst>
        </pc:spChg>
        <pc:picChg chg="mod ord">
          <ac:chgData name="Silvaroli, Josie" userId="f34c3c8f-c71b-4e25-a0e3-48356815d5b4" providerId="ADAL" clId="{90DCFB77-282C-4240-B704-615A958E5EBC}" dt="2026-02-11T15:59:45.169" v="137" actId="13244"/>
          <ac:picMkLst>
            <pc:docMk/>
            <pc:sldMk cId="0" sldId="306"/>
            <ac:picMk id="5" creationId="{1016F158-8E8C-7FA0-A9C5-451B5279C244}"/>
          </ac:picMkLst>
        </pc:picChg>
      </pc:sldChg>
      <pc:sldChg chg="modSp mod">
        <pc:chgData name="Silvaroli, Josie" userId="f34c3c8f-c71b-4e25-a0e3-48356815d5b4" providerId="ADAL" clId="{90DCFB77-282C-4240-B704-615A958E5EBC}" dt="2026-02-11T15:59:06.396" v="133" actId="13244"/>
        <pc:sldMkLst>
          <pc:docMk/>
          <pc:sldMk cId="0" sldId="307"/>
        </pc:sldMkLst>
        <pc:spChg chg="mod">
          <ac:chgData name="Silvaroli, Josie" userId="f34c3c8f-c71b-4e25-a0e3-48356815d5b4" providerId="ADAL" clId="{90DCFB77-282C-4240-B704-615A958E5EBC}" dt="2026-02-11T15:45:43.379" v="36" actId="962"/>
          <ac:spMkLst>
            <pc:docMk/>
            <pc:sldMk cId="0" sldId="307"/>
            <ac:spMk id="5" creationId="{5D94A3A3-4B08-DCDA-6067-E96B4C6E29F7}"/>
          </ac:spMkLst>
        </pc:spChg>
        <pc:spChg chg="ord">
          <ac:chgData name="Silvaroli, Josie" userId="f34c3c8f-c71b-4e25-a0e3-48356815d5b4" providerId="ADAL" clId="{90DCFB77-282C-4240-B704-615A958E5EBC}" dt="2026-02-11T15:59:06.396" v="133" actId="13244"/>
          <ac:spMkLst>
            <pc:docMk/>
            <pc:sldMk cId="0" sldId="307"/>
            <ac:spMk id="6" creationId="{DA3150B7-3F23-49C5-3C57-62A2320881FE}"/>
          </ac:spMkLst>
        </pc:spChg>
        <pc:spChg chg="mod">
          <ac:chgData name="Silvaroli, Josie" userId="f34c3c8f-c71b-4e25-a0e3-48356815d5b4" providerId="ADAL" clId="{90DCFB77-282C-4240-B704-615A958E5EBC}" dt="2026-02-11T15:58:49.195" v="130" actId="962"/>
          <ac:spMkLst>
            <pc:docMk/>
            <pc:sldMk cId="0" sldId="307"/>
            <ac:spMk id="38915" creationId="{9533F0CC-A9D2-6596-6CC6-8C1780D11DCA}"/>
          </ac:spMkLst>
        </pc:spChg>
        <pc:spChg chg="mod">
          <ac:chgData name="Silvaroli, Josie" userId="f34c3c8f-c71b-4e25-a0e3-48356815d5b4" providerId="ADAL" clId="{90DCFB77-282C-4240-B704-615A958E5EBC}" dt="2026-02-11T15:59:03.424" v="132" actId="13244"/>
          <ac:spMkLst>
            <pc:docMk/>
            <pc:sldMk cId="0" sldId="307"/>
            <ac:spMk id="38916" creationId="{85E64A2F-989C-6348-41E3-D53A77A37AF6}"/>
          </ac:spMkLst>
        </pc:spChg>
        <pc:spChg chg="mod">
          <ac:chgData name="Silvaroli, Josie" userId="f34c3c8f-c71b-4e25-a0e3-48356815d5b4" providerId="ADAL" clId="{90DCFB77-282C-4240-B704-615A958E5EBC}" dt="2026-02-11T15:58:58.317" v="131" actId="13244"/>
          <ac:spMkLst>
            <pc:docMk/>
            <pc:sldMk cId="0" sldId="307"/>
            <ac:spMk id="38918" creationId="{3D49D648-2079-53ED-494F-6E79FD0EA0DE}"/>
          </ac:spMkLst>
        </pc:spChg>
        <pc:grpChg chg="mod">
          <ac:chgData name="Silvaroli, Josie" userId="f34c3c8f-c71b-4e25-a0e3-48356815d5b4" providerId="ADAL" clId="{90DCFB77-282C-4240-B704-615A958E5EBC}" dt="2026-02-11T15:45:41.478" v="35" actId="962"/>
          <ac:grpSpMkLst>
            <pc:docMk/>
            <pc:sldMk cId="0" sldId="307"/>
            <ac:grpSpMk id="2" creationId="{BE5E07E0-5888-8988-3603-A9A471E18D03}"/>
          </ac:grpSpMkLst>
        </pc:grpChg>
      </pc:sldChg>
      <pc:sldChg chg="modSp mod">
        <pc:chgData name="Silvaroli, Josie" userId="f34c3c8f-c71b-4e25-a0e3-48356815d5b4" providerId="ADAL" clId="{90DCFB77-282C-4240-B704-615A958E5EBC}" dt="2026-02-11T15:59:27.957" v="135" actId="13244"/>
        <pc:sldMkLst>
          <pc:docMk/>
          <pc:sldMk cId="0" sldId="309"/>
        </pc:sldMkLst>
        <pc:spChg chg="mod">
          <ac:chgData name="Silvaroli, Josie" userId="f34c3c8f-c71b-4e25-a0e3-48356815d5b4" providerId="ADAL" clId="{90DCFB77-282C-4240-B704-615A958E5EBC}" dt="2026-02-11T15:49:37.253" v="59" actId="33553"/>
          <ac:spMkLst>
            <pc:docMk/>
            <pc:sldMk cId="0" sldId="309"/>
            <ac:spMk id="43011" creationId="{5F9579E5-2469-0B4C-5AEE-198EFF7300C4}"/>
          </ac:spMkLst>
        </pc:spChg>
        <pc:spChg chg="mod">
          <ac:chgData name="Silvaroli, Josie" userId="f34c3c8f-c71b-4e25-a0e3-48356815d5b4" providerId="ADAL" clId="{90DCFB77-282C-4240-B704-615A958E5EBC}" dt="2026-02-11T15:59:24.785" v="134" actId="13244"/>
          <ac:spMkLst>
            <pc:docMk/>
            <pc:sldMk cId="0" sldId="309"/>
            <ac:spMk id="43013" creationId="{141E6634-C7F5-4DAF-5FD6-E76F3C7C2F12}"/>
          </ac:spMkLst>
        </pc:spChg>
        <pc:picChg chg="mod ord">
          <ac:chgData name="Silvaroli, Josie" userId="f34c3c8f-c71b-4e25-a0e3-48356815d5b4" providerId="ADAL" clId="{90DCFB77-282C-4240-B704-615A958E5EBC}" dt="2026-02-11T15:59:27.957" v="135" actId="13244"/>
          <ac:picMkLst>
            <pc:docMk/>
            <pc:sldMk cId="0" sldId="309"/>
            <ac:picMk id="3" creationId="{4205895C-175C-4582-D29B-FCF8AC77E223}"/>
          </ac:picMkLst>
        </pc:picChg>
      </pc:sldChg>
      <pc:sldChg chg="delSp modSp mod">
        <pc:chgData name="Silvaroli, Josie" userId="f34c3c8f-c71b-4e25-a0e3-48356815d5b4" providerId="ADAL" clId="{90DCFB77-282C-4240-B704-615A958E5EBC}" dt="2026-02-11T15:55:09.194" v="102" actId="13244"/>
        <pc:sldMkLst>
          <pc:docMk/>
          <pc:sldMk cId="0" sldId="318"/>
        </pc:sldMkLst>
        <pc:spChg chg="mod">
          <ac:chgData name="Silvaroli, Josie" userId="f34c3c8f-c71b-4e25-a0e3-48356815d5b4" providerId="ADAL" clId="{90DCFB77-282C-4240-B704-615A958E5EBC}" dt="2026-02-11T15:48:14.411" v="46" actId="33553"/>
          <ac:spMkLst>
            <pc:docMk/>
            <pc:sldMk cId="0" sldId="318"/>
            <ac:spMk id="16387" creationId="{B4C6A1D4-0202-8A85-D955-01BE2A3EFD32}"/>
          </ac:spMkLst>
        </pc:spChg>
        <pc:spChg chg="mod">
          <ac:chgData name="Silvaroli, Josie" userId="f34c3c8f-c71b-4e25-a0e3-48356815d5b4" providerId="ADAL" clId="{90DCFB77-282C-4240-B704-615A958E5EBC}" dt="2026-02-11T15:55:09.194" v="102" actId="13244"/>
          <ac:spMkLst>
            <pc:docMk/>
            <pc:sldMk cId="0" sldId="318"/>
            <ac:spMk id="16389" creationId="{8AAFFAB7-0B72-11DF-7F73-24CAC8B83E17}"/>
          </ac:spMkLst>
        </pc:spChg>
        <pc:grpChg chg="mod">
          <ac:chgData name="Silvaroli, Josie" userId="f34c3c8f-c71b-4e25-a0e3-48356815d5b4" providerId="ADAL" clId="{90DCFB77-282C-4240-B704-615A958E5EBC}" dt="2026-02-11T15:41:18.427" v="16" actId="962"/>
          <ac:grpSpMkLst>
            <pc:docMk/>
            <pc:sldMk cId="0" sldId="318"/>
            <ac:grpSpMk id="16390" creationId="{FF18FC25-56D5-58CF-5F2F-88D8E6A44BE9}"/>
          </ac:grpSpMkLst>
        </pc:grpChg>
      </pc:sldChg>
      <pc:sldChg chg="delSp modSp mod">
        <pc:chgData name="Silvaroli, Josie" userId="f34c3c8f-c71b-4e25-a0e3-48356815d5b4" providerId="ADAL" clId="{90DCFB77-282C-4240-B704-615A958E5EBC}" dt="2026-02-11T15:56:39.875" v="118" actId="962"/>
        <pc:sldMkLst>
          <pc:docMk/>
          <pc:sldMk cId="0" sldId="319"/>
        </pc:sldMkLst>
        <pc:spChg chg="mod">
          <ac:chgData name="Silvaroli, Josie" userId="f34c3c8f-c71b-4e25-a0e3-48356815d5b4" providerId="ADAL" clId="{90DCFB77-282C-4240-B704-615A958E5EBC}" dt="2026-02-11T15:55:37.475" v="106" actId="962"/>
          <ac:spMkLst>
            <pc:docMk/>
            <pc:sldMk cId="0" sldId="319"/>
            <ac:spMk id="5" creationId="{6C7FAD54-EF3F-F29E-A0DF-F3F84A2843D7}"/>
          </ac:spMkLst>
        </pc:spChg>
        <pc:spChg chg="mod">
          <ac:chgData name="Silvaroli, Josie" userId="f34c3c8f-c71b-4e25-a0e3-48356815d5b4" providerId="ADAL" clId="{90DCFB77-282C-4240-B704-615A958E5EBC}" dt="2026-02-11T15:56:09.802" v="112" actId="962"/>
          <ac:spMkLst>
            <pc:docMk/>
            <pc:sldMk cId="0" sldId="319"/>
            <ac:spMk id="6" creationId="{FBB17DDA-445D-75DD-A940-2BB79FBBB766}"/>
          </ac:spMkLst>
        </pc:spChg>
        <pc:spChg chg="mod">
          <ac:chgData name="Silvaroli, Josie" userId="f34c3c8f-c71b-4e25-a0e3-48356815d5b4" providerId="ADAL" clId="{90DCFB77-282C-4240-B704-615A958E5EBC}" dt="2026-02-11T15:55:38.396" v="107" actId="962"/>
          <ac:spMkLst>
            <pc:docMk/>
            <pc:sldMk cId="0" sldId="319"/>
            <ac:spMk id="10" creationId="{ABC4C4FA-B681-AD5F-1043-C1980C47EDC8}"/>
          </ac:spMkLst>
        </pc:spChg>
        <pc:spChg chg="mod">
          <ac:chgData name="Silvaroli, Josie" userId="f34c3c8f-c71b-4e25-a0e3-48356815d5b4" providerId="ADAL" clId="{90DCFB77-282C-4240-B704-615A958E5EBC}" dt="2026-02-11T15:48:21.291" v="48" actId="33553"/>
          <ac:spMkLst>
            <pc:docMk/>
            <pc:sldMk cId="0" sldId="319"/>
            <ac:spMk id="20483" creationId="{694B1580-E701-8F46-1BCC-8FA78CDF6397}"/>
          </ac:spMkLst>
        </pc:spChg>
        <pc:spChg chg="mod">
          <ac:chgData name="Silvaroli, Josie" userId="f34c3c8f-c71b-4e25-a0e3-48356815d5b4" providerId="ADAL" clId="{90DCFB77-282C-4240-B704-615A958E5EBC}" dt="2026-02-11T15:55:35.836" v="105" actId="13244"/>
          <ac:spMkLst>
            <pc:docMk/>
            <pc:sldMk cId="0" sldId="319"/>
            <ac:spMk id="20485" creationId="{F5CB28F4-9276-DE16-8870-7F68BF529AB0}"/>
          </ac:spMkLst>
        </pc:spChg>
        <pc:grpChg chg="mod ord">
          <ac:chgData name="Silvaroli, Josie" userId="f34c3c8f-c71b-4e25-a0e3-48356815d5b4" providerId="ADAL" clId="{90DCFB77-282C-4240-B704-615A958E5EBC}" dt="2026-02-11T15:56:39.875" v="118" actId="962"/>
          <ac:grpSpMkLst>
            <pc:docMk/>
            <pc:sldMk cId="0" sldId="319"/>
            <ac:grpSpMk id="8" creationId="{568BE4D7-2807-A4BB-F0EA-32F0318F2E79}"/>
          </ac:grpSpMkLst>
        </pc:grpChg>
        <pc:picChg chg="mod ord">
          <ac:chgData name="Silvaroli, Josie" userId="f34c3c8f-c71b-4e25-a0e3-48356815d5b4" providerId="ADAL" clId="{90DCFB77-282C-4240-B704-615A958E5EBC}" dt="2026-02-11T15:56:11.897" v="113" actId="13244"/>
          <ac:picMkLst>
            <pc:docMk/>
            <pc:sldMk cId="0" sldId="319"/>
            <ac:picMk id="4" creationId="{BECD4F14-65FE-F766-6FBE-7906D4E6B789}"/>
          </ac:picMkLst>
        </pc:picChg>
      </pc:sldChg>
      <pc:sldChg chg="modSp mod">
        <pc:chgData name="Silvaroli, Josie" userId="f34c3c8f-c71b-4e25-a0e3-48356815d5b4" providerId="ADAL" clId="{90DCFB77-282C-4240-B704-615A958E5EBC}" dt="2026-02-11T15:59:56.673" v="139" actId="13244"/>
        <pc:sldMkLst>
          <pc:docMk/>
          <pc:sldMk cId="0" sldId="326"/>
        </pc:sldMkLst>
        <pc:spChg chg="mod">
          <ac:chgData name="Silvaroli, Josie" userId="f34c3c8f-c71b-4e25-a0e3-48356815d5b4" providerId="ADAL" clId="{90DCFB77-282C-4240-B704-615A958E5EBC}" dt="2026-02-11T15:59:56.673" v="139" actId="13244"/>
          <ac:spMkLst>
            <pc:docMk/>
            <pc:sldMk cId="0" sldId="326"/>
            <ac:spMk id="2" creationId="{171EB271-6C1D-5AEB-50E9-C1DDD3B992AD}"/>
          </ac:spMkLst>
        </pc:spChg>
        <pc:spChg chg="mod">
          <ac:chgData name="Silvaroli, Josie" userId="f34c3c8f-c71b-4e25-a0e3-48356815d5b4" providerId="ADAL" clId="{90DCFB77-282C-4240-B704-615A958E5EBC}" dt="2026-02-11T15:59:52.305" v="138" actId="13244"/>
          <ac:spMkLst>
            <pc:docMk/>
            <pc:sldMk cId="0" sldId="326"/>
            <ac:spMk id="49156" creationId="{76390B01-E9A2-0110-EA57-B62E47C78FA4}"/>
          </ac:spMkLst>
        </pc:spChg>
      </pc:sldChg>
      <pc:sldChg chg="modSp mod">
        <pc:chgData name="Silvaroli, Josie" userId="f34c3c8f-c71b-4e25-a0e3-48356815d5b4" providerId="ADAL" clId="{90DCFB77-282C-4240-B704-615A958E5EBC}" dt="2026-02-11T15:47:38.511" v="43" actId="962"/>
        <pc:sldMkLst>
          <pc:docMk/>
          <pc:sldMk cId="0" sldId="327"/>
        </pc:sldMkLst>
        <pc:picChg chg="mod">
          <ac:chgData name="Silvaroli, Josie" userId="f34c3c8f-c71b-4e25-a0e3-48356815d5b4" providerId="ADAL" clId="{90DCFB77-282C-4240-B704-615A958E5EBC}" dt="2026-02-11T15:47:38.511" v="43" actId="962"/>
          <ac:picMkLst>
            <pc:docMk/>
            <pc:sldMk cId="0" sldId="327"/>
            <ac:picMk id="4" creationId="{DA193843-9CD9-A135-E93C-8B1BB1DDF84F}"/>
          </ac:picMkLst>
        </pc:picChg>
      </pc:sldChg>
      <pc:sldChg chg="addSp modSp mod">
        <pc:chgData name="Silvaroli, Josie" userId="f34c3c8f-c71b-4e25-a0e3-48356815d5b4" providerId="ADAL" clId="{90DCFB77-282C-4240-B704-615A958E5EBC}" dt="2026-02-11T15:52:59.410" v="88" actId="13244"/>
        <pc:sldMkLst>
          <pc:docMk/>
          <pc:sldMk cId="546196049" sldId="331"/>
        </pc:sldMkLst>
        <pc:spChg chg="add mod">
          <ac:chgData name="Silvaroli, Josie" userId="f34c3c8f-c71b-4e25-a0e3-48356815d5b4" providerId="ADAL" clId="{90DCFB77-282C-4240-B704-615A958E5EBC}" dt="2026-02-11T15:52:59.410" v="88" actId="13244"/>
          <ac:spMkLst>
            <pc:docMk/>
            <pc:sldMk cId="546196049" sldId="331"/>
            <ac:spMk id="2" creationId="{CA611F44-EED0-13F6-0973-6B133C1A512A}"/>
          </ac:spMkLst>
        </pc:spChg>
        <pc:spChg chg="ord">
          <ac:chgData name="Silvaroli, Josie" userId="f34c3c8f-c71b-4e25-a0e3-48356815d5b4" providerId="ADAL" clId="{90DCFB77-282C-4240-B704-615A958E5EBC}" dt="2026-02-11T15:52:31.956" v="85" actId="13244"/>
          <ac:spMkLst>
            <pc:docMk/>
            <pc:sldMk cId="546196049" sldId="331"/>
            <ac:spMk id="10242" creationId="{1C3644E2-2B5C-A459-B73C-1F327B107E52}"/>
          </ac:spMkLst>
        </pc:spChg>
        <pc:spChg chg="mod">
          <ac:chgData name="Silvaroli, Josie" userId="f34c3c8f-c71b-4e25-a0e3-48356815d5b4" providerId="ADAL" clId="{90DCFB77-282C-4240-B704-615A958E5EBC}" dt="2026-02-11T15:52:11.452" v="82" actId="13244"/>
          <ac:spMkLst>
            <pc:docMk/>
            <pc:sldMk cId="546196049" sldId="331"/>
            <ac:spMk id="10248" creationId="{480B348A-7ED4-381F-611B-B61B84D0C91A}"/>
          </ac:spMkLst>
        </pc:spChg>
        <pc:spChg chg="mod">
          <ac:chgData name="Silvaroli, Josie" userId="f34c3c8f-c71b-4e25-a0e3-48356815d5b4" providerId="ADAL" clId="{90DCFB77-282C-4240-B704-615A958E5EBC}" dt="2026-02-11T15:52:20.317" v="83" actId="13244"/>
          <ac:spMkLst>
            <pc:docMk/>
            <pc:sldMk cId="546196049" sldId="331"/>
            <ac:spMk id="10250" creationId="{2AC28EFC-ADDD-4399-5DFB-7C01BA805377}"/>
          </ac:spMkLst>
        </pc:spChg>
        <pc:spChg chg="ord">
          <ac:chgData name="Silvaroli, Josie" userId="f34c3c8f-c71b-4e25-a0e3-48356815d5b4" providerId="ADAL" clId="{90DCFB77-282C-4240-B704-615A958E5EBC}" dt="2026-02-11T15:52:27.348" v="84" actId="13244"/>
          <ac:spMkLst>
            <pc:docMk/>
            <pc:sldMk cId="546196049" sldId="331"/>
            <ac:spMk id="10252" creationId="{E422470B-65EC-0914-21A6-BF45C54419EB}"/>
          </ac:spMkLst>
        </pc:spChg>
        <pc:spChg chg="ord">
          <ac:chgData name="Silvaroli, Josie" userId="f34c3c8f-c71b-4e25-a0e3-48356815d5b4" providerId="ADAL" clId="{90DCFB77-282C-4240-B704-615A958E5EBC}" dt="2026-02-11T15:52:35.614" v="86" actId="13244"/>
          <ac:spMkLst>
            <pc:docMk/>
            <pc:sldMk cId="546196049" sldId="331"/>
            <ac:spMk id="10253" creationId="{6BCBA7CF-4FB3-5747-260C-B6F10C22D43E}"/>
          </ac:spMkLst>
        </pc:spChg>
        <pc:spChg chg="mod">
          <ac:chgData name="Silvaroli, Josie" userId="f34c3c8f-c71b-4e25-a0e3-48356815d5b4" providerId="ADAL" clId="{90DCFB77-282C-4240-B704-615A958E5EBC}" dt="2026-02-11T15:52:55.939" v="87" actId="962"/>
          <ac:spMkLst>
            <pc:docMk/>
            <pc:sldMk cId="546196049" sldId="331"/>
            <ac:spMk id="10255" creationId="{2F5846B3-2218-10A5-8205-E0CF6929AC40}"/>
          </ac:spMkLst>
        </pc:spChg>
      </pc:sldChg>
      <pc:sldChg chg="modSp mod">
        <pc:chgData name="Silvaroli, Josie" userId="f34c3c8f-c71b-4e25-a0e3-48356815d5b4" providerId="ADAL" clId="{90DCFB77-282C-4240-B704-615A958E5EBC}" dt="2026-02-11T15:51:21.414" v="81" actId="13244"/>
        <pc:sldMkLst>
          <pc:docMk/>
          <pc:sldMk cId="3513577289" sldId="333"/>
        </pc:sldMkLst>
        <pc:spChg chg="mod">
          <ac:chgData name="Silvaroli, Josie" userId="f34c3c8f-c71b-4e25-a0e3-48356815d5b4" providerId="ADAL" clId="{90DCFB77-282C-4240-B704-615A958E5EBC}" dt="2026-02-11T15:38:58.864" v="0" actId="962"/>
          <ac:spMkLst>
            <pc:docMk/>
            <pc:sldMk cId="3513577289" sldId="333"/>
            <ac:spMk id="4" creationId="{3A1A71A7-6499-F9C5-B6E8-A291A29CD22B}"/>
          </ac:spMkLst>
        </pc:spChg>
        <pc:spChg chg="ord">
          <ac:chgData name="Silvaroli, Josie" userId="f34c3c8f-c71b-4e25-a0e3-48356815d5b4" providerId="ADAL" clId="{90DCFB77-282C-4240-B704-615A958E5EBC}" dt="2026-02-11T15:51:21.414" v="81" actId="13244"/>
          <ac:spMkLst>
            <pc:docMk/>
            <pc:sldMk cId="3513577289" sldId="333"/>
            <ac:spMk id="5" creationId="{78671DA2-DDEC-F089-A768-A4409EE6DC71}"/>
          </ac:spMkLst>
        </pc:spChg>
        <pc:spChg chg="mod">
          <ac:chgData name="Silvaroli, Josie" userId="f34c3c8f-c71b-4e25-a0e3-48356815d5b4" providerId="ADAL" clId="{90DCFB77-282C-4240-B704-615A958E5EBC}" dt="2026-02-11T15:49:55.798" v="62" actId="33553"/>
          <ac:spMkLst>
            <pc:docMk/>
            <pc:sldMk cId="3513577289" sldId="333"/>
            <ac:spMk id="16" creationId="{6C522CEC-0920-FB65-8136-2625A9EAB9F3}"/>
          </ac:spMkLst>
        </pc:spChg>
        <pc:spChg chg="mod">
          <ac:chgData name="Silvaroli, Josie" userId="f34c3c8f-c71b-4e25-a0e3-48356815d5b4" providerId="ADAL" clId="{90DCFB77-282C-4240-B704-615A958E5EBC}" dt="2026-02-11T15:39:05.629" v="4" actId="962"/>
          <ac:spMkLst>
            <pc:docMk/>
            <pc:sldMk cId="3513577289" sldId="333"/>
            <ac:spMk id="24" creationId="{993FF1DC-11E0-AE53-6062-146B638D72D9}"/>
          </ac:spMkLst>
        </pc:spChg>
        <pc:spChg chg="mod">
          <ac:chgData name="Silvaroli, Josie" userId="f34c3c8f-c71b-4e25-a0e3-48356815d5b4" providerId="ADAL" clId="{90DCFB77-282C-4240-B704-615A958E5EBC}" dt="2026-02-11T15:39:03.821" v="3" actId="962"/>
          <ac:spMkLst>
            <pc:docMk/>
            <pc:sldMk cId="3513577289" sldId="333"/>
            <ac:spMk id="29" creationId="{378E7429-DDA0-2CE9-E05F-12C85B40D8B1}"/>
          </ac:spMkLst>
        </pc:spChg>
        <pc:grpChg chg="mod">
          <ac:chgData name="Silvaroli, Josie" userId="f34c3c8f-c71b-4e25-a0e3-48356815d5b4" providerId="ADAL" clId="{90DCFB77-282C-4240-B704-615A958E5EBC}" dt="2026-02-11T15:39:02.157" v="2" actId="962"/>
          <ac:grpSpMkLst>
            <pc:docMk/>
            <pc:sldMk cId="3513577289" sldId="333"/>
            <ac:grpSpMk id="23" creationId="{3687B00D-6786-7A41-BE89-0A7F92DD8285}"/>
          </ac:grpSpMkLst>
        </pc:grpChg>
        <pc:picChg chg="mod">
          <ac:chgData name="Silvaroli, Josie" userId="f34c3c8f-c71b-4e25-a0e3-48356815d5b4" providerId="ADAL" clId="{90DCFB77-282C-4240-B704-615A958E5EBC}" dt="2026-02-11T15:39:09.657" v="7" actId="962"/>
          <ac:picMkLst>
            <pc:docMk/>
            <pc:sldMk cId="3513577289" sldId="333"/>
            <ac:picMk id="2" creationId="{0F6F7446-9366-7BB5-7B3D-A16342D255ED}"/>
          </ac:picMkLst>
        </pc:picChg>
        <pc:picChg chg="mod">
          <ac:chgData name="Silvaroli, Josie" userId="f34c3c8f-c71b-4e25-a0e3-48356815d5b4" providerId="ADAL" clId="{90DCFB77-282C-4240-B704-615A958E5EBC}" dt="2026-02-11T15:39:08.795" v="6" actId="962"/>
          <ac:picMkLst>
            <pc:docMk/>
            <pc:sldMk cId="3513577289" sldId="333"/>
            <ac:picMk id="3" creationId="{57D5DFC7-2CC9-1F25-FC40-B52CF03BC001}"/>
          </ac:picMkLst>
        </pc:picChg>
        <pc:picChg chg="mod">
          <ac:chgData name="Silvaroli, Josie" userId="f34c3c8f-c71b-4e25-a0e3-48356815d5b4" providerId="ADAL" clId="{90DCFB77-282C-4240-B704-615A958E5EBC}" dt="2026-02-11T15:39:06.710" v="5" actId="962"/>
          <ac:picMkLst>
            <pc:docMk/>
            <pc:sldMk cId="3513577289" sldId="333"/>
            <ac:picMk id="18" creationId="{8E5F89C6-ECD4-4797-D7F7-D9CF67BCF2F6}"/>
          </ac:picMkLst>
        </pc:picChg>
      </pc:sldChg>
    </pc:docChg>
  </pc:docChgLst>
  <pc:docChgLst>
    <pc:chgData name="Downing, Molly" userId="f0a4fb2e-3241-49dc-80bf-ac6dabc7191a" providerId="ADAL" clId="{72C3D65E-B2FC-4B6D-9F47-CF41C2CC8520}"/>
    <pc:docChg chg="custSel modSld addMainMaster modMainMaster">
      <pc:chgData name="Downing, Molly" userId="f0a4fb2e-3241-49dc-80bf-ac6dabc7191a" providerId="ADAL" clId="{72C3D65E-B2FC-4B6D-9F47-CF41C2CC8520}" dt="2026-02-21T18:40:26.955" v="402" actId="1035"/>
      <pc:docMkLst>
        <pc:docMk/>
      </pc:docMkLst>
      <pc:sldChg chg="modSp mod">
        <pc:chgData name="Downing, Molly" userId="f0a4fb2e-3241-49dc-80bf-ac6dabc7191a" providerId="ADAL" clId="{72C3D65E-B2FC-4B6D-9F47-CF41C2CC8520}" dt="2026-02-21T18:32:06.123" v="110" actId="20577"/>
        <pc:sldMkLst>
          <pc:docMk/>
          <pc:sldMk cId="0" sldId="271"/>
        </pc:sldMkLst>
        <pc:spChg chg="mod">
          <ac:chgData name="Downing, Molly" userId="f0a4fb2e-3241-49dc-80bf-ac6dabc7191a" providerId="ADAL" clId="{72C3D65E-B2FC-4B6D-9F47-CF41C2CC8520}" dt="2026-02-21T18:32:06.123" v="110" actId="20577"/>
          <ac:spMkLst>
            <pc:docMk/>
            <pc:sldMk cId="0" sldId="271"/>
            <ac:spMk id="32771" creationId="{08E86712-B635-08EF-A451-824AC0C3C4B3}"/>
          </ac:spMkLst>
        </pc:spChg>
      </pc:sldChg>
      <pc:sldChg chg="addSp delSp modSp mod">
        <pc:chgData name="Downing, Molly" userId="f0a4fb2e-3241-49dc-80bf-ac6dabc7191a" providerId="ADAL" clId="{72C3D65E-B2FC-4B6D-9F47-CF41C2CC8520}" dt="2026-02-21T18:30:13.126" v="71" actId="1076"/>
        <pc:sldMkLst>
          <pc:docMk/>
          <pc:sldMk cId="0" sldId="301"/>
        </pc:sldMkLst>
        <pc:spChg chg="mod">
          <ac:chgData name="Downing, Molly" userId="f0a4fb2e-3241-49dc-80bf-ac6dabc7191a" providerId="ADAL" clId="{72C3D65E-B2FC-4B6D-9F47-CF41C2CC8520}" dt="2026-02-21T18:30:06.534" v="70" actId="1076"/>
          <ac:spMkLst>
            <pc:docMk/>
            <pc:sldMk cId="0" sldId="301"/>
            <ac:spMk id="3" creationId="{25D0B7AA-50C6-F39F-6392-E857C90374B4}"/>
          </ac:spMkLst>
        </pc:spChg>
        <pc:spChg chg="mod">
          <ac:chgData name="Downing, Molly" userId="f0a4fb2e-3241-49dc-80bf-ac6dabc7191a" providerId="ADAL" clId="{72C3D65E-B2FC-4B6D-9F47-CF41C2CC8520}" dt="2026-02-21T18:30:06.534" v="70" actId="1076"/>
          <ac:spMkLst>
            <pc:docMk/>
            <pc:sldMk cId="0" sldId="301"/>
            <ac:spMk id="26628" creationId="{35CAF0AF-CC8B-6F3B-9C01-90701357E415}"/>
          </ac:spMkLst>
        </pc:spChg>
        <pc:spChg chg="mod">
          <ac:chgData name="Downing, Molly" userId="f0a4fb2e-3241-49dc-80bf-ac6dabc7191a" providerId="ADAL" clId="{72C3D65E-B2FC-4B6D-9F47-CF41C2CC8520}" dt="2026-02-21T18:30:13.126" v="71" actId="1076"/>
          <ac:spMkLst>
            <pc:docMk/>
            <pc:sldMk cId="0" sldId="301"/>
            <ac:spMk id="26629" creationId="{AB8E3DA6-2DEF-776E-FC6C-C33ADA40205E}"/>
          </ac:spMkLst>
        </pc:spChg>
        <pc:picChg chg="add mod modCrop">
          <ac:chgData name="Downing, Molly" userId="f0a4fb2e-3241-49dc-80bf-ac6dabc7191a" providerId="ADAL" clId="{72C3D65E-B2FC-4B6D-9F47-CF41C2CC8520}" dt="2026-02-21T18:29:56.857" v="69" actId="1076"/>
          <ac:picMkLst>
            <pc:docMk/>
            <pc:sldMk cId="0" sldId="301"/>
            <ac:picMk id="4" creationId="{6935F9DD-6D52-595B-F255-48B90AFAD3E0}"/>
          </ac:picMkLst>
        </pc:picChg>
        <pc:picChg chg="del">
          <ac:chgData name="Downing, Molly" userId="f0a4fb2e-3241-49dc-80bf-ac6dabc7191a" providerId="ADAL" clId="{72C3D65E-B2FC-4B6D-9F47-CF41C2CC8520}" dt="2026-02-21T18:25:15.333" v="24" actId="478"/>
          <ac:picMkLst>
            <pc:docMk/>
            <pc:sldMk cId="0" sldId="301"/>
            <ac:picMk id="26626" creationId="{1786C069-AD8F-DAE6-9D73-50751B8B08F3}"/>
          </ac:picMkLst>
        </pc:picChg>
      </pc:sldChg>
      <pc:sldChg chg="addSp delSp modSp mod">
        <pc:chgData name="Downing, Molly" userId="f0a4fb2e-3241-49dc-80bf-ac6dabc7191a" providerId="ADAL" clId="{72C3D65E-B2FC-4B6D-9F47-CF41C2CC8520}" dt="2026-02-21T18:31:23.836" v="79" actId="732"/>
        <pc:sldMkLst>
          <pc:docMk/>
          <pc:sldMk cId="0" sldId="302"/>
        </pc:sldMkLst>
        <pc:spChg chg="mod">
          <ac:chgData name="Downing, Molly" userId="f0a4fb2e-3241-49dc-80bf-ac6dabc7191a" providerId="ADAL" clId="{72C3D65E-B2FC-4B6D-9F47-CF41C2CC8520}" dt="2026-02-21T18:30:48.711" v="75" actId="1076"/>
          <ac:spMkLst>
            <pc:docMk/>
            <pc:sldMk cId="0" sldId="302"/>
            <ac:spMk id="30723" creationId="{39ED4F9C-34EC-E300-287A-EB56BECECD95}"/>
          </ac:spMkLst>
        </pc:spChg>
        <pc:spChg chg="mod">
          <ac:chgData name="Downing, Molly" userId="f0a4fb2e-3241-49dc-80bf-ac6dabc7191a" providerId="ADAL" clId="{72C3D65E-B2FC-4B6D-9F47-CF41C2CC8520}" dt="2026-02-21T18:31:03.267" v="78" actId="1076"/>
          <ac:spMkLst>
            <pc:docMk/>
            <pc:sldMk cId="0" sldId="302"/>
            <ac:spMk id="30725" creationId="{C093FA1D-E621-0642-C5CA-BF7BCA2C6915}"/>
          </ac:spMkLst>
        </pc:spChg>
        <pc:picChg chg="add mod modCrop">
          <ac:chgData name="Downing, Molly" userId="f0a4fb2e-3241-49dc-80bf-ac6dabc7191a" providerId="ADAL" clId="{72C3D65E-B2FC-4B6D-9F47-CF41C2CC8520}" dt="2026-02-21T18:31:23.836" v="79" actId="732"/>
          <ac:picMkLst>
            <pc:docMk/>
            <pc:sldMk cId="0" sldId="302"/>
            <ac:picMk id="2" creationId="{DA13538B-9196-63BD-E24A-529DC1A5DC13}"/>
          </ac:picMkLst>
        </pc:picChg>
        <pc:picChg chg="del">
          <ac:chgData name="Downing, Molly" userId="f0a4fb2e-3241-49dc-80bf-ac6dabc7191a" providerId="ADAL" clId="{72C3D65E-B2FC-4B6D-9F47-CF41C2CC8520}" dt="2026-02-21T18:25:58.424" v="34" actId="478"/>
          <ac:picMkLst>
            <pc:docMk/>
            <pc:sldMk cId="0" sldId="302"/>
            <ac:picMk id="30722" creationId="{50824504-D39C-4352-2742-65DAFA1ED956}"/>
          </ac:picMkLst>
        </pc:picChg>
      </pc:sldChg>
      <pc:sldChg chg="addSp delSp modSp mod modNotesTx">
        <pc:chgData name="Downing, Molly" userId="f0a4fb2e-3241-49dc-80bf-ac6dabc7191a" providerId="ADAL" clId="{72C3D65E-B2FC-4B6D-9F47-CF41C2CC8520}" dt="2026-02-21T18:38:59.278" v="376" actId="20577"/>
        <pc:sldMkLst>
          <pc:docMk/>
          <pc:sldMk cId="0" sldId="303"/>
        </pc:sldMkLst>
        <pc:spChg chg="mod">
          <ac:chgData name="Downing, Molly" userId="f0a4fb2e-3241-49dc-80bf-ac6dabc7191a" providerId="ADAL" clId="{72C3D65E-B2FC-4B6D-9F47-CF41C2CC8520}" dt="2026-02-21T18:32:40.233" v="118" actId="1076"/>
          <ac:spMkLst>
            <pc:docMk/>
            <pc:sldMk cId="0" sldId="303"/>
            <ac:spMk id="34819" creationId="{B1BAD6E5-829D-DFE7-24DB-565D82CFAA9B}"/>
          </ac:spMkLst>
        </pc:spChg>
        <pc:spChg chg="mod">
          <ac:chgData name="Downing, Molly" userId="f0a4fb2e-3241-49dc-80bf-ac6dabc7191a" providerId="ADAL" clId="{72C3D65E-B2FC-4B6D-9F47-CF41C2CC8520}" dt="2026-02-21T18:32:47.303" v="119" actId="1076"/>
          <ac:spMkLst>
            <pc:docMk/>
            <pc:sldMk cId="0" sldId="303"/>
            <ac:spMk id="34821" creationId="{9B864B81-C743-DE84-10EA-1A8BE2A6F320}"/>
          </ac:spMkLst>
        </pc:spChg>
        <pc:picChg chg="add mod">
          <ac:chgData name="Downing, Molly" userId="f0a4fb2e-3241-49dc-80bf-ac6dabc7191a" providerId="ADAL" clId="{72C3D65E-B2FC-4B6D-9F47-CF41C2CC8520}" dt="2026-02-21T18:32:23.193" v="116" actId="688"/>
          <ac:picMkLst>
            <pc:docMk/>
            <pc:sldMk cId="0" sldId="303"/>
            <ac:picMk id="2" creationId="{BD08D943-16EF-09FF-AD3C-1CB1BF21E402}"/>
          </ac:picMkLst>
        </pc:picChg>
        <pc:picChg chg="del">
          <ac:chgData name="Downing, Molly" userId="f0a4fb2e-3241-49dc-80bf-ac6dabc7191a" providerId="ADAL" clId="{72C3D65E-B2FC-4B6D-9F47-CF41C2CC8520}" dt="2026-02-21T18:26:13.598" v="36" actId="478"/>
          <ac:picMkLst>
            <pc:docMk/>
            <pc:sldMk cId="0" sldId="303"/>
            <ac:picMk id="34818" creationId="{5C3864D8-98EB-D823-3D0A-6551933E3E40}"/>
          </ac:picMkLst>
        </pc:picChg>
      </pc:sldChg>
      <pc:sldChg chg="modSp mod">
        <pc:chgData name="Downing, Molly" userId="f0a4fb2e-3241-49dc-80bf-ac6dabc7191a" providerId="ADAL" clId="{72C3D65E-B2FC-4B6D-9F47-CF41C2CC8520}" dt="2026-02-21T18:26:31.249" v="56" actId="1037"/>
        <pc:sldMkLst>
          <pc:docMk/>
          <pc:sldMk cId="0" sldId="307"/>
        </pc:sldMkLst>
        <pc:spChg chg="mod">
          <ac:chgData name="Downing, Molly" userId="f0a4fb2e-3241-49dc-80bf-ac6dabc7191a" providerId="ADAL" clId="{72C3D65E-B2FC-4B6D-9F47-CF41C2CC8520}" dt="2026-02-21T18:26:31.249" v="56" actId="1037"/>
          <ac:spMkLst>
            <pc:docMk/>
            <pc:sldMk cId="0" sldId="307"/>
            <ac:spMk id="6" creationId="{DA3150B7-3F23-49C5-3C57-62A2320881FE}"/>
          </ac:spMkLst>
        </pc:spChg>
      </pc:sldChg>
      <pc:sldChg chg="modNotesTx">
        <pc:chgData name="Downing, Molly" userId="f0a4fb2e-3241-49dc-80bf-ac6dabc7191a" providerId="ADAL" clId="{72C3D65E-B2FC-4B6D-9F47-CF41C2CC8520}" dt="2026-02-21T18:37:09.416" v="372" actId="20577"/>
        <pc:sldMkLst>
          <pc:docMk/>
          <pc:sldMk cId="0" sldId="324"/>
        </pc:sldMkLst>
      </pc:sldChg>
      <pc:sldChg chg="addSp delSp modSp mod">
        <pc:chgData name="Downing, Molly" userId="f0a4fb2e-3241-49dc-80bf-ac6dabc7191a" providerId="ADAL" clId="{72C3D65E-B2FC-4B6D-9F47-CF41C2CC8520}" dt="2026-02-21T18:40:26.955" v="402" actId="1035"/>
        <pc:sldMkLst>
          <pc:docMk/>
          <pc:sldMk cId="0" sldId="326"/>
        </pc:sldMkLst>
        <pc:spChg chg="mod">
          <ac:chgData name="Downing, Molly" userId="f0a4fb2e-3241-49dc-80bf-ac6dabc7191a" providerId="ADAL" clId="{72C3D65E-B2FC-4B6D-9F47-CF41C2CC8520}" dt="2026-02-21T18:40:26.955" v="402" actId="1035"/>
          <ac:spMkLst>
            <pc:docMk/>
            <pc:sldMk cId="0" sldId="326"/>
            <ac:spMk id="2" creationId="{171EB271-6C1D-5AEB-50E9-C1DDD3B992AD}"/>
          </ac:spMkLst>
        </pc:spChg>
        <pc:spChg chg="del mod">
          <ac:chgData name="Downing, Molly" userId="f0a4fb2e-3241-49dc-80bf-ac6dabc7191a" providerId="ADAL" clId="{72C3D65E-B2FC-4B6D-9F47-CF41C2CC8520}" dt="2026-02-21T18:33:48.421" v="125" actId="478"/>
          <ac:spMkLst>
            <pc:docMk/>
            <pc:sldMk cId="0" sldId="326"/>
            <ac:spMk id="49155" creationId="{776FEE8C-DC06-3EF6-2A96-44C0A7AF681F}"/>
          </ac:spMkLst>
        </pc:spChg>
        <pc:spChg chg="mod">
          <ac:chgData name="Downing, Molly" userId="f0a4fb2e-3241-49dc-80bf-ac6dabc7191a" providerId="ADAL" clId="{72C3D65E-B2FC-4B6D-9F47-CF41C2CC8520}" dt="2026-02-21T18:40:26.955" v="402" actId="1035"/>
          <ac:spMkLst>
            <pc:docMk/>
            <pc:sldMk cId="0" sldId="326"/>
            <ac:spMk id="49156" creationId="{76390B01-E9A2-0110-EA57-B62E47C78FA4}"/>
          </ac:spMkLst>
        </pc:spChg>
        <pc:spChg chg="mod">
          <ac:chgData name="Downing, Molly" userId="f0a4fb2e-3241-49dc-80bf-ac6dabc7191a" providerId="ADAL" clId="{72C3D65E-B2FC-4B6D-9F47-CF41C2CC8520}" dt="2026-02-21T18:34:56.475" v="143" actId="1076"/>
          <ac:spMkLst>
            <pc:docMk/>
            <pc:sldMk cId="0" sldId="326"/>
            <ac:spMk id="49158" creationId="{C696B377-F043-320F-A894-78EBC0639129}"/>
          </ac:spMkLst>
        </pc:spChg>
        <pc:picChg chg="add mod">
          <ac:chgData name="Downing, Molly" userId="f0a4fb2e-3241-49dc-80bf-ac6dabc7191a" providerId="ADAL" clId="{72C3D65E-B2FC-4B6D-9F47-CF41C2CC8520}" dt="2026-02-21T18:40:26.955" v="402" actId="1035"/>
          <ac:picMkLst>
            <pc:docMk/>
            <pc:sldMk cId="0" sldId="326"/>
            <ac:picMk id="4" creationId="{42160411-B2AA-A730-F53F-8F7050D207DC}"/>
          </ac:picMkLst>
        </pc:picChg>
        <pc:picChg chg="del">
          <ac:chgData name="Downing, Molly" userId="f0a4fb2e-3241-49dc-80bf-ac6dabc7191a" providerId="ADAL" clId="{72C3D65E-B2FC-4B6D-9F47-CF41C2CC8520}" dt="2026-02-21T18:26:47.550" v="57" actId="478"/>
          <ac:picMkLst>
            <pc:docMk/>
            <pc:sldMk cId="0" sldId="326"/>
            <ac:picMk id="49154" creationId="{3E16F09A-7C05-100D-1BA9-DF3E9CB87BC9}"/>
          </ac:picMkLst>
        </pc:picChg>
      </pc:sldChg>
      <pc:sldChg chg="modSp mod">
        <pc:chgData name="Downing, Molly" userId="f0a4fb2e-3241-49dc-80bf-ac6dabc7191a" providerId="ADAL" clId="{72C3D65E-B2FC-4B6D-9F47-CF41C2CC8520}" dt="2026-02-21T18:27:34.426" v="63" actId="20577"/>
        <pc:sldMkLst>
          <pc:docMk/>
          <pc:sldMk cId="0" sldId="327"/>
        </pc:sldMkLst>
        <pc:spChg chg="mod">
          <ac:chgData name="Downing, Molly" userId="f0a4fb2e-3241-49dc-80bf-ac6dabc7191a" providerId="ADAL" clId="{72C3D65E-B2FC-4B6D-9F47-CF41C2CC8520}" dt="2026-02-21T18:27:27.196" v="61" actId="1076"/>
          <ac:spMkLst>
            <pc:docMk/>
            <pc:sldMk cId="0" sldId="327"/>
            <ac:spMk id="2" creationId="{E4692D20-6519-9FCD-08E7-9DDE033BFDAD}"/>
          </ac:spMkLst>
        </pc:spChg>
        <pc:spChg chg="mod">
          <ac:chgData name="Downing, Molly" userId="f0a4fb2e-3241-49dc-80bf-ac6dabc7191a" providerId="ADAL" clId="{72C3D65E-B2FC-4B6D-9F47-CF41C2CC8520}" dt="2026-02-21T18:27:34.426" v="63" actId="20577"/>
          <ac:spMkLst>
            <pc:docMk/>
            <pc:sldMk cId="0" sldId="327"/>
            <ac:spMk id="53250" creationId="{F617770A-BFCC-6CE7-5DA2-BFE96EAA1C7B}"/>
          </ac:spMkLst>
        </pc:spChg>
        <pc:picChg chg="mod">
          <ac:chgData name="Downing, Molly" userId="f0a4fb2e-3241-49dc-80bf-ac6dabc7191a" providerId="ADAL" clId="{72C3D65E-B2FC-4B6D-9F47-CF41C2CC8520}" dt="2026-02-21T18:27:27.196" v="61" actId="1076"/>
          <ac:picMkLst>
            <pc:docMk/>
            <pc:sldMk cId="0" sldId="327"/>
            <ac:picMk id="4" creationId="{DA193843-9CD9-A135-E93C-8B1BB1DDF84F}"/>
          </ac:picMkLst>
        </pc:picChg>
      </pc:sldChg>
      <pc:sldChg chg="delSp modSp">
        <pc:chgData name="Downing, Molly" userId="f0a4fb2e-3241-49dc-80bf-ac6dabc7191a" providerId="ADAL" clId="{72C3D65E-B2FC-4B6D-9F47-CF41C2CC8520}" dt="2026-02-21T18:24:40.921" v="23" actId="1076"/>
        <pc:sldMkLst>
          <pc:docMk/>
          <pc:sldMk cId="546196049" sldId="331"/>
        </pc:sldMkLst>
        <pc:spChg chg="mod">
          <ac:chgData name="Downing, Molly" userId="f0a4fb2e-3241-49dc-80bf-ac6dabc7191a" providerId="ADAL" clId="{72C3D65E-B2FC-4B6D-9F47-CF41C2CC8520}" dt="2026-02-21T18:24:40.921" v="23" actId="1076"/>
          <ac:spMkLst>
            <pc:docMk/>
            <pc:sldMk cId="546196049" sldId="331"/>
            <ac:spMk id="10255" creationId="{2F5846B3-2218-10A5-8205-E0CF6929AC40}"/>
          </ac:spMkLst>
        </pc:spChg>
        <pc:picChg chg="del">
          <ac:chgData name="Downing, Molly" userId="f0a4fb2e-3241-49dc-80bf-ac6dabc7191a" providerId="ADAL" clId="{72C3D65E-B2FC-4B6D-9F47-CF41C2CC8520}" dt="2026-02-21T18:24:31.568" v="22" actId="478"/>
          <ac:picMkLst>
            <pc:docMk/>
            <pc:sldMk cId="546196049" sldId="331"/>
            <ac:picMk id="10254" creationId="{EC16E6BA-3A8B-242B-4E09-BA9E29BFAA54}"/>
          </ac:picMkLst>
        </pc:picChg>
      </pc:sldChg>
      <pc:sldChg chg="addSp delSp modSp mod modClrScheme chgLayout">
        <pc:chgData name="Downing, Molly" userId="f0a4fb2e-3241-49dc-80bf-ac6dabc7191a" providerId="ADAL" clId="{72C3D65E-B2FC-4B6D-9F47-CF41C2CC8520}" dt="2026-02-21T18:23:34.793" v="19" actId="1076"/>
        <pc:sldMkLst>
          <pc:docMk/>
          <pc:sldMk cId="3513577289" sldId="333"/>
        </pc:sldMkLst>
        <pc:spChg chg="add mod">
          <ac:chgData name="Downing, Molly" userId="f0a4fb2e-3241-49dc-80bf-ac6dabc7191a" providerId="ADAL" clId="{72C3D65E-B2FC-4B6D-9F47-CF41C2CC8520}" dt="2026-02-21T18:19:34.847" v="5"/>
          <ac:spMkLst>
            <pc:docMk/>
            <pc:sldMk cId="3513577289" sldId="333"/>
            <ac:spMk id="11" creationId="{6848E270-BF09-8114-951D-D314EE928102}"/>
          </ac:spMkLst>
        </pc:spChg>
        <pc:spChg chg="add mod">
          <ac:chgData name="Downing, Molly" userId="f0a4fb2e-3241-49dc-80bf-ac6dabc7191a" providerId="ADAL" clId="{72C3D65E-B2FC-4B6D-9F47-CF41C2CC8520}" dt="2026-02-21T18:20:03.133" v="11" actId="20577"/>
          <ac:spMkLst>
            <pc:docMk/>
            <pc:sldMk cId="3513577289" sldId="333"/>
            <ac:spMk id="14" creationId="{E4F7E4DC-9096-CAF9-D4B0-C17EC3DAF055}"/>
          </ac:spMkLst>
        </pc:spChg>
        <pc:spChg chg="mod ord">
          <ac:chgData name="Downing, Molly" userId="f0a4fb2e-3241-49dc-80bf-ac6dabc7191a" providerId="ADAL" clId="{72C3D65E-B2FC-4B6D-9F47-CF41C2CC8520}" dt="2026-02-21T18:23:34.793" v="19" actId="1076"/>
          <ac:spMkLst>
            <pc:docMk/>
            <pc:sldMk cId="3513577289" sldId="333"/>
            <ac:spMk id="16" creationId="{6C522CEC-0920-FB65-8136-2625A9EAB9F3}"/>
          </ac:spMkLst>
        </pc:spChg>
        <pc:grpChg chg="del">
          <ac:chgData name="Downing, Molly" userId="f0a4fb2e-3241-49dc-80bf-ac6dabc7191a" providerId="ADAL" clId="{72C3D65E-B2FC-4B6D-9F47-CF41C2CC8520}" dt="2026-02-21T18:19:03.457" v="0" actId="478"/>
          <ac:grpSpMkLst>
            <pc:docMk/>
            <pc:sldMk cId="3513577289" sldId="333"/>
            <ac:grpSpMk id="6" creationId="{9CD2EEC3-7781-DFED-F59C-C3F705999F43}"/>
          </ac:grpSpMkLst>
        </pc:grpChg>
        <pc:grpChg chg="mod">
          <ac:chgData name="Downing, Molly" userId="f0a4fb2e-3241-49dc-80bf-ac6dabc7191a" providerId="ADAL" clId="{72C3D65E-B2FC-4B6D-9F47-CF41C2CC8520}" dt="2026-02-21T18:19:14.814" v="3" actId="34136"/>
          <ac:grpSpMkLst>
            <pc:docMk/>
            <pc:sldMk cId="3513577289" sldId="333"/>
            <ac:grpSpMk id="23" creationId="{3687B00D-6786-7A41-BE89-0A7F92DD8285}"/>
          </ac:grpSpMkLst>
        </pc:grpChg>
        <pc:picChg chg="del mod">
          <ac:chgData name="Downing, Molly" userId="f0a4fb2e-3241-49dc-80bf-ac6dabc7191a" providerId="ADAL" clId="{72C3D65E-B2FC-4B6D-9F47-CF41C2CC8520}" dt="2026-02-21T18:19:10.305" v="2" actId="478"/>
          <ac:picMkLst>
            <pc:docMk/>
            <pc:sldMk cId="3513577289" sldId="333"/>
            <ac:picMk id="8" creationId="{4BA2D4EF-0177-E94B-7012-5965EE82B916}"/>
          </ac:picMkLst>
        </pc:picChg>
        <pc:picChg chg="add mod">
          <ac:chgData name="Downing, Molly" userId="f0a4fb2e-3241-49dc-80bf-ac6dabc7191a" providerId="ADAL" clId="{72C3D65E-B2FC-4B6D-9F47-CF41C2CC8520}" dt="2026-02-21T18:19:34.847" v="5"/>
          <ac:picMkLst>
            <pc:docMk/>
            <pc:sldMk cId="3513577289" sldId="333"/>
            <ac:picMk id="12" creationId="{AFC57632-8845-2B33-CD2F-0645B5BBF03C}"/>
          </ac:picMkLst>
        </pc:picChg>
        <pc:picChg chg="del mod">
          <ac:chgData name="Downing, Molly" userId="f0a4fb2e-3241-49dc-80bf-ac6dabc7191a" providerId="ADAL" clId="{72C3D65E-B2FC-4B6D-9F47-CF41C2CC8520}" dt="2026-02-21T18:19:19.633" v="4" actId="478"/>
          <ac:picMkLst>
            <pc:docMk/>
            <pc:sldMk cId="3513577289" sldId="333"/>
            <ac:picMk id="13" creationId="{AFAC7925-AD68-B059-7A29-44458AA53DC1}"/>
          </ac:picMkLst>
        </pc:picChg>
        <pc:picChg chg="mod">
          <ac:chgData name="Downing, Molly" userId="f0a4fb2e-3241-49dc-80bf-ac6dabc7191a" providerId="ADAL" clId="{72C3D65E-B2FC-4B6D-9F47-CF41C2CC8520}" dt="2026-02-21T18:19:14.814" v="3" actId="34136"/>
          <ac:picMkLst>
            <pc:docMk/>
            <pc:sldMk cId="3513577289" sldId="333"/>
            <ac:picMk id="15" creationId="{B85C6153-F907-388A-0FDC-251B86270D7A}"/>
          </ac:picMkLst>
        </pc:picChg>
        <pc:cxnChg chg="mod">
          <ac:chgData name="Downing, Molly" userId="f0a4fb2e-3241-49dc-80bf-ac6dabc7191a" providerId="ADAL" clId="{72C3D65E-B2FC-4B6D-9F47-CF41C2CC8520}" dt="2026-02-21T18:19:14.814" v="3" actId="34136"/>
          <ac:cxnSpMkLst>
            <pc:docMk/>
            <pc:sldMk cId="3513577289" sldId="333"/>
            <ac:cxnSpMk id="10" creationId="{39CB7451-776A-6107-4D09-F5338BE2A4DA}"/>
          </ac:cxnSpMkLst>
        </pc:cxnChg>
        <pc:cxnChg chg="add mod">
          <ac:chgData name="Downing, Molly" userId="f0a4fb2e-3241-49dc-80bf-ac6dabc7191a" providerId="ADAL" clId="{72C3D65E-B2FC-4B6D-9F47-CF41C2CC8520}" dt="2026-02-21T18:19:49.864" v="6"/>
          <ac:cxnSpMkLst>
            <pc:docMk/>
            <pc:sldMk cId="3513577289" sldId="333"/>
            <ac:cxnSpMk id="17" creationId="{FF493442-5702-65FB-30CE-3307220F6FCC}"/>
          </ac:cxnSpMkLst>
        </pc:cxnChg>
      </pc:sldChg>
      <pc:sldMasterChg chg="addSp delSp modSp setBg">
        <pc:chgData name="Downing, Molly" userId="f0a4fb2e-3241-49dc-80bf-ac6dabc7191a" providerId="ADAL" clId="{72C3D65E-B2FC-4B6D-9F47-CF41C2CC8520}" dt="2026-02-21T18:22:25.454" v="14"/>
        <pc:sldMasterMkLst>
          <pc:docMk/>
          <pc:sldMasterMk cId="0" sldId="2147483648"/>
        </pc:sldMasterMkLst>
        <pc:spChg chg="add mod">
          <ac:chgData name="Downing, Molly" userId="f0a4fb2e-3241-49dc-80bf-ac6dabc7191a" providerId="ADAL" clId="{72C3D65E-B2FC-4B6D-9F47-CF41C2CC8520}" dt="2026-02-21T18:22:25.454" v="14"/>
          <ac:spMkLst>
            <pc:docMk/>
            <pc:sldMasterMk cId="0" sldId="2147483648"/>
            <ac:spMk id="3" creationId="{5CEB295A-42D0-604F-05C2-04EF260AF741}"/>
          </ac:spMkLst>
        </pc:spChg>
        <pc:picChg chg="add mod">
          <ac:chgData name="Downing, Molly" userId="f0a4fb2e-3241-49dc-80bf-ac6dabc7191a" providerId="ADAL" clId="{72C3D65E-B2FC-4B6D-9F47-CF41C2CC8520}" dt="2026-02-21T18:22:25.454" v="14"/>
          <ac:picMkLst>
            <pc:docMk/>
            <pc:sldMasterMk cId="0" sldId="2147483648"/>
            <ac:picMk id="2" creationId="{49EED94A-0B9B-9B47-3DBD-BE8FA685795C}"/>
          </ac:picMkLst>
        </pc:picChg>
        <pc:picChg chg="del">
          <ac:chgData name="Downing, Molly" userId="f0a4fb2e-3241-49dc-80bf-ac6dabc7191a" providerId="ADAL" clId="{72C3D65E-B2FC-4B6D-9F47-CF41C2CC8520}" dt="2026-02-21T18:21:10.666" v="12" actId="478"/>
          <ac:picMkLst>
            <pc:docMk/>
            <pc:sldMasterMk cId="0" sldId="2147483648"/>
            <ac:picMk id="1031" creationId="{8EC36450-B997-EB0A-5226-3F6C81C5156A}"/>
          </ac:picMkLst>
        </pc:picChg>
      </pc:sldMasterChg>
      <pc:sldMasterChg chg="delSp add mod addSldLayout modSldLayout">
        <pc:chgData name="Downing, Molly" userId="f0a4fb2e-3241-49dc-80bf-ac6dabc7191a" providerId="ADAL" clId="{72C3D65E-B2FC-4B6D-9F47-CF41C2CC8520}" dt="2026-02-21T18:23:09.590" v="17" actId="478"/>
        <pc:sldMasterMkLst>
          <pc:docMk/>
          <pc:sldMasterMk cId="3637585362" sldId="2147483661"/>
        </pc:sldMasterMkLst>
        <pc:spChg chg="del">
          <ac:chgData name="Downing, Molly" userId="f0a4fb2e-3241-49dc-80bf-ac6dabc7191a" providerId="ADAL" clId="{72C3D65E-B2FC-4B6D-9F47-CF41C2CC8520}" dt="2026-02-21T18:23:03.301" v="16" actId="478"/>
          <ac:spMkLst>
            <pc:docMk/>
            <pc:sldMasterMk cId="3637585362" sldId="2147483661"/>
            <ac:spMk id="3" creationId="{5CEB295A-42D0-604F-05C2-04EF260AF741}"/>
          </ac:spMkLst>
        </pc:spChg>
        <pc:picChg chg="del">
          <ac:chgData name="Downing, Molly" userId="f0a4fb2e-3241-49dc-80bf-ac6dabc7191a" providerId="ADAL" clId="{72C3D65E-B2FC-4B6D-9F47-CF41C2CC8520}" dt="2026-02-21T18:23:09.590" v="17" actId="478"/>
          <ac:picMkLst>
            <pc:docMk/>
            <pc:sldMasterMk cId="3637585362" sldId="2147483661"/>
            <ac:picMk id="2" creationId="{49EED94A-0B9B-9B47-3DBD-BE8FA685795C}"/>
          </ac:picMkLst>
        </pc:picChg>
        <pc:sldLayoutChg chg="add mod replId">
          <pc:chgData name="Downing, Molly" userId="f0a4fb2e-3241-49dc-80bf-ac6dabc7191a" providerId="ADAL" clId="{72C3D65E-B2FC-4B6D-9F47-CF41C2CC8520}" dt="2026-02-21T18:22:56.393" v="15" actId="2890"/>
          <pc:sldLayoutMkLst>
            <pc:docMk/>
            <pc:sldMasterMk cId="3637585362" sldId="2147483661"/>
            <pc:sldLayoutMk cId="2293163668" sldId="2147483662"/>
          </pc:sldLayoutMkLst>
        </pc:sldLayoutChg>
        <pc:sldLayoutChg chg="add mod replId">
          <pc:chgData name="Downing, Molly" userId="f0a4fb2e-3241-49dc-80bf-ac6dabc7191a" providerId="ADAL" clId="{72C3D65E-B2FC-4B6D-9F47-CF41C2CC8520}" dt="2026-02-21T18:22:56.393" v="15" actId="2890"/>
          <pc:sldLayoutMkLst>
            <pc:docMk/>
            <pc:sldMasterMk cId="3637585362" sldId="2147483661"/>
            <pc:sldLayoutMk cId="235757662" sldId="2147483663"/>
          </pc:sldLayoutMkLst>
        </pc:sldLayoutChg>
        <pc:sldLayoutChg chg="add mod replId">
          <pc:chgData name="Downing, Molly" userId="f0a4fb2e-3241-49dc-80bf-ac6dabc7191a" providerId="ADAL" clId="{72C3D65E-B2FC-4B6D-9F47-CF41C2CC8520}" dt="2026-02-21T18:22:56.393" v="15" actId="2890"/>
          <pc:sldLayoutMkLst>
            <pc:docMk/>
            <pc:sldMasterMk cId="3637585362" sldId="2147483661"/>
            <pc:sldLayoutMk cId="4190784937" sldId="2147483664"/>
          </pc:sldLayoutMkLst>
        </pc:sldLayoutChg>
        <pc:sldLayoutChg chg="add mod replId">
          <pc:chgData name="Downing, Molly" userId="f0a4fb2e-3241-49dc-80bf-ac6dabc7191a" providerId="ADAL" clId="{72C3D65E-B2FC-4B6D-9F47-CF41C2CC8520}" dt="2026-02-21T18:22:56.393" v="15" actId="2890"/>
          <pc:sldLayoutMkLst>
            <pc:docMk/>
            <pc:sldMasterMk cId="3637585362" sldId="2147483661"/>
            <pc:sldLayoutMk cId="1287278165" sldId="2147483665"/>
          </pc:sldLayoutMkLst>
        </pc:sldLayoutChg>
        <pc:sldLayoutChg chg="add mod replId">
          <pc:chgData name="Downing, Molly" userId="f0a4fb2e-3241-49dc-80bf-ac6dabc7191a" providerId="ADAL" clId="{72C3D65E-B2FC-4B6D-9F47-CF41C2CC8520}" dt="2026-02-21T18:22:56.393" v="15" actId="2890"/>
          <pc:sldLayoutMkLst>
            <pc:docMk/>
            <pc:sldMasterMk cId="3637585362" sldId="2147483661"/>
            <pc:sldLayoutMk cId="402800292" sldId="2147483666"/>
          </pc:sldLayoutMkLst>
        </pc:sldLayoutChg>
        <pc:sldLayoutChg chg="add mod replId">
          <pc:chgData name="Downing, Molly" userId="f0a4fb2e-3241-49dc-80bf-ac6dabc7191a" providerId="ADAL" clId="{72C3D65E-B2FC-4B6D-9F47-CF41C2CC8520}" dt="2026-02-21T18:22:56.393" v="15" actId="2890"/>
          <pc:sldLayoutMkLst>
            <pc:docMk/>
            <pc:sldMasterMk cId="3637585362" sldId="2147483661"/>
            <pc:sldLayoutMk cId="2542043576" sldId="2147483667"/>
          </pc:sldLayoutMkLst>
        </pc:sldLayoutChg>
        <pc:sldLayoutChg chg="add mod replId">
          <pc:chgData name="Downing, Molly" userId="f0a4fb2e-3241-49dc-80bf-ac6dabc7191a" providerId="ADAL" clId="{72C3D65E-B2FC-4B6D-9F47-CF41C2CC8520}" dt="2026-02-21T18:22:56.393" v="15" actId="2890"/>
          <pc:sldLayoutMkLst>
            <pc:docMk/>
            <pc:sldMasterMk cId="3637585362" sldId="2147483661"/>
            <pc:sldLayoutMk cId="3253802814" sldId="2147483668"/>
          </pc:sldLayoutMkLst>
        </pc:sldLayoutChg>
        <pc:sldLayoutChg chg="add mod replId">
          <pc:chgData name="Downing, Molly" userId="f0a4fb2e-3241-49dc-80bf-ac6dabc7191a" providerId="ADAL" clId="{72C3D65E-B2FC-4B6D-9F47-CF41C2CC8520}" dt="2026-02-21T18:22:56.393" v="15" actId="2890"/>
          <pc:sldLayoutMkLst>
            <pc:docMk/>
            <pc:sldMasterMk cId="3637585362" sldId="2147483661"/>
            <pc:sldLayoutMk cId="1071314522" sldId="2147483669"/>
          </pc:sldLayoutMkLst>
        </pc:sldLayoutChg>
        <pc:sldLayoutChg chg="add mod replId">
          <pc:chgData name="Downing, Molly" userId="f0a4fb2e-3241-49dc-80bf-ac6dabc7191a" providerId="ADAL" clId="{72C3D65E-B2FC-4B6D-9F47-CF41C2CC8520}" dt="2026-02-21T18:22:56.393" v="15" actId="2890"/>
          <pc:sldLayoutMkLst>
            <pc:docMk/>
            <pc:sldMasterMk cId="3637585362" sldId="2147483661"/>
            <pc:sldLayoutMk cId="640531578" sldId="2147483670"/>
          </pc:sldLayoutMkLst>
        </pc:sldLayoutChg>
        <pc:sldLayoutChg chg="add mod replId">
          <pc:chgData name="Downing, Molly" userId="f0a4fb2e-3241-49dc-80bf-ac6dabc7191a" providerId="ADAL" clId="{72C3D65E-B2FC-4B6D-9F47-CF41C2CC8520}" dt="2026-02-21T18:22:56.393" v="15" actId="2890"/>
          <pc:sldLayoutMkLst>
            <pc:docMk/>
            <pc:sldMasterMk cId="3637585362" sldId="2147483661"/>
            <pc:sldLayoutMk cId="31188426" sldId="2147483671"/>
          </pc:sldLayoutMkLst>
        </pc:sldLayoutChg>
        <pc:sldLayoutChg chg="add mod replId">
          <pc:chgData name="Downing, Molly" userId="f0a4fb2e-3241-49dc-80bf-ac6dabc7191a" providerId="ADAL" clId="{72C3D65E-B2FC-4B6D-9F47-CF41C2CC8520}" dt="2026-02-21T18:22:56.393" v="15" actId="2890"/>
          <pc:sldLayoutMkLst>
            <pc:docMk/>
            <pc:sldMasterMk cId="3637585362" sldId="2147483661"/>
            <pc:sldLayoutMk cId="2107317590" sldId="2147483672"/>
          </pc:sldLayoutMkLst>
        </pc:sldLayoutChg>
        <pc:sldLayoutChg chg="add mod replId">
          <pc:chgData name="Downing, Molly" userId="f0a4fb2e-3241-49dc-80bf-ac6dabc7191a" providerId="ADAL" clId="{72C3D65E-B2FC-4B6D-9F47-CF41C2CC8520}" dt="2026-02-21T18:22:56.393" v="15" actId="2890"/>
          <pc:sldLayoutMkLst>
            <pc:docMk/>
            <pc:sldMasterMk cId="3637585362" sldId="2147483661"/>
            <pc:sldLayoutMk cId="2080422495" sldId="2147483673"/>
          </pc:sldLayoutMkLst>
        </pc:sldLayoutChg>
      </pc:sldMasterChg>
    </pc:docChg>
  </pc:docChgLst>
  <pc:docChgLst>
    <pc:chgData name="Silvaroli, Josie" userId="S::silvaroli.1@osu.edu::f34c3c8f-c71b-4e25-a0e3-48356815d5b4" providerId="AD" clId="Web-{A7623E49-CD3D-36CB-1A40-5A4FC9934CFD}"/>
    <pc:docChg chg="modSld">
      <pc:chgData name="Silvaroli, Josie" userId="S::silvaroli.1@osu.edu::f34c3c8f-c71b-4e25-a0e3-48356815d5b4" providerId="AD" clId="Web-{A7623E49-CD3D-36CB-1A40-5A4FC9934CFD}" dt="2026-02-11T19:09:26.558" v="19" actId="20577"/>
      <pc:docMkLst>
        <pc:docMk/>
      </pc:docMkLst>
      <pc:sldChg chg="modSp">
        <pc:chgData name="Silvaroli, Josie" userId="S::silvaroli.1@osu.edu::f34c3c8f-c71b-4e25-a0e3-48356815d5b4" providerId="AD" clId="Web-{A7623E49-CD3D-36CB-1A40-5A4FC9934CFD}" dt="2026-02-11T19:08:19.542" v="4" actId="20577"/>
        <pc:sldMkLst>
          <pc:docMk/>
          <pc:sldMk cId="0" sldId="269"/>
        </pc:sldMkLst>
        <pc:spChg chg="mod">
          <ac:chgData name="Silvaroli, Josie" userId="S::silvaroli.1@osu.edu::f34c3c8f-c71b-4e25-a0e3-48356815d5b4" providerId="AD" clId="Web-{A7623E49-CD3D-36CB-1A40-5A4FC9934CFD}" dt="2026-02-11T19:08:19.542" v="4" actId="20577"/>
          <ac:spMkLst>
            <pc:docMk/>
            <pc:sldMk cId="0" sldId="269"/>
            <ac:spMk id="24579" creationId="{C141A480-0B49-4B30-D52E-68536CE54B62}"/>
          </ac:spMkLst>
        </pc:spChg>
      </pc:sldChg>
      <pc:sldChg chg="modSp">
        <pc:chgData name="Silvaroli, Josie" userId="S::silvaroli.1@osu.edu::f34c3c8f-c71b-4e25-a0e3-48356815d5b4" providerId="AD" clId="Web-{A7623E49-CD3D-36CB-1A40-5A4FC9934CFD}" dt="2026-02-11T19:08:26.292" v="7" actId="20577"/>
        <pc:sldMkLst>
          <pc:docMk/>
          <pc:sldMk cId="0" sldId="270"/>
        </pc:sldMkLst>
        <pc:spChg chg="mod">
          <ac:chgData name="Silvaroli, Josie" userId="S::silvaroli.1@osu.edu::f34c3c8f-c71b-4e25-a0e3-48356815d5b4" providerId="AD" clId="Web-{A7623E49-CD3D-36CB-1A40-5A4FC9934CFD}" dt="2026-02-11T19:08:26.292" v="7" actId="20577"/>
          <ac:spMkLst>
            <pc:docMk/>
            <pc:sldMk cId="0" sldId="270"/>
            <ac:spMk id="28675" creationId="{1925D9ED-80B9-B99A-B7A0-7F380069AF7B}"/>
          </ac:spMkLst>
        </pc:spChg>
      </pc:sldChg>
      <pc:sldChg chg="modSp">
        <pc:chgData name="Silvaroli, Josie" userId="S::silvaroli.1@osu.edu::f34c3c8f-c71b-4e25-a0e3-48356815d5b4" providerId="AD" clId="Web-{A7623E49-CD3D-36CB-1A40-5A4FC9934CFD}" dt="2026-02-11T19:08:52.698" v="11" actId="20577"/>
        <pc:sldMkLst>
          <pc:docMk/>
          <pc:sldMk cId="0" sldId="271"/>
        </pc:sldMkLst>
        <pc:spChg chg="mod">
          <ac:chgData name="Silvaroli, Josie" userId="S::silvaroli.1@osu.edu::f34c3c8f-c71b-4e25-a0e3-48356815d5b4" providerId="AD" clId="Web-{A7623E49-CD3D-36CB-1A40-5A4FC9934CFD}" dt="2026-02-11T19:08:52.698" v="11" actId="20577"/>
          <ac:spMkLst>
            <pc:docMk/>
            <pc:sldMk cId="0" sldId="271"/>
            <ac:spMk id="32772" creationId="{26E6FD4D-0664-2FD6-547C-0A3D66E62212}"/>
          </ac:spMkLst>
        </pc:spChg>
      </pc:sldChg>
      <pc:sldChg chg="modSp">
        <pc:chgData name="Silvaroli, Josie" userId="S::silvaroli.1@osu.edu::f34c3c8f-c71b-4e25-a0e3-48356815d5b4" providerId="AD" clId="Web-{A7623E49-CD3D-36CB-1A40-5A4FC9934CFD}" dt="2026-02-11T19:09:09.808" v="15" actId="20577"/>
        <pc:sldMkLst>
          <pc:docMk/>
          <pc:sldMk cId="0" sldId="290"/>
        </pc:sldMkLst>
        <pc:spChg chg="mod">
          <ac:chgData name="Silvaroli, Josie" userId="S::silvaroli.1@osu.edu::f34c3c8f-c71b-4e25-a0e3-48356815d5b4" providerId="AD" clId="Web-{A7623E49-CD3D-36CB-1A40-5A4FC9934CFD}" dt="2026-02-11T19:09:09.808" v="15" actId="20577"/>
          <ac:spMkLst>
            <pc:docMk/>
            <pc:sldMk cId="0" sldId="290"/>
            <ac:spMk id="51205" creationId="{5FEC1C8B-C4E1-25E9-603B-98DD638F7B88}"/>
          </ac:spMkLst>
        </pc:spChg>
      </pc:sldChg>
      <pc:sldChg chg="modSp">
        <pc:chgData name="Silvaroli, Josie" userId="S::silvaroli.1@osu.edu::f34c3c8f-c71b-4e25-a0e3-48356815d5b4" providerId="AD" clId="Web-{A7623E49-CD3D-36CB-1A40-5A4FC9934CFD}" dt="2026-02-11T19:09:14.152" v="16" actId="20577"/>
        <pc:sldMkLst>
          <pc:docMk/>
          <pc:sldMk cId="0" sldId="326"/>
        </pc:sldMkLst>
        <pc:spChg chg="mod">
          <ac:chgData name="Silvaroli, Josie" userId="S::silvaroli.1@osu.edu::f34c3c8f-c71b-4e25-a0e3-48356815d5b4" providerId="AD" clId="Web-{A7623E49-CD3D-36CB-1A40-5A4FC9934CFD}" dt="2026-02-11T19:09:14.152" v="16" actId="20577"/>
          <ac:spMkLst>
            <pc:docMk/>
            <pc:sldMk cId="0" sldId="326"/>
            <ac:spMk id="49156" creationId="{76390B01-E9A2-0110-EA57-B62E47C78FA4}"/>
          </ac:spMkLst>
        </pc:spChg>
      </pc:sldChg>
      <pc:sldChg chg="modSp">
        <pc:chgData name="Silvaroli, Josie" userId="S::silvaroli.1@osu.edu::f34c3c8f-c71b-4e25-a0e3-48356815d5b4" providerId="AD" clId="Web-{A7623E49-CD3D-36CB-1A40-5A4FC9934CFD}" dt="2026-02-11T19:09:26.558" v="19" actId="20577"/>
        <pc:sldMkLst>
          <pc:docMk/>
          <pc:sldMk cId="0" sldId="327"/>
        </pc:sldMkLst>
        <pc:spChg chg="mod">
          <ac:chgData name="Silvaroli, Josie" userId="S::silvaroli.1@osu.edu::f34c3c8f-c71b-4e25-a0e3-48356815d5b4" providerId="AD" clId="Web-{A7623E49-CD3D-36CB-1A40-5A4FC9934CFD}" dt="2026-02-11T19:09:26.558" v="19" actId="20577"/>
          <ac:spMkLst>
            <pc:docMk/>
            <pc:sldMk cId="0" sldId="327"/>
            <ac:spMk id="53250" creationId="{F617770A-BFCC-6CE7-5DA2-BFE96EAA1C7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D239242F-14FE-3E32-E45B-3ED872B62B67}"/>
              </a:ext>
            </a:extLst>
          </p:cNvPr>
          <p:cNvSpPr>
            <a:spLocks noGrp="1" noChangeArrowheads="1"/>
          </p:cNvSpPr>
          <p:nvPr>
            <p:ph type="hdr" sz="quarter"/>
          </p:nvPr>
        </p:nvSpPr>
        <p:spPr bwMode="auto">
          <a:xfrm>
            <a:off x="0" y="0"/>
            <a:ext cx="3038475" cy="465138"/>
          </a:xfrm>
          <a:prstGeom prst="rect">
            <a:avLst/>
          </a:prstGeom>
          <a:noFill/>
          <a:ln>
            <a:noFill/>
          </a:ln>
          <a:effectLst/>
        </p:spPr>
        <p:txBody>
          <a:bodyPr vert="horz" wrap="square" lIns="92857" tIns="46429" rIns="92857" bIns="46429" numCol="1" anchor="t" anchorCtr="0" compatLnSpc="1">
            <a:prstTxWarp prst="textNoShape">
              <a:avLst/>
            </a:prstTxWarp>
          </a:bodyPr>
          <a:lstStyle>
            <a:lvl1pPr algn="l" defTabSz="928688">
              <a:defRPr sz="1200">
                <a:latin typeface="Times New Roman" pitchFamily="18" charset="0"/>
                <a:ea typeface="+mn-ea"/>
                <a:cs typeface="+mn-cs"/>
              </a:defRPr>
            </a:lvl1pPr>
          </a:lstStyle>
          <a:p>
            <a:pPr>
              <a:defRPr/>
            </a:pPr>
            <a:endParaRPr lang="en-US"/>
          </a:p>
        </p:txBody>
      </p:sp>
      <p:sp>
        <p:nvSpPr>
          <p:cNvPr id="68611" name="Rectangle 3">
            <a:extLst>
              <a:ext uri="{FF2B5EF4-FFF2-40B4-BE49-F238E27FC236}">
                <a16:creationId xmlns:a16="http://schemas.microsoft.com/office/drawing/2014/main" id="{50B6B912-159B-EAB6-DDDE-128E6B043A20}"/>
              </a:ext>
            </a:extLst>
          </p:cNvPr>
          <p:cNvSpPr>
            <a:spLocks noGrp="1" noChangeArrowheads="1"/>
          </p:cNvSpPr>
          <p:nvPr>
            <p:ph type="dt" sz="quarter" idx="1"/>
          </p:nvPr>
        </p:nvSpPr>
        <p:spPr bwMode="auto">
          <a:xfrm>
            <a:off x="3971925" y="0"/>
            <a:ext cx="3038475" cy="465138"/>
          </a:xfrm>
          <a:prstGeom prst="rect">
            <a:avLst/>
          </a:prstGeom>
          <a:noFill/>
          <a:ln>
            <a:noFill/>
          </a:ln>
          <a:effectLst/>
        </p:spPr>
        <p:txBody>
          <a:bodyPr vert="horz" wrap="square" lIns="92857" tIns="46429" rIns="92857" bIns="46429" numCol="1" anchor="t" anchorCtr="0" compatLnSpc="1">
            <a:prstTxWarp prst="textNoShape">
              <a:avLst/>
            </a:prstTxWarp>
          </a:bodyPr>
          <a:lstStyle>
            <a:lvl1pPr algn="r" defTabSz="928688">
              <a:defRPr sz="1200">
                <a:latin typeface="Times New Roman" pitchFamily="18" charset="0"/>
                <a:ea typeface="+mn-ea"/>
                <a:cs typeface="+mn-cs"/>
              </a:defRPr>
            </a:lvl1pPr>
          </a:lstStyle>
          <a:p>
            <a:pPr>
              <a:defRPr/>
            </a:pPr>
            <a:endParaRPr lang="en-US"/>
          </a:p>
        </p:txBody>
      </p:sp>
      <p:sp>
        <p:nvSpPr>
          <p:cNvPr id="68612" name="Rectangle 4">
            <a:extLst>
              <a:ext uri="{FF2B5EF4-FFF2-40B4-BE49-F238E27FC236}">
                <a16:creationId xmlns:a16="http://schemas.microsoft.com/office/drawing/2014/main" id="{62ADF2BC-B3AE-F78E-15F9-90E28C8AEB4D}"/>
              </a:ext>
            </a:extLst>
          </p:cNvPr>
          <p:cNvSpPr>
            <a:spLocks noGrp="1" noChangeArrowheads="1"/>
          </p:cNvSpPr>
          <p:nvPr>
            <p:ph type="ftr" sz="quarter" idx="2"/>
          </p:nvPr>
        </p:nvSpPr>
        <p:spPr bwMode="auto">
          <a:xfrm>
            <a:off x="0" y="8831263"/>
            <a:ext cx="3038475" cy="465137"/>
          </a:xfrm>
          <a:prstGeom prst="rect">
            <a:avLst/>
          </a:prstGeom>
          <a:noFill/>
          <a:ln>
            <a:noFill/>
          </a:ln>
          <a:effectLst/>
        </p:spPr>
        <p:txBody>
          <a:bodyPr vert="horz" wrap="square" lIns="92857" tIns="46429" rIns="92857" bIns="46429" numCol="1" anchor="b" anchorCtr="0" compatLnSpc="1">
            <a:prstTxWarp prst="textNoShape">
              <a:avLst/>
            </a:prstTxWarp>
          </a:bodyPr>
          <a:lstStyle>
            <a:lvl1pPr algn="l" defTabSz="928688">
              <a:defRPr sz="1200">
                <a:latin typeface="Times New Roman" pitchFamily="18" charset="0"/>
                <a:ea typeface="+mn-ea"/>
                <a:cs typeface="+mn-cs"/>
              </a:defRPr>
            </a:lvl1pPr>
          </a:lstStyle>
          <a:p>
            <a:pPr>
              <a:defRPr/>
            </a:pPr>
            <a:endParaRPr lang="en-US"/>
          </a:p>
        </p:txBody>
      </p:sp>
      <p:sp>
        <p:nvSpPr>
          <p:cNvPr id="68613" name="Rectangle 5">
            <a:extLst>
              <a:ext uri="{FF2B5EF4-FFF2-40B4-BE49-F238E27FC236}">
                <a16:creationId xmlns:a16="http://schemas.microsoft.com/office/drawing/2014/main" id="{CCE4A01A-AAFA-3157-2AA8-26FD46D0FA8C}"/>
              </a:ext>
            </a:extLst>
          </p:cNvPr>
          <p:cNvSpPr>
            <a:spLocks noGrp="1" noChangeArrowheads="1"/>
          </p:cNvSpPr>
          <p:nvPr>
            <p:ph type="sldNum" sz="quarter" idx="3"/>
          </p:nvPr>
        </p:nvSpPr>
        <p:spPr bwMode="auto">
          <a:xfrm>
            <a:off x="3971925" y="8831263"/>
            <a:ext cx="3038475" cy="465137"/>
          </a:xfrm>
          <a:prstGeom prst="rect">
            <a:avLst/>
          </a:prstGeom>
          <a:noFill/>
          <a:ln>
            <a:noFill/>
          </a:ln>
          <a:effectLst/>
        </p:spPr>
        <p:txBody>
          <a:bodyPr vert="horz" wrap="square" lIns="92857" tIns="46429" rIns="92857" bIns="46429" numCol="1" anchor="b" anchorCtr="0" compatLnSpc="1">
            <a:prstTxWarp prst="textNoShape">
              <a:avLst/>
            </a:prstTxWarp>
          </a:bodyPr>
          <a:lstStyle>
            <a:lvl1pPr algn="r" defTabSz="928688">
              <a:defRPr sz="1200"/>
            </a:lvl1pPr>
          </a:lstStyle>
          <a:p>
            <a:fld id="{E5D8EE14-3843-49DA-BEFC-493FD9234816}"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73EC79E-A15E-5B59-9BF2-6A28FD7FFB26}"/>
              </a:ext>
            </a:extLst>
          </p:cNvPr>
          <p:cNvSpPr>
            <a:spLocks noGrp="1" noChangeArrowheads="1"/>
          </p:cNvSpPr>
          <p:nvPr>
            <p:ph type="hdr" sz="quarter"/>
          </p:nvPr>
        </p:nvSpPr>
        <p:spPr bwMode="auto">
          <a:xfrm>
            <a:off x="0" y="0"/>
            <a:ext cx="3038475" cy="465138"/>
          </a:xfrm>
          <a:prstGeom prst="rect">
            <a:avLst/>
          </a:prstGeom>
          <a:noFill/>
          <a:ln>
            <a:noFill/>
          </a:ln>
          <a:effectLst/>
        </p:spPr>
        <p:txBody>
          <a:bodyPr vert="horz" wrap="square" lIns="92857" tIns="46429" rIns="92857" bIns="46429" numCol="1" anchor="t" anchorCtr="0" compatLnSpc="1">
            <a:prstTxWarp prst="textNoShape">
              <a:avLst/>
            </a:prstTxWarp>
          </a:bodyPr>
          <a:lstStyle>
            <a:lvl1pPr algn="l" defTabSz="928688">
              <a:defRPr sz="1200" b="0">
                <a:solidFill>
                  <a:schemeClr val="tx1"/>
                </a:solidFill>
                <a:latin typeface="Times New Roman" pitchFamily="18" charset="0"/>
                <a:ea typeface="+mn-ea"/>
                <a:cs typeface="+mn-cs"/>
              </a:defRPr>
            </a:lvl1pPr>
          </a:lstStyle>
          <a:p>
            <a:pPr>
              <a:defRPr/>
            </a:pPr>
            <a:endParaRPr lang="en-US"/>
          </a:p>
        </p:txBody>
      </p:sp>
      <p:sp>
        <p:nvSpPr>
          <p:cNvPr id="11267" name="Rectangle 3">
            <a:extLst>
              <a:ext uri="{FF2B5EF4-FFF2-40B4-BE49-F238E27FC236}">
                <a16:creationId xmlns:a16="http://schemas.microsoft.com/office/drawing/2014/main" id="{734F7381-FF89-6787-2284-6F279268FD57}"/>
              </a:ext>
            </a:extLst>
          </p:cNvPr>
          <p:cNvSpPr>
            <a:spLocks noGrp="1" noChangeArrowheads="1"/>
          </p:cNvSpPr>
          <p:nvPr>
            <p:ph type="dt" idx="1"/>
          </p:nvPr>
        </p:nvSpPr>
        <p:spPr bwMode="auto">
          <a:xfrm>
            <a:off x="3971925" y="0"/>
            <a:ext cx="3038475" cy="465138"/>
          </a:xfrm>
          <a:prstGeom prst="rect">
            <a:avLst/>
          </a:prstGeom>
          <a:noFill/>
          <a:ln>
            <a:noFill/>
          </a:ln>
          <a:effectLst/>
        </p:spPr>
        <p:txBody>
          <a:bodyPr vert="horz" wrap="square" lIns="92857" tIns="46429" rIns="92857" bIns="46429" numCol="1" anchor="t" anchorCtr="0" compatLnSpc="1">
            <a:prstTxWarp prst="textNoShape">
              <a:avLst/>
            </a:prstTxWarp>
          </a:bodyPr>
          <a:lstStyle>
            <a:lvl1pPr algn="r" defTabSz="928688">
              <a:defRPr sz="1200" b="0">
                <a:solidFill>
                  <a:schemeClr val="tx1"/>
                </a:solidFill>
                <a:latin typeface="Times New Roman" pitchFamily="18" charset="0"/>
                <a:ea typeface="+mn-ea"/>
                <a:cs typeface="+mn-cs"/>
              </a:defRPr>
            </a:lvl1pPr>
          </a:lstStyle>
          <a:p>
            <a:pPr>
              <a:defRPr/>
            </a:pPr>
            <a:endParaRPr lang="en-US"/>
          </a:p>
        </p:txBody>
      </p:sp>
      <p:sp>
        <p:nvSpPr>
          <p:cNvPr id="2052" name="Rectangle 4">
            <a:extLst>
              <a:ext uri="{FF2B5EF4-FFF2-40B4-BE49-F238E27FC236}">
                <a16:creationId xmlns:a16="http://schemas.microsoft.com/office/drawing/2014/main" id="{921C2742-21F4-0745-93E9-BBC10A9DC08F}"/>
              </a:ext>
            </a:extLst>
          </p:cNvPr>
          <p:cNvSpPr>
            <a:spLocks noGrp="1" noRot="1" noChangeAspect="1" noChangeArrowheads="1" noTextEdit="1"/>
          </p:cNvSpPr>
          <p:nvPr>
            <p:ph type="sldImg" idx="2"/>
          </p:nvPr>
        </p:nvSpPr>
        <p:spPr bwMode="auto">
          <a:xfrm>
            <a:off x="1182688" y="698500"/>
            <a:ext cx="4646612"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a:extLst>
              <a:ext uri="{FF2B5EF4-FFF2-40B4-BE49-F238E27FC236}">
                <a16:creationId xmlns:a16="http://schemas.microsoft.com/office/drawing/2014/main" id="{E740C42C-9131-EF19-5550-16C377FD9D36}"/>
              </a:ext>
            </a:extLst>
          </p:cNvPr>
          <p:cNvSpPr>
            <a:spLocks noGrp="1" noChangeArrowheads="1"/>
          </p:cNvSpPr>
          <p:nvPr>
            <p:ph type="body" sz="quarter" idx="3"/>
          </p:nvPr>
        </p:nvSpPr>
        <p:spPr bwMode="auto">
          <a:xfrm>
            <a:off x="935038" y="4416425"/>
            <a:ext cx="5140325" cy="4181475"/>
          </a:xfrm>
          <a:prstGeom prst="rect">
            <a:avLst/>
          </a:prstGeom>
          <a:noFill/>
          <a:ln>
            <a:noFill/>
          </a:ln>
          <a:effectLst/>
        </p:spPr>
        <p:txBody>
          <a:bodyPr vert="horz" wrap="square" lIns="92857" tIns="46429" rIns="92857" bIns="4642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a:extLst>
              <a:ext uri="{FF2B5EF4-FFF2-40B4-BE49-F238E27FC236}">
                <a16:creationId xmlns:a16="http://schemas.microsoft.com/office/drawing/2014/main" id="{C674AEDB-5F3C-4AC6-2A20-11A7818BFAE6}"/>
              </a:ext>
            </a:extLst>
          </p:cNvPr>
          <p:cNvSpPr>
            <a:spLocks noGrp="1" noChangeArrowheads="1"/>
          </p:cNvSpPr>
          <p:nvPr>
            <p:ph type="ftr" sz="quarter" idx="4"/>
          </p:nvPr>
        </p:nvSpPr>
        <p:spPr bwMode="auto">
          <a:xfrm>
            <a:off x="0" y="8831263"/>
            <a:ext cx="3038475" cy="465137"/>
          </a:xfrm>
          <a:prstGeom prst="rect">
            <a:avLst/>
          </a:prstGeom>
          <a:noFill/>
          <a:ln>
            <a:noFill/>
          </a:ln>
          <a:effectLst/>
        </p:spPr>
        <p:txBody>
          <a:bodyPr vert="horz" wrap="square" lIns="92857" tIns="46429" rIns="92857" bIns="46429" numCol="1" anchor="b" anchorCtr="0" compatLnSpc="1">
            <a:prstTxWarp prst="textNoShape">
              <a:avLst/>
            </a:prstTxWarp>
          </a:bodyPr>
          <a:lstStyle>
            <a:lvl1pPr algn="l" defTabSz="928688">
              <a:defRPr sz="1200" b="0">
                <a:solidFill>
                  <a:schemeClr val="tx1"/>
                </a:solidFill>
                <a:latin typeface="Times New Roman" pitchFamily="18" charset="0"/>
                <a:ea typeface="+mn-ea"/>
                <a:cs typeface="+mn-cs"/>
              </a:defRPr>
            </a:lvl1pPr>
          </a:lstStyle>
          <a:p>
            <a:pPr>
              <a:defRPr/>
            </a:pPr>
            <a:endParaRPr lang="en-US"/>
          </a:p>
        </p:txBody>
      </p:sp>
      <p:sp>
        <p:nvSpPr>
          <p:cNvPr id="11271" name="Rectangle 7">
            <a:extLst>
              <a:ext uri="{FF2B5EF4-FFF2-40B4-BE49-F238E27FC236}">
                <a16:creationId xmlns:a16="http://schemas.microsoft.com/office/drawing/2014/main" id="{33D1E52E-6F39-5424-B4BC-5DCD2F975850}"/>
              </a:ext>
            </a:extLst>
          </p:cNvPr>
          <p:cNvSpPr>
            <a:spLocks noGrp="1" noChangeArrowheads="1"/>
          </p:cNvSpPr>
          <p:nvPr>
            <p:ph type="sldNum" sz="quarter" idx="5"/>
          </p:nvPr>
        </p:nvSpPr>
        <p:spPr bwMode="auto">
          <a:xfrm>
            <a:off x="3971925" y="8831263"/>
            <a:ext cx="3038475" cy="465137"/>
          </a:xfrm>
          <a:prstGeom prst="rect">
            <a:avLst/>
          </a:prstGeom>
          <a:noFill/>
          <a:ln>
            <a:noFill/>
          </a:ln>
          <a:effectLst/>
        </p:spPr>
        <p:txBody>
          <a:bodyPr vert="horz" wrap="square" lIns="92857" tIns="46429" rIns="92857" bIns="46429" numCol="1" anchor="b" anchorCtr="0" compatLnSpc="1">
            <a:prstTxWarp prst="textNoShape">
              <a:avLst/>
            </a:prstTxWarp>
          </a:bodyPr>
          <a:lstStyle>
            <a:lvl1pPr algn="r" defTabSz="928688">
              <a:defRPr sz="1200" b="0">
                <a:solidFill>
                  <a:schemeClr val="tx1"/>
                </a:solidFill>
              </a:defRPr>
            </a:lvl1pPr>
          </a:lstStyle>
          <a:p>
            <a:fld id="{2459723C-C83D-4A93-8ADE-095286859B4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F226A-6E92-0392-1EFE-E0141FBD2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DAC56-EDED-2E4C-52C8-2278CAE11B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97C5A5-5AE7-5E38-EA8D-B9CA1BFA00EC}"/>
              </a:ext>
            </a:extLst>
          </p:cNvPr>
          <p:cNvSpPr>
            <a:spLocks noGrp="1"/>
          </p:cNvSpPr>
          <p:nvPr>
            <p:ph type="body" idx="1"/>
          </p:nvPr>
        </p:nvSpPr>
        <p:spPr/>
        <p:txBody>
          <a:bodyPr/>
          <a:lstStyle/>
          <a:p>
            <a:r>
              <a:rPr lang="en-US" u="sng">
                <a:latin typeface="Times New Roman"/>
                <a:ea typeface="MS PGothic"/>
                <a:cs typeface="Times New Roman"/>
              </a:rPr>
              <a:t>Introduction</a:t>
            </a:r>
            <a:r>
              <a:rPr lang="en-US">
                <a:latin typeface="Times New Roman"/>
                <a:ea typeface="MS PGothic"/>
                <a:cs typeface="Times New Roman"/>
              </a:rPr>
              <a:t>:</a:t>
            </a:r>
          </a:p>
          <a:p>
            <a:r>
              <a:rPr lang="en-US">
                <a:latin typeface="Times New Roman"/>
                <a:ea typeface="MS PGothic"/>
                <a:cs typeface="Times New Roman"/>
              </a:rPr>
              <a:t>Hello everyone…my name is _______ . Today we are going to discuss medication safety by playing a game called “Medication Safety Patrol Trivia”. </a:t>
            </a:r>
          </a:p>
        </p:txBody>
      </p:sp>
      <p:sp>
        <p:nvSpPr>
          <p:cNvPr id="4" name="Slide Number Placeholder 3">
            <a:extLst>
              <a:ext uri="{FF2B5EF4-FFF2-40B4-BE49-F238E27FC236}">
                <a16:creationId xmlns:a16="http://schemas.microsoft.com/office/drawing/2014/main" id="{C05EDD54-AE28-7DF5-B619-2E561655A5AD}"/>
              </a:ext>
            </a:extLst>
          </p:cNvPr>
          <p:cNvSpPr>
            <a:spLocks noGrp="1"/>
          </p:cNvSpPr>
          <p:nvPr>
            <p:ph type="sldNum" sz="quarter" idx="5"/>
          </p:nvPr>
        </p:nvSpPr>
        <p:spPr/>
        <p:txBody>
          <a:bodyPr/>
          <a:lstStyle/>
          <a:p>
            <a:fld id="{2459723C-C83D-4A93-8ADE-095286859B44}" type="slidenum">
              <a:rPr lang="en-US" altLang="en-US"/>
              <a:pPr/>
              <a:t>1</a:t>
            </a:fld>
            <a:endParaRPr lang="en-US" altLang="en-US"/>
          </a:p>
        </p:txBody>
      </p:sp>
    </p:spTree>
    <p:extLst>
      <p:ext uri="{BB962C8B-B14F-4D97-AF65-F5344CB8AC3E}">
        <p14:creationId xmlns:p14="http://schemas.microsoft.com/office/powerpoint/2010/main" val="3389268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E0ADF44-57A8-5C6C-097A-4E24BF659DFF}"/>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6FB017BE-2A45-CC81-1240-969747AFD6D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925"/>
              </a:spcBef>
            </a:pPr>
            <a:r>
              <a:rPr lang="en-US" altLang="en-US" i="1" u="sng">
                <a:latin typeface="Times New Roman"/>
                <a:ea typeface="MS PGothic"/>
                <a:cs typeface="Times New Roman"/>
              </a:rPr>
              <a:t>Category</a:t>
            </a:r>
            <a:r>
              <a:rPr lang="en-US" altLang="en-US" i="1">
                <a:latin typeface="Times New Roman"/>
                <a:ea typeface="MS PGothic"/>
                <a:cs typeface="Times New Roman"/>
              </a:rPr>
              <a:t>: I Spy, 3 points</a:t>
            </a:r>
          </a:p>
          <a:p>
            <a:pPr>
              <a:spcBef>
                <a:spcPts val="1925"/>
              </a:spcBef>
            </a:pPr>
            <a:endParaRPr lang="en-US" altLang="en-US" i="1"/>
          </a:p>
          <a:p>
            <a:pPr marL="0" marR="0" lvl="0" indent="0" algn="l" defTabSz="914400" rtl="0" eaLnBrk="0" fontAlgn="base" latinLnBrk="0" hangingPunct="0">
              <a:lnSpc>
                <a:spcPct val="100000"/>
              </a:lnSpc>
              <a:spcBef>
                <a:spcPts val="1925"/>
              </a:spcBef>
              <a:spcAft>
                <a:spcPct val="0"/>
              </a:spcAft>
              <a:buClrTx/>
              <a:buSzTx/>
              <a:buFontTx/>
              <a:buNone/>
              <a:tabLst/>
              <a:defRPr/>
            </a:pPr>
            <a:r>
              <a:rPr lang="en-US" altLang="en-US">
                <a:latin typeface="Times New Roman"/>
                <a:ea typeface="MS PGothic"/>
                <a:cs typeface="Times New Roman"/>
              </a:rPr>
              <a:t>The medication with Derrick’s name on it is the medication safe for him to take. Medicine affects people differently. For example, medicine that helps you could make your friend sick. So, we should only take medicine with our name on it. To keep everyone safe, we should never share medicine or take somebody else’s medicine. </a:t>
            </a:r>
          </a:p>
        </p:txBody>
      </p:sp>
      <p:sp>
        <p:nvSpPr>
          <p:cNvPr id="23556" name="Slide Number Placeholder 3">
            <a:extLst>
              <a:ext uri="{FF2B5EF4-FFF2-40B4-BE49-F238E27FC236}">
                <a16:creationId xmlns:a16="http://schemas.microsoft.com/office/drawing/2014/main" id="{7B37A0F7-5FDF-9F5D-B960-5027FBD1524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16D6393E-DA12-4F22-8888-1388ADD85A3B}" type="slidenum">
              <a:rPr lang="en-US" altLang="en-US" sz="1200" b="0">
                <a:solidFill>
                  <a:schemeClr val="tx1"/>
                </a:solidFill>
              </a:rPr>
              <a:pPr/>
              <a:t>10</a:t>
            </a:fld>
            <a:endParaRPr lang="en-US" altLang="en-US" sz="1200" b="0">
              <a:solidFill>
                <a:schemeClr val="tx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6A0E5C23-E36C-3B1D-D3C0-DEBBAC88914D}"/>
              </a:ext>
            </a:extLst>
          </p:cNvPr>
          <p:cNvSpPr>
            <a:spLocks noGrp="1" noRot="1" noChangeAspect="1" noTextEdit="1"/>
          </p:cNvSpPr>
          <p:nvPr>
            <p:ph type="sldImg"/>
          </p:nvPr>
        </p:nvSpPr>
        <p:spPr>
          <a:ln/>
        </p:spPr>
      </p:sp>
      <p:sp>
        <p:nvSpPr>
          <p:cNvPr id="25603" name="Notes Placeholder 2">
            <a:extLst>
              <a:ext uri="{FF2B5EF4-FFF2-40B4-BE49-F238E27FC236}">
                <a16:creationId xmlns:a16="http://schemas.microsoft.com/office/drawing/2014/main" id="{6AAC963B-0B01-5E79-CD64-5E641EFEC58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latin typeface="Times New Roman"/>
                <a:ea typeface="MS PGothic"/>
                <a:cs typeface="Times New Roman"/>
              </a:rPr>
              <a:t>Category</a:t>
            </a:r>
            <a:r>
              <a:rPr lang="en-US" altLang="en-US" i="1">
                <a:latin typeface="Times New Roman"/>
                <a:ea typeface="MS PGothic"/>
                <a:cs typeface="Times New Roman"/>
              </a:rPr>
              <a:t>: What should I do?, 1 point</a:t>
            </a:r>
          </a:p>
          <a:p>
            <a:endParaRPr lang="en-US" altLang="en-US" i="1">
              <a:cs typeface="Times New Roman"/>
            </a:endParaRPr>
          </a:p>
          <a:p>
            <a:endParaRPr lang="en-US" altLang="en-US" i="1">
              <a:cs typeface="Times New Roman"/>
            </a:endParaRPr>
          </a:p>
        </p:txBody>
      </p:sp>
      <p:sp>
        <p:nvSpPr>
          <p:cNvPr id="25604" name="Slide Number Placeholder 3">
            <a:extLst>
              <a:ext uri="{FF2B5EF4-FFF2-40B4-BE49-F238E27FC236}">
                <a16:creationId xmlns:a16="http://schemas.microsoft.com/office/drawing/2014/main" id="{DE3BF107-6F10-77CF-401F-6C933821E2F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F4A665F0-E708-49EB-9465-6476C94B295A}" type="slidenum">
              <a:rPr lang="en-US" altLang="en-US" sz="1200" b="0">
                <a:solidFill>
                  <a:schemeClr val="tx1"/>
                </a:solidFill>
              </a:rPr>
              <a:pPr/>
              <a:t>11</a:t>
            </a:fld>
            <a:endParaRPr lang="en-US" altLang="en-US" sz="1200" b="0">
              <a:solidFill>
                <a:schemeClr val="tx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1E0C61DB-8BD9-74B7-0F7D-E4B29EC782C9}"/>
              </a:ext>
            </a:extLst>
          </p:cNvPr>
          <p:cNvSpPr>
            <a:spLocks noGrp="1" noRot="1" noChangeAspect="1" noTextEdit="1"/>
          </p:cNvSpPr>
          <p:nvPr>
            <p:ph type="sldImg"/>
          </p:nvPr>
        </p:nvSpPr>
        <p:spPr>
          <a:ln/>
        </p:spPr>
      </p:sp>
      <p:sp>
        <p:nvSpPr>
          <p:cNvPr id="27651" name="Notes Placeholder 2">
            <a:extLst>
              <a:ext uri="{FF2B5EF4-FFF2-40B4-BE49-F238E27FC236}">
                <a16:creationId xmlns:a16="http://schemas.microsoft.com/office/drawing/2014/main" id="{3B79C9BD-8048-78ED-FF12-A92F7C4EDA7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latin typeface="Times New Roman"/>
                <a:ea typeface="MS PGothic"/>
                <a:cs typeface="Times New Roman"/>
              </a:rPr>
              <a:t>Category</a:t>
            </a:r>
            <a:r>
              <a:rPr lang="en-US" altLang="en-US" i="1">
                <a:latin typeface="Times New Roman"/>
                <a:ea typeface="MS PGothic"/>
                <a:cs typeface="Times New Roman"/>
              </a:rPr>
              <a:t>: What should I do?, 1 point</a:t>
            </a:r>
          </a:p>
          <a:p>
            <a:endParaRPr lang="en-US" altLang="en-US" i="1"/>
          </a:p>
          <a:p>
            <a:r>
              <a:rPr lang="en-US" altLang="en-US">
                <a:latin typeface="Times New Roman"/>
                <a:ea typeface="MS PGothic"/>
                <a:cs typeface="Times New Roman"/>
              </a:rPr>
              <a:t>If you do not know what it is, you should not eat it!  Always ask a trusted adult before eating anything. </a:t>
            </a:r>
            <a:r>
              <a:rPr lang="en-US" altLang="en-US">
                <a:solidFill>
                  <a:srgbClr val="FF0000"/>
                </a:solidFill>
                <a:latin typeface="Arial"/>
                <a:ea typeface="MS PGothic"/>
                <a:cs typeface="Arial"/>
              </a:rPr>
              <a:t>Medicine and candy look similar, but they work very differently in our bodies.</a:t>
            </a:r>
            <a:r>
              <a:rPr lang="en-US" altLang="en-US">
                <a:latin typeface="Times New Roman"/>
                <a:ea typeface="MS PGothic"/>
                <a:cs typeface="Times New Roman"/>
              </a:rPr>
              <a:t> This is why we should ask our parents and guardians to keep medicine in its original container and ask trusted adults for help.</a:t>
            </a:r>
            <a:endParaRPr lang="en-US" altLang="en-US" i="1">
              <a:latin typeface="Times New Roman"/>
              <a:ea typeface="MS PGothic"/>
              <a:cs typeface="Times New Roman"/>
            </a:endParaRPr>
          </a:p>
          <a:p>
            <a:endParaRPr lang="en-US" altLang="en-US" i="1"/>
          </a:p>
        </p:txBody>
      </p:sp>
      <p:sp>
        <p:nvSpPr>
          <p:cNvPr id="27652" name="Slide Number Placeholder 3">
            <a:extLst>
              <a:ext uri="{FF2B5EF4-FFF2-40B4-BE49-F238E27FC236}">
                <a16:creationId xmlns:a16="http://schemas.microsoft.com/office/drawing/2014/main" id="{0D5DA71B-93DE-202D-20FF-F4DA54A2CDE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FD21E5D5-76DD-47F3-9423-4C70B7DC0AED}" type="slidenum">
              <a:rPr lang="en-US" altLang="en-US" sz="1200" b="0">
                <a:solidFill>
                  <a:schemeClr val="tx1"/>
                </a:solidFill>
              </a:rPr>
              <a:pPr/>
              <a:t>12</a:t>
            </a:fld>
            <a:endParaRPr lang="en-US" altLang="en-US" sz="1200" b="0">
              <a:solidFill>
                <a:schemeClr val="tx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C7580DC8-A9FD-79ED-FA12-AE1A5E9C926E}"/>
              </a:ext>
            </a:extLst>
          </p:cNvPr>
          <p:cNvSpPr>
            <a:spLocks noGrp="1" noRot="1" noChangeAspect="1" noTextEdit="1"/>
          </p:cNvSpPr>
          <p:nvPr>
            <p:ph type="sldImg"/>
          </p:nvPr>
        </p:nvSpPr>
        <p:spPr>
          <a:ln/>
        </p:spPr>
      </p:sp>
      <p:sp>
        <p:nvSpPr>
          <p:cNvPr id="29699" name="Notes Placeholder 2">
            <a:extLst>
              <a:ext uri="{FF2B5EF4-FFF2-40B4-BE49-F238E27FC236}">
                <a16:creationId xmlns:a16="http://schemas.microsoft.com/office/drawing/2014/main" id="{97865337-40E8-7FC8-7AC9-EF473F0B3B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What should I do?, 2 points</a:t>
            </a:r>
          </a:p>
          <a:p>
            <a:endParaRPr lang="en-US" altLang="en-US"/>
          </a:p>
        </p:txBody>
      </p:sp>
      <p:sp>
        <p:nvSpPr>
          <p:cNvPr id="29700" name="Slide Number Placeholder 3">
            <a:extLst>
              <a:ext uri="{FF2B5EF4-FFF2-40B4-BE49-F238E27FC236}">
                <a16:creationId xmlns:a16="http://schemas.microsoft.com/office/drawing/2014/main" id="{2276D487-1CAD-67C3-115C-5B2A81FA433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EFD00F36-D9F1-481E-96FA-072D2B48778C}" type="slidenum">
              <a:rPr lang="en-US" altLang="en-US" sz="1200" b="0">
                <a:solidFill>
                  <a:schemeClr val="tx1"/>
                </a:solidFill>
              </a:rPr>
              <a:pPr/>
              <a:t>13</a:t>
            </a:fld>
            <a:endParaRPr lang="en-US" altLang="en-US" sz="1200" b="0">
              <a:solidFill>
                <a:schemeClr val="tx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83966D11-15BD-36BA-C346-540D7B025D60}"/>
              </a:ext>
            </a:extLst>
          </p:cNvPr>
          <p:cNvSpPr>
            <a:spLocks noGrp="1" noRot="1" noChangeAspect="1" noTextEdit="1"/>
          </p:cNvSpPr>
          <p:nvPr>
            <p:ph type="sldImg"/>
          </p:nvPr>
        </p:nvSpPr>
        <p:spPr>
          <a:ln/>
        </p:spPr>
      </p:sp>
      <p:sp>
        <p:nvSpPr>
          <p:cNvPr id="31747" name="Notes Placeholder 2">
            <a:extLst>
              <a:ext uri="{FF2B5EF4-FFF2-40B4-BE49-F238E27FC236}">
                <a16:creationId xmlns:a16="http://schemas.microsoft.com/office/drawing/2014/main" id="{21F90D54-4193-E192-3493-7A4868E6DCC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latin typeface="Times New Roman"/>
                <a:ea typeface="MS PGothic"/>
                <a:cs typeface="Times New Roman"/>
              </a:rPr>
              <a:t>Category</a:t>
            </a:r>
            <a:r>
              <a:rPr lang="en-US" altLang="en-US" i="1">
                <a:latin typeface="Times New Roman"/>
                <a:ea typeface="MS PGothic"/>
                <a:cs typeface="Times New Roman"/>
              </a:rPr>
              <a:t>: What should I do?, 2 points</a:t>
            </a:r>
          </a:p>
          <a:p>
            <a:endParaRPr lang="en-US" altLang="en-US"/>
          </a:p>
          <a:p>
            <a:r>
              <a:rPr lang="en-US" altLang="en-US">
                <a:latin typeface="Times New Roman"/>
                <a:ea typeface="MS PGothic"/>
                <a:cs typeface="Times New Roman"/>
              </a:rPr>
              <a:t>You should only take medicine from a trusted adult. Medicine can help us, but it may hurt us if we do not follow instructions, take the wrong medicine, or take someone else’s medicine.  This is why it is important to only take medicine from a trusted adult in your life – they will help keep you safe when making choices about medicine. </a:t>
            </a:r>
          </a:p>
        </p:txBody>
      </p:sp>
      <p:sp>
        <p:nvSpPr>
          <p:cNvPr id="31748" name="Slide Number Placeholder 3">
            <a:extLst>
              <a:ext uri="{FF2B5EF4-FFF2-40B4-BE49-F238E27FC236}">
                <a16:creationId xmlns:a16="http://schemas.microsoft.com/office/drawing/2014/main" id="{5C627452-65F4-6F71-CDC1-FD64132FF0B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4968F8FA-97A4-486F-BAB5-669A2BFD2DC8}" type="slidenum">
              <a:rPr lang="en-US" altLang="en-US" sz="1200" b="0">
                <a:solidFill>
                  <a:schemeClr val="tx1"/>
                </a:solidFill>
              </a:rPr>
              <a:pPr/>
              <a:t>14</a:t>
            </a:fld>
            <a:endParaRPr lang="en-US" altLang="en-US" sz="1200" b="0">
              <a:solidFill>
                <a:schemeClr val="tx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BE9A9AA8-B3CD-8A29-7A9A-DBD2ECFB0CA4}"/>
              </a:ext>
            </a:extLst>
          </p:cNvPr>
          <p:cNvSpPr>
            <a:spLocks noGrp="1" noRot="1" noChangeAspect="1" noTextEdit="1"/>
          </p:cNvSpPr>
          <p:nvPr>
            <p:ph type="sldImg"/>
          </p:nvPr>
        </p:nvSpPr>
        <p:spPr>
          <a:ln/>
        </p:spPr>
      </p:sp>
      <p:sp>
        <p:nvSpPr>
          <p:cNvPr id="33795" name="Notes Placeholder 2">
            <a:extLst>
              <a:ext uri="{FF2B5EF4-FFF2-40B4-BE49-F238E27FC236}">
                <a16:creationId xmlns:a16="http://schemas.microsoft.com/office/drawing/2014/main" id="{2683CD81-C015-D82C-4D15-6B2B05EBA1E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What should I do?, 3 points</a:t>
            </a:r>
          </a:p>
          <a:p>
            <a:endParaRPr lang="en-US" altLang="en-US"/>
          </a:p>
        </p:txBody>
      </p:sp>
      <p:sp>
        <p:nvSpPr>
          <p:cNvPr id="33796" name="Slide Number Placeholder 3">
            <a:extLst>
              <a:ext uri="{FF2B5EF4-FFF2-40B4-BE49-F238E27FC236}">
                <a16:creationId xmlns:a16="http://schemas.microsoft.com/office/drawing/2014/main" id="{0F5C1217-08E7-4780-1383-B728B6C625F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B6E7097D-4D9A-4E59-A6D7-831B7FF10BA7}" type="slidenum">
              <a:rPr lang="en-US" altLang="en-US" sz="1200" b="0">
                <a:solidFill>
                  <a:schemeClr val="tx1"/>
                </a:solidFill>
              </a:rPr>
              <a:pPr/>
              <a:t>15</a:t>
            </a:fld>
            <a:endParaRPr lang="en-US" altLang="en-US" sz="1200" b="0">
              <a:solidFill>
                <a:schemeClr val="tx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C2E8539D-6981-D0A4-E836-3B679048965D}"/>
              </a:ext>
            </a:extLst>
          </p:cNvPr>
          <p:cNvSpPr>
            <a:spLocks noGrp="1" noRot="1" noChangeAspect="1" noTextEdit="1"/>
          </p:cNvSpPr>
          <p:nvPr>
            <p:ph type="sldImg"/>
          </p:nvPr>
        </p:nvSpPr>
        <p:spPr>
          <a:ln/>
        </p:spPr>
      </p:sp>
      <p:sp>
        <p:nvSpPr>
          <p:cNvPr id="35843" name="Notes Placeholder 2">
            <a:extLst>
              <a:ext uri="{FF2B5EF4-FFF2-40B4-BE49-F238E27FC236}">
                <a16:creationId xmlns:a16="http://schemas.microsoft.com/office/drawing/2014/main" id="{F7F1D8AE-B8EE-3B5C-4CAF-DD52C434380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dirty="0">
                <a:latin typeface="Times New Roman"/>
                <a:ea typeface="MS PGothic"/>
                <a:cs typeface="Times New Roman"/>
              </a:rPr>
              <a:t>Category</a:t>
            </a:r>
            <a:r>
              <a:rPr lang="en-US" altLang="en-US" i="1" dirty="0">
                <a:latin typeface="Times New Roman"/>
                <a:ea typeface="MS PGothic"/>
                <a:cs typeface="Times New Roman"/>
              </a:rPr>
              <a:t>: What should I do?, 3 points</a:t>
            </a:r>
          </a:p>
          <a:p>
            <a:endParaRPr lang="en-US" altLang="en-US" i="1" dirty="0"/>
          </a:p>
          <a:p>
            <a:r>
              <a:rPr lang="en-US" altLang="en-US" dirty="0">
                <a:latin typeface="Times New Roman"/>
                <a:ea typeface="MS PGothic"/>
                <a:cs typeface="Times New Roman"/>
              </a:rPr>
              <a:t>Sharing medicine can be very dangerous. Medicine affects people differently, and medicine that helps you might actually hurt your friend. So, it is never safe to share medicine. Medicine should only be taken from a trusted adult – ask a trusted adult for help.</a:t>
            </a:r>
          </a:p>
          <a:p>
            <a:endParaRPr lang="en-US" altLang="en-US" i="1" dirty="0"/>
          </a:p>
          <a:p>
            <a:endParaRPr lang="en-US" altLang="en-US" i="1" dirty="0"/>
          </a:p>
        </p:txBody>
      </p:sp>
      <p:sp>
        <p:nvSpPr>
          <p:cNvPr id="35844" name="Slide Number Placeholder 3">
            <a:extLst>
              <a:ext uri="{FF2B5EF4-FFF2-40B4-BE49-F238E27FC236}">
                <a16:creationId xmlns:a16="http://schemas.microsoft.com/office/drawing/2014/main" id="{9A48D19C-52EB-1CC9-A212-98B5C45C242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96A9F57A-B04E-4382-A6DE-9C6160D08800}" type="slidenum">
              <a:rPr lang="en-US" altLang="en-US" sz="1200" b="0">
                <a:solidFill>
                  <a:schemeClr val="tx1"/>
                </a:solidFill>
              </a:rPr>
              <a:pPr/>
              <a:t>16</a:t>
            </a:fld>
            <a:endParaRPr lang="en-US" altLang="en-US" sz="1200" b="0">
              <a:solidFill>
                <a:schemeClr val="tx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7D43FF05-5F9D-199B-77BA-6558817EE306}"/>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85975BCB-BEF2-9BB6-E831-457C38FDA74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Rhyme Time, 1 point</a:t>
            </a:r>
          </a:p>
          <a:p>
            <a:endParaRPr lang="en-US" altLang="en-US"/>
          </a:p>
        </p:txBody>
      </p:sp>
      <p:sp>
        <p:nvSpPr>
          <p:cNvPr id="37892" name="Slide Number Placeholder 3">
            <a:extLst>
              <a:ext uri="{FF2B5EF4-FFF2-40B4-BE49-F238E27FC236}">
                <a16:creationId xmlns:a16="http://schemas.microsoft.com/office/drawing/2014/main" id="{75DA3CC1-E03A-2A5F-E847-517A023AC9D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4A5B96A3-A267-464C-B731-26F3321CEDF2}" type="slidenum">
              <a:rPr lang="en-US" altLang="en-US" sz="1200" b="0">
                <a:solidFill>
                  <a:schemeClr val="tx1"/>
                </a:solidFill>
              </a:rPr>
              <a:pPr/>
              <a:t>17</a:t>
            </a:fld>
            <a:endParaRPr lang="en-US" altLang="en-US" sz="1200" b="0">
              <a:solidFill>
                <a:schemeClr val="tx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A059DB13-7EDF-84D4-2243-1A92F7AB47CD}"/>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id="{F4BD33CD-2E66-E27C-8C2F-B9E6A819921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i="1" u="sng">
                <a:latin typeface="Times New Roman"/>
                <a:ea typeface="MS PGothic"/>
                <a:cs typeface="Times New Roman"/>
              </a:rPr>
              <a:t>Category</a:t>
            </a:r>
            <a:r>
              <a:rPr lang="en-US" altLang="en-US" i="1">
                <a:latin typeface="Times New Roman"/>
                <a:ea typeface="MS PGothic"/>
                <a:cs typeface="Times New Roman"/>
              </a:rPr>
              <a:t>: Rhyme Time, 1 point</a:t>
            </a:r>
          </a:p>
          <a:p>
            <a:pPr>
              <a:spcBef>
                <a:spcPct val="0"/>
              </a:spcBef>
            </a:pPr>
            <a:endParaRPr lang="en-US" altLang="en-US" i="1">
              <a:solidFill>
                <a:srgbClr val="FF0000"/>
              </a:solidFill>
              <a:latin typeface="Arial" panose="020B0604020202020204" pitchFamily="34" charset="0"/>
              <a:cs typeface="Arial" panose="020B0604020202020204" pitchFamily="34" charset="0"/>
            </a:endParaRPr>
          </a:p>
          <a:p>
            <a:pPr>
              <a:spcBef>
                <a:spcPct val="0"/>
              </a:spcBef>
            </a:pPr>
            <a:r>
              <a:rPr lang="en-US" altLang="en-US">
                <a:latin typeface="Times New Roman"/>
                <a:ea typeface="MS PGothic"/>
                <a:cs typeface="Times New Roman"/>
              </a:rPr>
              <a:t>Following instructions or rules keep us safe.  We follow rules at school, when playing a sport, or when swimming in a pool.  Medicine also comes with instructions that tell us how to safely take the medicine.  Only take medicine from a trusted adult.  Trusted adults help us follow the medicine’s instructions - this makes it more likely the medicine will help us and not hurt our bodies.</a:t>
            </a:r>
          </a:p>
          <a:p>
            <a:pPr>
              <a:spcBef>
                <a:spcPct val="0"/>
              </a:spcBef>
            </a:pPr>
            <a:endParaRPr lang="en-US" altLang="en-US">
              <a:solidFill>
                <a:srgbClr val="FF0000"/>
              </a:solidFill>
              <a:latin typeface="Arial" panose="020B0604020202020204" pitchFamily="34" charset="0"/>
              <a:cs typeface="Arial" panose="020B0604020202020204" pitchFamily="34" charset="0"/>
            </a:endParaRPr>
          </a:p>
        </p:txBody>
      </p:sp>
      <p:sp>
        <p:nvSpPr>
          <p:cNvPr id="39940" name="Slide Number Placeholder 3">
            <a:extLst>
              <a:ext uri="{FF2B5EF4-FFF2-40B4-BE49-F238E27FC236}">
                <a16:creationId xmlns:a16="http://schemas.microsoft.com/office/drawing/2014/main" id="{DEB49996-E8D2-8D1F-6C02-919775340FB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32F017B0-F843-461C-84BA-3988E49EA8AE}" type="slidenum">
              <a:rPr lang="en-US" altLang="en-US" sz="1200" b="0">
                <a:solidFill>
                  <a:schemeClr val="tx1"/>
                </a:solidFill>
              </a:rPr>
              <a:pPr/>
              <a:t>18</a:t>
            </a:fld>
            <a:endParaRPr lang="en-US" altLang="en-US" sz="1200" b="0">
              <a:solidFill>
                <a:schemeClr val="tx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3C45CF4A-8D72-1DA1-D2E8-69296BFC58B0}"/>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0D6E5B64-9B7B-5E8E-BD0C-28D4D6F3ED1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Rhyme Time,  2 points</a:t>
            </a:r>
          </a:p>
          <a:p>
            <a:endParaRPr lang="en-US" altLang="en-US"/>
          </a:p>
        </p:txBody>
      </p:sp>
      <p:sp>
        <p:nvSpPr>
          <p:cNvPr id="41988" name="Slide Number Placeholder 3">
            <a:extLst>
              <a:ext uri="{FF2B5EF4-FFF2-40B4-BE49-F238E27FC236}">
                <a16:creationId xmlns:a16="http://schemas.microsoft.com/office/drawing/2014/main" id="{C9B1DEF5-B053-6B0E-81E8-047ED3C9A0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AE9A0E9E-D117-4CE5-B274-E3FD814976B7}" type="slidenum">
              <a:rPr lang="en-US" altLang="en-US" sz="1200" b="0">
                <a:solidFill>
                  <a:schemeClr val="tx1"/>
                </a:solidFill>
              </a:rPr>
              <a:pPr/>
              <a:t>19</a:t>
            </a:fld>
            <a:endParaRPr lang="en-US" altLang="en-US" sz="1200" b="0">
              <a:solidFill>
                <a:schemeClr val="tx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89415C4B-88A1-4229-EE29-08A8A6543243}"/>
              </a:ext>
            </a:extLst>
          </p:cNvPr>
          <p:cNvSpPr>
            <a:spLocks noGrp="1" noRot="1" noChangeAspect="1" noTextEdit="1"/>
          </p:cNvSpPr>
          <p:nvPr>
            <p:ph type="sldImg"/>
          </p:nvPr>
        </p:nvSpPr>
        <p:spPr>
          <a:ln/>
        </p:spPr>
      </p:sp>
      <p:sp>
        <p:nvSpPr>
          <p:cNvPr id="9219" name="Notes Placeholder 2">
            <a:extLst>
              <a:ext uri="{FF2B5EF4-FFF2-40B4-BE49-F238E27FC236}">
                <a16:creationId xmlns:a16="http://schemas.microsoft.com/office/drawing/2014/main" id="{F126E699-0DB6-26E8-AC5B-0470BD12530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a:ea typeface="MS PGothic"/>
                <a:cs typeface="Times New Roman"/>
              </a:rPr>
              <a:t>Before we begin, l</a:t>
            </a:r>
            <a:r>
              <a:rPr lang="en-US" altLang="en-US">
                <a:latin typeface="Times New Roman"/>
                <a:ea typeface="MS PGothic"/>
                <a:cs typeface="Times New Roman"/>
              </a:rPr>
              <a:t>et’s review the four medication safety rules. We will discuss these rules as we play our game.</a:t>
            </a:r>
            <a:endParaRPr lang="en-US"/>
          </a:p>
          <a:p>
            <a:endParaRPr lang="en-US" altLang="en-US"/>
          </a:p>
          <a:p>
            <a:pPr marL="171450" indent="-171450">
              <a:buFont typeface="Arial" panose="020B0604020202020204" pitchFamily="34" charset="0"/>
              <a:buChar char="•"/>
            </a:pPr>
            <a:r>
              <a:rPr lang="en-US" altLang="en-US" u="sng">
                <a:latin typeface="Times New Roman"/>
                <a:ea typeface="MS PGothic"/>
                <a:cs typeface="Times New Roman"/>
              </a:rPr>
              <a:t>Rule 1</a:t>
            </a:r>
            <a:r>
              <a:rPr lang="en-US" altLang="en-US">
                <a:latin typeface="Times New Roman"/>
                <a:ea typeface="MS PGothic"/>
                <a:cs typeface="Times New Roman"/>
              </a:rPr>
              <a:t>: Ask trusted adults for help with medicine</a:t>
            </a:r>
          </a:p>
          <a:p>
            <a:pPr marL="171450" indent="-171450">
              <a:buFont typeface="Arial" panose="020B0604020202020204" pitchFamily="34" charset="0"/>
              <a:buChar char="•"/>
            </a:pPr>
            <a:r>
              <a:rPr lang="en-US" altLang="en-US" u="sng">
                <a:latin typeface="Times New Roman"/>
                <a:ea typeface="MS PGothic"/>
                <a:cs typeface="Times New Roman"/>
              </a:rPr>
              <a:t>Rule 2</a:t>
            </a:r>
            <a:r>
              <a:rPr lang="en-US" altLang="en-US">
                <a:latin typeface="Times New Roman"/>
                <a:ea typeface="MS PGothic"/>
                <a:cs typeface="Times New Roman"/>
              </a:rPr>
              <a:t>: Only take medicine that is meant for you.</a:t>
            </a:r>
          </a:p>
          <a:p>
            <a:pPr marL="171450" indent="-171450">
              <a:buFont typeface="Arial" panose="020B0604020202020204" pitchFamily="34" charset="0"/>
              <a:buChar char="•"/>
            </a:pPr>
            <a:r>
              <a:rPr lang="en-US" altLang="en-US" u="sng">
                <a:latin typeface="Times New Roman"/>
                <a:ea typeface="MS PGothic"/>
                <a:cs typeface="Times New Roman"/>
              </a:rPr>
              <a:t>Rule 3</a:t>
            </a:r>
            <a:r>
              <a:rPr lang="en-US" altLang="en-US">
                <a:latin typeface="Times New Roman"/>
                <a:ea typeface="MS PGothic"/>
                <a:cs typeface="Times New Roman"/>
              </a:rPr>
              <a:t>: Keep medicine in safe places</a:t>
            </a:r>
            <a:endParaRPr lang="en-US" altLang="en-US">
              <a:cs typeface="Times New Roman"/>
            </a:endParaRPr>
          </a:p>
          <a:p>
            <a:pPr marL="171450" indent="-171450">
              <a:buFont typeface="Arial" panose="020B0604020202020204" pitchFamily="34" charset="0"/>
              <a:buChar char="•"/>
            </a:pPr>
            <a:r>
              <a:rPr lang="en-US" altLang="en-US" u="sng">
                <a:latin typeface="Times New Roman"/>
                <a:ea typeface="MS PGothic"/>
                <a:cs typeface="Times New Roman"/>
              </a:rPr>
              <a:t>Rule 4</a:t>
            </a:r>
            <a:r>
              <a:rPr lang="en-US" altLang="en-US">
                <a:latin typeface="Times New Roman"/>
                <a:ea typeface="MS PGothic"/>
                <a:cs typeface="Times New Roman"/>
              </a:rPr>
              <a:t>: Share what you learn today with family and friends</a:t>
            </a:r>
          </a:p>
          <a:p>
            <a:endParaRPr lang="en-US" altLang="en-US"/>
          </a:p>
          <a:p>
            <a:endParaRPr lang="en-US" altLang="en-US"/>
          </a:p>
        </p:txBody>
      </p:sp>
      <p:sp>
        <p:nvSpPr>
          <p:cNvPr id="9220" name="Slide Number Placeholder 3">
            <a:extLst>
              <a:ext uri="{FF2B5EF4-FFF2-40B4-BE49-F238E27FC236}">
                <a16:creationId xmlns:a16="http://schemas.microsoft.com/office/drawing/2014/main" id="{98BEA317-7D03-A020-8570-D8C0DB99FA1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A8154CCF-5A8D-47C8-9E2A-54C4C769E811}" type="slidenum">
              <a:rPr lang="en-US" altLang="en-US" sz="1200" b="0">
                <a:solidFill>
                  <a:schemeClr val="tx1"/>
                </a:solidFill>
              </a:rPr>
              <a:pPr/>
              <a:t>2</a:t>
            </a:fld>
            <a:endParaRPr lang="en-US" altLang="en-US" sz="1200" b="0">
              <a:solidFill>
                <a:schemeClr val="tx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BCFF084D-6750-E146-6EDE-A741B212C944}"/>
              </a:ext>
            </a:extLst>
          </p:cNvPr>
          <p:cNvSpPr>
            <a:spLocks noGrp="1" noRot="1" noChangeAspect="1" noTextEdit="1"/>
          </p:cNvSpPr>
          <p:nvPr>
            <p:ph type="sldImg"/>
          </p:nvPr>
        </p:nvSpPr>
        <p:spPr>
          <a:ln/>
        </p:spPr>
      </p:sp>
      <p:sp>
        <p:nvSpPr>
          <p:cNvPr id="44035" name="Notes Placeholder 2">
            <a:extLst>
              <a:ext uri="{FF2B5EF4-FFF2-40B4-BE49-F238E27FC236}">
                <a16:creationId xmlns:a16="http://schemas.microsoft.com/office/drawing/2014/main" id="{8C382710-8285-567A-3860-56966D723E2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Rhyme Time, 2 points</a:t>
            </a:r>
          </a:p>
          <a:p>
            <a:endParaRPr lang="en-US" altLang="en-US" i="1"/>
          </a:p>
          <a:p>
            <a:r>
              <a:rPr lang="en-US" altLang="en-US"/>
              <a:t>Trusted adults make children feel safe and comfortable.  They listen, answer their questions, and act in ways that demonstrate they care about the child’s health and safety. Trusted adults exist both in the home and in the community. Each of you may have different trusted adults in your life at home. In the community, examples of trusted adults include school nurses, pharmacists, and teachers.</a:t>
            </a:r>
          </a:p>
          <a:p>
            <a:endParaRPr lang="en-US" altLang="en-US"/>
          </a:p>
          <a:p>
            <a:endParaRPr lang="en-US" altLang="en-US"/>
          </a:p>
          <a:p>
            <a:endParaRPr lang="en-US" altLang="en-US" i="1"/>
          </a:p>
          <a:p>
            <a:endParaRPr lang="en-US" altLang="en-US" i="1"/>
          </a:p>
        </p:txBody>
      </p:sp>
      <p:sp>
        <p:nvSpPr>
          <p:cNvPr id="44036" name="Slide Number Placeholder 3">
            <a:extLst>
              <a:ext uri="{FF2B5EF4-FFF2-40B4-BE49-F238E27FC236}">
                <a16:creationId xmlns:a16="http://schemas.microsoft.com/office/drawing/2014/main" id="{D61945AD-7195-B397-0347-C4B327C79E6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195592D9-68E6-408D-8160-1DE56B029D56}" type="slidenum">
              <a:rPr lang="en-US" altLang="en-US" sz="1200" b="0">
                <a:solidFill>
                  <a:schemeClr val="tx1"/>
                </a:solidFill>
              </a:rPr>
              <a:pPr/>
              <a:t>20</a:t>
            </a:fld>
            <a:endParaRPr lang="en-US" altLang="en-US" sz="1200" b="0">
              <a:solidFill>
                <a:schemeClr val="tx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98A4334D-B651-2237-AA6F-BE40F15D5618}"/>
              </a:ext>
            </a:extLst>
          </p:cNvPr>
          <p:cNvSpPr>
            <a:spLocks noGrp="1" noRot="1" noChangeAspect="1" noTextEdit="1"/>
          </p:cNvSpPr>
          <p:nvPr>
            <p:ph type="sldImg"/>
          </p:nvPr>
        </p:nvSpPr>
        <p:spPr>
          <a:ln/>
        </p:spPr>
      </p:sp>
      <p:sp>
        <p:nvSpPr>
          <p:cNvPr id="46083" name="Notes Placeholder 2">
            <a:extLst>
              <a:ext uri="{FF2B5EF4-FFF2-40B4-BE49-F238E27FC236}">
                <a16:creationId xmlns:a16="http://schemas.microsoft.com/office/drawing/2014/main" id="{4B4C87C8-EC93-5AF6-CD4E-17A9A841D34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Rhyme Time, 3 points</a:t>
            </a:r>
          </a:p>
        </p:txBody>
      </p:sp>
      <p:sp>
        <p:nvSpPr>
          <p:cNvPr id="46084" name="Slide Number Placeholder 3">
            <a:extLst>
              <a:ext uri="{FF2B5EF4-FFF2-40B4-BE49-F238E27FC236}">
                <a16:creationId xmlns:a16="http://schemas.microsoft.com/office/drawing/2014/main" id="{9825ABA8-F710-F26A-E460-9C25052CF10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1AEBC401-6629-471E-9BDF-0678F942A33B}" type="slidenum">
              <a:rPr lang="en-US" altLang="en-US" sz="1200" b="0">
                <a:solidFill>
                  <a:schemeClr val="tx1"/>
                </a:solidFill>
              </a:rPr>
              <a:pPr/>
              <a:t>21</a:t>
            </a:fld>
            <a:endParaRPr lang="en-US" altLang="en-US" sz="1200" b="0">
              <a:solidFill>
                <a:schemeClr val="tx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61F77E3-1C48-625C-5763-FF104C267CEA}"/>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0CBD25CB-9F84-70B9-09B5-FBE13CC9C75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latin typeface="Times New Roman"/>
                <a:ea typeface="MS PGothic"/>
                <a:cs typeface="Times New Roman"/>
              </a:rPr>
              <a:t>Category</a:t>
            </a:r>
            <a:r>
              <a:rPr lang="en-US" altLang="en-US" i="1">
                <a:latin typeface="Times New Roman"/>
                <a:ea typeface="MS PGothic"/>
                <a:cs typeface="Times New Roman"/>
              </a:rPr>
              <a:t>: Rhyme Time, 3 points</a:t>
            </a:r>
            <a:endParaRPr lang="en-US">
              <a:cs typeface="Times New Roman"/>
            </a:endParaRPr>
          </a:p>
          <a:p>
            <a:endParaRPr lang="en-US" altLang="en-US">
              <a:latin typeface="Times New Roman"/>
              <a:ea typeface="MS PGothic"/>
              <a:cs typeface="Times New Roman"/>
            </a:endParaRPr>
          </a:p>
          <a:p>
            <a:r>
              <a:rPr lang="en-US" altLang="en-US">
                <a:latin typeface="Times New Roman"/>
                <a:ea typeface="MS PGothic"/>
                <a:cs typeface="Times New Roman"/>
              </a:rPr>
              <a:t>Medicines should be kept up high and out of reach to make sure young children and animals cannot accidently eat or take them. At home, we can encourage our family members to store medicine in safe places in the home (high cabinets, high shelves, or locked spaces).</a:t>
            </a:r>
            <a:endParaRPr lang="en-US">
              <a:cs typeface="Times New Roman"/>
            </a:endParaRPr>
          </a:p>
          <a:p>
            <a:endParaRPr lang="en-US" altLang="en-US"/>
          </a:p>
          <a:p>
            <a:endParaRPr lang="en-US" altLang="en-US" i="1"/>
          </a:p>
        </p:txBody>
      </p:sp>
      <p:sp>
        <p:nvSpPr>
          <p:cNvPr id="48132" name="Slide Number Placeholder 3">
            <a:extLst>
              <a:ext uri="{FF2B5EF4-FFF2-40B4-BE49-F238E27FC236}">
                <a16:creationId xmlns:a16="http://schemas.microsoft.com/office/drawing/2014/main" id="{41E38C3B-4D9F-2A79-9CE8-5364B61B15C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2E34E6EC-D3D6-4FFC-980F-D1D63A725DB0}" type="slidenum">
              <a:rPr lang="en-US" altLang="en-US" sz="1200" b="0">
                <a:solidFill>
                  <a:schemeClr val="tx1"/>
                </a:solidFill>
              </a:rPr>
              <a:pPr/>
              <a:t>22</a:t>
            </a:fld>
            <a:endParaRPr lang="en-US" altLang="en-US" sz="1200" b="0">
              <a:solidFill>
                <a:schemeClr val="tx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FF8A6E43-4BE0-1643-0A50-39E8F4FBD121}"/>
              </a:ext>
            </a:extLst>
          </p:cNvPr>
          <p:cNvSpPr>
            <a:spLocks noGrp="1" noRot="1" noChangeAspect="1" noTextEdit="1"/>
          </p:cNvSpPr>
          <p:nvPr>
            <p:ph type="sldImg"/>
          </p:nvPr>
        </p:nvSpPr>
        <p:spPr>
          <a:ln/>
        </p:spPr>
      </p:sp>
      <p:sp>
        <p:nvSpPr>
          <p:cNvPr id="50179" name="Notes Placeholder 2">
            <a:extLst>
              <a:ext uri="{FF2B5EF4-FFF2-40B4-BE49-F238E27FC236}">
                <a16:creationId xmlns:a16="http://schemas.microsoft.com/office/drawing/2014/main" id="{CE02988D-A6BB-E2CC-307E-E40FE05EC93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Note to facilitator</a:t>
            </a:r>
            <a:r>
              <a:rPr lang="en-US" altLang="en-US" i="1"/>
              <a:t>: </a:t>
            </a:r>
            <a:r>
              <a:rPr lang="en-US" altLang="en-US" i="0"/>
              <a:t>if teams get the final question correct, they can add four bonus points to their total score.</a:t>
            </a:r>
          </a:p>
        </p:txBody>
      </p:sp>
      <p:sp>
        <p:nvSpPr>
          <p:cNvPr id="50180" name="Slide Number Placeholder 3">
            <a:extLst>
              <a:ext uri="{FF2B5EF4-FFF2-40B4-BE49-F238E27FC236}">
                <a16:creationId xmlns:a16="http://schemas.microsoft.com/office/drawing/2014/main" id="{35CA7EAE-9B80-AC78-EB34-26472BD2A2F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0D378A7A-4A10-4657-AAA3-BF44A91A53D8}" type="slidenum">
              <a:rPr lang="en-US" altLang="en-US" sz="1200" b="0">
                <a:solidFill>
                  <a:schemeClr val="tx1"/>
                </a:solidFill>
              </a:rPr>
              <a:pPr/>
              <a:t>23</a:t>
            </a:fld>
            <a:endParaRPr lang="en-US" altLang="en-US" sz="1200" b="0">
              <a:solidFill>
                <a:schemeClr val="tx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297A90E3-19DB-7D79-5504-8690D8C17B5F}"/>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A9EAFA22-B465-EBB7-712B-583EA117EB4B}"/>
              </a:ext>
            </a:extLst>
          </p:cNvPr>
          <p:cNvSpPr>
            <a:spLocks noGrp="1"/>
          </p:cNvSpPr>
          <p:nvPr>
            <p:ph type="body" idx="1"/>
          </p:nvPr>
        </p:nvSpPr>
        <p:spPr/>
        <p:txBody>
          <a:bodyPr/>
          <a:lstStyle/>
          <a:p>
            <a:pPr>
              <a:defRPr/>
            </a:pPr>
            <a:r>
              <a:rPr lang="en-US" altLang="en-US" i="1" u="sng">
                <a:solidFill>
                  <a:srgbClr val="FF0000"/>
                </a:solidFill>
                <a:latin typeface="Arial" panose="020B0604020202020204" pitchFamily="34" charset="0"/>
                <a:cs typeface="Arial" panose="020B0604020202020204" pitchFamily="34" charset="0"/>
              </a:rPr>
              <a:t>Note to facilitator</a:t>
            </a:r>
            <a:r>
              <a:rPr lang="en-US" altLang="en-US" i="1">
                <a:solidFill>
                  <a:srgbClr val="FF0000"/>
                </a:solidFill>
                <a:latin typeface="Arial" panose="020B0604020202020204" pitchFamily="34" charset="0"/>
                <a:cs typeface="Arial" panose="020B0604020202020204" pitchFamily="34" charset="0"/>
              </a:rPr>
              <a:t>:</a:t>
            </a:r>
          </a:p>
          <a:p>
            <a:pPr marL="228600" indent="-228600">
              <a:buFont typeface="Arial" panose="020B0604020202020204" pitchFamily="34" charset="0"/>
              <a:buChar char="•"/>
              <a:defRPr/>
            </a:pPr>
            <a:r>
              <a:rPr lang="en-US" altLang="en-US" i="0">
                <a:solidFill>
                  <a:srgbClr val="FF0000"/>
                </a:solidFill>
                <a:latin typeface="Arial" panose="020B0604020202020204" pitchFamily="34" charset="0"/>
                <a:cs typeface="Arial" panose="020B0604020202020204" pitchFamily="34" charset="0"/>
              </a:rPr>
              <a:t>Consider stopping by each group and asking them to state their medication safety rule.  If children have strong writing skills, consider asking them to write the rule instead.</a:t>
            </a:r>
          </a:p>
          <a:p>
            <a:pPr marL="228600" indent="-228600">
              <a:buFont typeface="Arial" panose="020B0604020202020204" pitchFamily="34" charset="0"/>
              <a:buChar char="•"/>
              <a:defRPr/>
            </a:pPr>
            <a:r>
              <a:rPr lang="en-US" altLang="en-US" i="0">
                <a:solidFill>
                  <a:srgbClr val="FF0000"/>
                </a:solidFill>
                <a:latin typeface="Arial" panose="020B0604020202020204" pitchFamily="34" charset="0"/>
                <a:cs typeface="Arial" panose="020B0604020202020204" pitchFamily="34" charset="0"/>
              </a:rPr>
              <a:t>Depending on how you’re utilizing this game and the age of your participants, consider asking participants to name two or three medication safety rules.  </a:t>
            </a:r>
          </a:p>
          <a:p>
            <a:pPr marL="228600" indent="-228600">
              <a:buFont typeface="Arial" panose="020B0604020202020204" pitchFamily="34" charset="0"/>
              <a:buChar char="•"/>
              <a:defRPr/>
            </a:pPr>
            <a:r>
              <a:rPr lang="en-US" altLang="en-US" i="0">
                <a:solidFill>
                  <a:srgbClr val="FF0000"/>
                </a:solidFill>
                <a:latin typeface="Arial" panose="020B0604020202020204" pitchFamily="34" charset="0"/>
                <a:cs typeface="Arial" panose="020B0604020202020204" pitchFamily="34" charset="0"/>
              </a:rPr>
              <a:t>Advance the slide to reveal the answer(s).</a:t>
            </a:r>
          </a:p>
          <a:p>
            <a:pPr>
              <a:defRPr/>
            </a:pPr>
            <a:endParaRPr lang="en-US"/>
          </a:p>
        </p:txBody>
      </p:sp>
      <p:sp>
        <p:nvSpPr>
          <p:cNvPr id="52228" name="Slide Number Placeholder 3">
            <a:extLst>
              <a:ext uri="{FF2B5EF4-FFF2-40B4-BE49-F238E27FC236}">
                <a16:creationId xmlns:a16="http://schemas.microsoft.com/office/drawing/2014/main" id="{E51A7AF1-31D5-1739-C358-4C7CD251DC9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5D1B3683-8E3A-4E6C-A507-E9C909F814E0}" type="slidenum">
              <a:rPr lang="en-US" altLang="en-US" sz="1200" b="0">
                <a:solidFill>
                  <a:schemeClr val="tx1"/>
                </a:solidFill>
              </a:rPr>
              <a:pPr/>
              <a:t>24</a:t>
            </a:fld>
            <a:endParaRPr lang="en-US" altLang="en-US" sz="1200" b="0">
              <a:solidFill>
                <a:schemeClr val="tx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330CB947-F5D4-9D8F-B048-C8AB4ADA33D0}"/>
              </a:ext>
            </a:extLst>
          </p:cNvPr>
          <p:cNvSpPr>
            <a:spLocks noGrp="1" noRot="1" noChangeAspect="1" noTextEdit="1"/>
          </p:cNvSpPr>
          <p:nvPr>
            <p:ph type="sldImg"/>
          </p:nvPr>
        </p:nvSpPr>
        <p:spPr>
          <a:ln/>
        </p:spPr>
      </p:sp>
      <p:sp>
        <p:nvSpPr>
          <p:cNvPr id="54275" name="Notes Placeholder 2">
            <a:extLst>
              <a:ext uri="{FF2B5EF4-FFF2-40B4-BE49-F238E27FC236}">
                <a16:creationId xmlns:a16="http://schemas.microsoft.com/office/drawing/2014/main" id="{DFEA5D49-046E-E278-9723-02DD693E019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Note to facilitator</a:t>
            </a:r>
            <a:r>
              <a:rPr lang="en-US" altLang="en-US"/>
              <a:t>: </a:t>
            </a:r>
          </a:p>
          <a:p>
            <a:pPr marL="171450" indent="-171450">
              <a:buFont typeface="Arial" panose="020B0604020202020204" pitchFamily="34" charset="0"/>
              <a:buChar char="•"/>
            </a:pPr>
            <a:r>
              <a:rPr lang="en-US" altLang="en-US" i="0"/>
              <a:t>Summarize the four medication safety rules . Ask children to identify something they learned, as well as identify one person they could share that information with.</a:t>
            </a:r>
          </a:p>
          <a:p>
            <a:pPr marL="171450" indent="-171450">
              <a:buFont typeface="Arial" panose="020B0604020202020204" pitchFamily="34" charset="0"/>
              <a:buChar char="•"/>
            </a:pPr>
            <a:r>
              <a:rPr lang="en-US" altLang="en-US" i="0"/>
              <a:t>Use this slide to conclude the game. If you kept score, calculate the final point totals for each team and announce a winner.</a:t>
            </a:r>
          </a:p>
          <a:p>
            <a:endParaRPr lang="en-US" altLang="en-US" i="1"/>
          </a:p>
        </p:txBody>
      </p:sp>
      <p:sp>
        <p:nvSpPr>
          <p:cNvPr id="54276" name="Slide Number Placeholder 3">
            <a:extLst>
              <a:ext uri="{FF2B5EF4-FFF2-40B4-BE49-F238E27FC236}">
                <a16:creationId xmlns:a16="http://schemas.microsoft.com/office/drawing/2014/main" id="{75B02EDE-FBE4-92E5-ECA7-23F770D49B5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B8D6C151-AE64-4A0F-8C83-56C53FB7AFE3}" type="slidenum">
              <a:rPr lang="en-US" altLang="en-US" sz="1200" b="0">
                <a:solidFill>
                  <a:schemeClr val="tx1"/>
                </a:solidFill>
              </a:rPr>
              <a:pPr/>
              <a:t>25</a:t>
            </a:fld>
            <a:endParaRPr lang="en-US" altLang="en-US" sz="1200" b="0">
              <a:solidFill>
                <a:schemeClr val="tx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0566B5C2-D3B8-2184-F090-0EDEA1C56010}"/>
              </a:ext>
            </a:extLst>
          </p:cNvPr>
          <p:cNvSpPr>
            <a:spLocks noGrp="1" noRot="1" noChangeAspect="1" noTextEdit="1"/>
          </p:cNvSpPr>
          <p:nvPr>
            <p:ph type="sldImg"/>
          </p:nvPr>
        </p:nvSpPr>
        <p:spPr>
          <a:ln/>
        </p:spPr>
      </p:sp>
      <p:sp>
        <p:nvSpPr>
          <p:cNvPr id="7171" name="Notes Placeholder 2">
            <a:extLst>
              <a:ext uri="{FF2B5EF4-FFF2-40B4-BE49-F238E27FC236}">
                <a16:creationId xmlns:a16="http://schemas.microsoft.com/office/drawing/2014/main" id="{8C897F3C-04A7-6D92-46D0-1C88EC447E4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a:ea typeface="MS PGothic"/>
                <a:cs typeface="Times New Roman"/>
              </a:rPr>
              <a:t>Let’s review the game directions.  </a:t>
            </a:r>
          </a:p>
          <a:p>
            <a:endParaRPr lang="en-US" altLang="en-US" dirty="0">
              <a:latin typeface="Times New Roman"/>
              <a:ea typeface="MS PGothic"/>
              <a:cs typeface="Times New Roman"/>
            </a:endParaRPr>
          </a:p>
          <a:p>
            <a:pPr marL="171450" indent="-171450">
              <a:buFont typeface="Arial" panose="020B0604020202020204" pitchFamily="34" charset="0"/>
              <a:buChar char="•"/>
            </a:pPr>
            <a:r>
              <a:rPr lang="en-US" altLang="en-US" dirty="0">
                <a:latin typeface="Times New Roman"/>
                <a:ea typeface="MS PGothic"/>
                <a:cs typeface="Times New Roman"/>
              </a:rPr>
              <a:t>Each team will take turns choosing a category and point value.</a:t>
            </a:r>
          </a:p>
          <a:p>
            <a:pPr marL="171450" indent="-171450">
              <a:buFont typeface="Arial" panose="020B0604020202020204" pitchFamily="34" charset="0"/>
              <a:buChar char="•"/>
            </a:pPr>
            <a:r>
              <a:rPr lang="en-US" altLang="en-US" dirty="0">
                <a:latin typeface="Times New Roman"/>
                <a:ea typeface="MS PGothic"/>
                <a:cs typeface="Times New Roman"/>
              </a:rPr>
              <a:t>After I read the statement or question, each team will write an answer on their answer sheet (</a:t>
            </a:r>
            <a:r>
              <a:rPr lang="en-US" altLang="en-US" i="1" dirty="0">
                <a:latin typeface="Times New Roman"/>
                <a:ea typeface="MS PGothic"/>
                <a:cs typeface="Times New Roman"/>
              </a:rPr>
              <a:t>this is the “Trivia Answer Sheet”</a:t>
            </a:r>
            <a:r>
              <a:rPr lang="en-US" altLang="en-US" dirty="0">
                <a:latin typeface="Times New Roman"/>
                <a:ea typeface="MS PGothic"/>
                <a:cs typeface="Times New Roman"/>
              </a:rPr>
              <a:t>). </a:t>
            </a:r>
          </a:p>
          <a:p>
            <a:pPr marL="171450" indent="-171450">
              <a:buFont typeface="Arial" panose="020B0604020202020204" pitchFamily="34" charset="0"/>
              <a:buChar char="•"/>
            </a:pPr>
            <a:r>
              <a:rPr lang="en-US" altLang="en-US" dirty="0">
                <a:latin typeface="Times New Roman"/>
                <a:ea typeface="MS PGothic"/>
                <a:cs typeface="Times New Roman"/>
              </a:rPr>
              <a:t>If your team answers the question correctly, circle the answer on your answer sheet.</a:t>
            </a:r>
          </a:p>
          <a:p>
            <a:endParaRPr lang="en-US" altLang="en-US" dirty="0"/>
          </a:p>
          <a:p>
            <a:r>
              <a:rPr lang="en-US" altLang="en-US" i="1" u="sng" dirty="0">
                <a:latin typeface="Times New Roman"/>
                <a:ea typeface="MS PGothic"/>
                <a:cs typeface="Times New Roman"/>
              </a:rPr>
              <a:t>Note to facilitator:</a:t>
            </a:r>
            <a:r>
              <a:rPr lang="en-US" altLang="en-US" i="1" dirty="0">
                <a:latin typeface="Times New Roman"/>
                <a:ea typeface="MS PGothic"/>
                <a:cs typeface="Times New Roman"/>
              </a:rPr>
              <a:t> </a:t>
            </a:r>
          </a:p>
          <a:p>
            <a:pPr marL="171450" indent="-171450">
              <a:buFont typeface="Arial" panose="020B0604020202020204" pitchFamily="34" charset="0"/>
              <a:buChar char="•"/>
            </a:pPr>
            <a:r>
              <a:rPr lang="en-US" altLang="en-US" i="0" dirty="0">
                <a:latin typeface="Times New Roman"/>
                <a:ea typeface="MS PGothic"/>
                <a:cs typeface="Times New Roman"/>
              </a:rPr>
              <a:t>By each team circling the correct answers, this will help them (or you) calculate a total score at the end of the game.  </a:t>
            </a:r>
          </a:p>
          <a:p>
            <a:pPr marL="171450" indent="-171450">
              <a:buFont typeface="Arial" panose="020B0604020202020204" pitchFamily="34" charset="0"/>
              <a:buChar char="•"/>
            </a:pPr>
            <a:r>
              <a:rPr lang="en-US" altLang="en-US" i="0" dirty="0">
                <a:latin typeface="Times New Roman"/>
                <a:ea typeface="MS PGothic"/>
                <a:cs typeface="Times New Roman"/>
              </a:rPr>
              <a:t>If you plan to exercise a “print-free” option and not distribute the answer sheets, you can keep score for each team using a whiteboard/chalkboard.</a:t>
            </a:r>
          </a:p>
          <a:p>
            <a:pPr marL="171450" indent="-171450">
              <a:buFont typeface="Arial" panose="020B0604020202020204" pitchFamily="34" charset="0"/>
              <a:buChar char="•"/>
            </a:pPr>
            <a:r>
              <a:rPr lang="en-US" altLang="en-US" i="0" dirty="0">
                <a:latin typeface="Times New Roman"/>
                <a:ea typeface="MS PGothic"/>
                <a:cs typeface="Times New Roman"/>
              </a:rPr>
              <a:t>If participants do not want to write answers, you can also encourage them to mark each space with a sticker or color the space to track their progress.</a:t>
            </a:r>
          </a:p>
        </p:txBody>
      </p:sp>
      <p:sp>
        <p:nvSpPr>
          <p:cNvPr id="7172" name="Slide Number Placeholder 3">
            <a:extLst>
              <a:ext uri="{FF2B5EF4-FFF2-40B4-BE49-F238E27FC236}">
                <a16:creationId xmlns:a16="http://schemas.microsoft.com/office/drawing/2014/main" id="{02BAB15D-DDBB-B927-811C-C483F761CB0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7660BFD8-036E-4BF3-BD17-746AD93EE7BC}" type="slidenum">
              <a:rPr lang="en-US" altLang="en-US" sz="1200" b="0">
                <a:solidFill>
                  <a:schemeClr val="tx1"/>
                </a:solidFill>
              </a:rPr>
              <a:pPr/>
              <a:t>3</a:t>
            </a:fld>
            <a:endParaRPr lang="en-US" altLang="en-US" sz="1200" b="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7A787-0691-4778-FA39-05B53217C23D}"/>
            </a:ext>
          </a:extLst>
        </p:cNvPr>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18C41014-B885-F2B8-150B-8B3F81A8CCAD}"/>
              </a:ext>
            </a:extLst>
          </p:cNvPr>
          <p:cNvSpPr>
            <a:spLocks noGrp="1" noRot="1" noChangeAspect="1" noTextEdit="1"/>
          </p:cNvSpPr>
          <p:nvPr>
            <p:ph type="sldImg"/>
          </p:nvPr>
        </p:nvSpPr>
        <p:spPr>
          <a:ln/>
        </p:spPr>
      </p:sp>
      <p:sp>
        <p:nvSpPr>
          <p:cNvPr id="9219" name="Notes Placeholder 2">
            <a:extLst>
              <a:ext uri="{FF2B5EF4-FFF2-40B4-BE49-F238E27FC236}">
                <a16:creationId xmlns:a16="http://schemas.microsoft.com/office/drawing/2014/main" id="{09C2D355-2771-93F0-F776-B2BDC1735DA2}"/>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latin typeface="Times New Roman"/>
                <a:ea typeface="MS PGothic"/>
                <a:cs typeface="Times New Roman"/>
              </a:rPr>
              <a:t>This game includes three categories – I Spy, What should I do?, and Rhyme Time. Each team will take turns selecting a category and point value. When we are ready to end the game, I’ll ask the final question. Let’s get started.</a:t>
            </a:r>
          </a:p>
          <a:p>
            <a:pPr eaLnBrk="1" hangingPunct="1">
              <a:defRPr/>
            </a:pPr>
            <a:endParaRPr lang="en-US" dirty="0"/>
          </a:p>
          <a:p>
            <a:pPr eaLnBrk="1" hangingPunct="1">
              <a:defRPr/>
            </a:pPr>
            <a:r>
              <a:rPr lang="en-US" i="1" u="sng" dirty="0">
                <a:latin typeface="Times New Roman"/>
                <a:ea typeface="MS PGothic"/>
                <a:cs typeface="Times New Roman"/>
              </a:rPr>
              <a:t>Note to facilitator</a:t>
            </a:r>
            <a:r>
              <a:rPr lang="en-US" dirty="0">
                <a:latin typeface="Times New Roman"/>
                <a:ea typeface="MS PGothic"/>
                <a:cs typeface="Times New Roman"/>
              </a:rPr>
              <a:t>:</a:t>
            </a:r>
          </a:p>
          <a:p>
            <a:pPr marL="228600" indent="-228600" eaLnBrk="1" hangingPunct="1">
              <a:buFontTx/>
              <a:buAutoNum type="arabicPeriod"/>
              <a:defRPr/>
            </a:pPr>
            <a:r>
              <a:rPr lang="en-US" dirty="0">
                <a:latin typeface="Times New Roman"/>
                <a:ea typeface="MS PGothic"/>
                <a:cs typeface="Times New Roman"/>
              </a:rPr>
              <a:t>When a team selects a category and point value, click the point value to reveal the question.</a:t>
            </a:r>
          </a:p>
          <a:p>
            <a:pPr marL="228600" indent="-228600" eaLnBrk="1" hangingPunct="1">
              <a:buFontTx/>
              <a:buAutoNum type="arabicPeriod"/>
              <a:defRPr/>
            </a:pPr>
            <a:r>
              <a:rPr lang="en-US" dirty="0">
                <a:latin typeface="Times New Roman"/>
                <a:ea typeface="MS PGothic"/>
                <a:cs typeface="Times New Roman"/>
              </a:rPr>
              <a:t>Read the statement or question.  On each question slide, click the “Answer” icon to reveal the answer.</a:t>
            </a:r>
          </a:p>
          <a:p>
            <a:pPr marL="228600" indent="-228600" eaLnBrk="1" hangingPunct="1">
              <a:buFontTx/>
              <a:buAutoNum type="arabicPeriod"/>
              <a:defRPr/>
            </a:pPr>
            <a:r>
              <a:rPr lang="en-US" dirty="0">
                <a:latin typeface="Times New Roman"/>
                <a:ea typeface="MS PGothic"/>
                <a:cs typeface="Times New Roman"/>
              </a:rPr>
              <a:t>Award points to teams that select an answer that aligns with the medication safety rules – remind students to circle their answer if it was declared correct.</a:t>
            </a:r>
          </a:p>
          <a:p>
            <a:pPr marL="228600" indent="-228600" eaLnBrk="1" hangingPunct="1">
              <a:buFontTx/>
              <a:buAutoNum type="arabicPeriod"/>
              <a:defRPr/>
            </a:pPr>
            <a:r>
              <a:rPr lang="en-US" dirty="0">
                <a:latin typeface="Times New Roman"/>
                <a:ea typeface="MS PGothic"/>
                <a:cs typeface="Times New Roman"/>
              </a:rPr>
              <a:t>After revealing the answers, elaborate on their response using the talking points provided for that slide.  </a:t>
            </a:r>
          </a:p>
          <a:p>
            <a:pPr marL="228600" indent="-228600">
              <a:buFontTx/>
              <a:buAutoNum type="arabicPeriod"/>
              <a:defRPr/>
            </a:pPr>
            <a:r>
              <a:rPr lang="en-US" dirty="0">
                <a:solidFill>
                  <a:srgbClr val="000000"/>
                </a:solidFill>
              </a:rPr>
              <a:t>On each answer slide, click the “Game Board” link to return to this game board.</a:t>
            </a:r>
          </a:p>
          <a:p>
            <a:pPr marL="228600" indent="-228600">
              <a:buFontTx/>
              <a:buAutoNum type="arabicPeriod"/>
              <a:defRPr/>
            </a:pPr>
            <a:r>
              <a:rPr lang="en-US" dirty="0">
                <a:solidFill>
                  <a:srgbClr val="000000"/>
                </a:solidFill>
              </a:rPr>
              <a:t>Continue playing until all questions are answered (or until time ends). Then, click the ‘Final Question’ box on the game board. </a:t>
            </a:r>
          </a:p>
          <a:p>
            <a:pPr marL="228600" indent="-228600">
              <a:buFontTx/>
              <a:buAutoNum type="arabicPeriod"/>
              <a:defRPr/>
            </a:pPr>
            <a:r>
              <a:rPr lang="en-US" dirty="0">
                <a:solidFill>
                  <a:srgbClr val="000000"/>
                </a:solidFill>
                <a:latin typeface="Times New Roman"/>
                <a:ea typeface="MS PGothic"/>
                <a:cs typeface="Times New Roman"/>
              </a:rPr>
              <a:t>Ask the ‘Final Question’ and allow each group to answer. Tally the earned points for each group and determine a winner.</a:t>
            </a:r>
            <a:endParaRPr lang="en-US" dirty="0">
              <a:latin typeface="Times New Roman"/>
              <a:ea typeface="MS PGothic"/>
              <a:cs typeface="Times New Roman"/>
            </a:endParaRPr>
          </a:p>
          <a:p>
            <a:pPr marL="228600" indent="-228600" eaLnBrk="1" hangingPunct="1">
              <a:buFontTx/>
              <a:buAutoNum type="arabicPeriod"/>
              <a:defRPr/>
            </a:pPr>
            <a:endParaRPr lang="en-US" altLang="en-US" dirty="0">
              <a:solidFill>
                <a:schemeClr val="bg2"/>
              </a:solidFill>
              <a:latin typeface="Arial"/>
              <a:ea typeface="MS PGothic"/>
              <a:cs typeface="Arial"/>
            </a:endParaRPr>
          </a:p>
        </p:txBody>
      </p:sp>
      <p:sp>
        <p:nvSpPr>
          <p:cNvPr id="11268" name="Slide Number Placeholder 3">
            <a:extLst>
              <a:ext uri="{FF2B5EF4-FFF2-40B4-BE49-F238E27FC236}">
                <a16:creationId xmlns:a16="http://schemas.microsoft.com/office/drawing/2014/main" id="{0BCA1A46-D0BA-B3BD-3AFF-054B4C5FE60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4AA7A955-A453-42E0-B529-01C8F7957E09}" type="slidenum">
              <a:rPr lang="en-US" altLang="en-US" sz="1200" b="0">
                <a:solidFill>
                  <a:schemeClr val="tx1"/>
                </a:solidFill>
              </a:rPr>
              <a:pPr/>
              <a:t>4</a:t>
            </a:fld>
            <a:endParaRPr lang="en-US" altLang="en-US" sz="1200" b="0">
              <a:solidFill>
                <a:schemeClr val="tx1"/>
              </a:solidFill>
            </a:endParaRPr>
          </a:p>
        </p:txBody>
      </p:sp>
    </p:spTree>
    <p:extLst>
      <p:ext uri="{BB962C8B-B14F-4D97-AF65-F5344CB8AC3E}">
        <p14:creationId xmlns:p14="http://schemas.microsoft.com/office/powerpoint/2010/main" val="1821071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BDB671EB-A228-90F8-16E0-1CF7963E0319}"/>
              </a:ext>
            </a:extLst>
          </p:cNvPr>
          <p:cNvSpPr>
            <a:spLocks noGrp="1" noRot="1" noChangeAspect="1" noTextEdit="1"/>
          </p:cNvSpPr>
          <p:nvPr>
            <p:ph type="sldImg"/>
          </p:nvPr>
        </p:nvSpPr>
        <p:spPr>
          <a:ln/>
        </p:spPr>
      </p:sp>
      <p:sp>
        <p:nvSpPr>
          <p:cNvPr id="13315" name="Notes Placeholder 2">
            <a:extLst>
              <a:ext uri="{FF2B5EF4-FFF2-40B4-BE49-F238E27FC236}">
                <a16:creationId xmlns:a16="http://schemas.microsoft.com/office/drawing/2014/main" id="{8356CDD5-C1CE-A0FD-12B9-4D0220EBFF5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latin typeface="Times New Roman"/>
                <a:ea typeface="MS PGothic"/>
                <a:cs typeface="Times New Roman"/>
              </a:rPr>
              <a:t>Category</a:t>
            </a:r>
            <a:r>
              <a:rPr lang="en-US" altLang="en-US" i="1">
                <a:latin typeface="Times New Roman"/>
                <a:ea typeface="MS PGothic"/>
                <a:cs typeface="Times New Roman"/>
              </a:rPr>
              <a:t>: I Spy, 1 point</a:t>
            </a:r>
          </a:p>
          <a:p>
            <a:endParaRPr lang="en-US" altLang="en-US"/>
          </a:p>
          <a:p>
            <a:r>
              <a:rPr lang="en-US" altLang="en-US" i="1" u="sng">
                <a:latin typeface="Times New Roman"/>
                <a:ea typeface="MS PGothic"/>
                <a:cs typeface="Times New Roman"/>
              </a:rPr>
              <a:t>Note to Facilitator:</a:t>
            </a:r>
            <a:endParaRPr lang="en-US" altLang="en-US" i="0" u="none">
              <a:latin typeface="Times New Roman"/>
              <a:ea typeface="MS PGothic"/>
              <a:cs typeface="Times New Roman"/>
            </a:endParaRPr>
          </a:p>
          <a:p>
            <a:pPr marL="171450" indent="-171450">
              <a:buFont typeface="Arial" panose="020B0604020202020204" pitchFamily="34" charset="0"/>
              <a:buChar char="•"/>
            </a:pPr>
            <a:r>
              <a:rPr lang="en-US" altLang="en-US" i="0" u="none">
                <a:latin typeface="Times New Roman"/>
                <a:ea typeface="MS PGothic"/>
                <a:cs typeface="Times New Roman"/>
              </a:rPr>
              <a:t>Ask children if they can identify the name of the community helper on the left.</a:t>
            </a:r>
            <a:r>
              <a:rPr lang="en-US" altLang="en-US">
                <a:latin typeface="Times New Roman"/>
                <a:ea typeface="MS PGothic"/>
                <a:cs typeface="Times New Roman"/>
              </a:rPr>
              <a:t> You can give clues such as, “a community helper that is a medication expert and teaches us how to take medications safely” (pharmacist).</a:t>
            </a:r>
          </a:p>
          <a:p>
            <a:pPr marL="171450" indent="-171450">
              <a:buFont typeface="Arial" panose="020B0604020202020204" pitchFamily="34" charset="0"/>
              <a:buChar char="•"/>
            </a:pPr>
            <a:r>
              <a:rPr lang="en-US" altLang="en-US">
                <a:latin typeface="Times New Roman"/>
                <a:ea typeface="MS PGothic"/>
                <a:cs typeface="Times New Roman"/>
              </a:rPr>
              <a:t>If you need to define medicine, consider: “a substance used to treat an illness or injury”.</a:t>
            </a:r>
          </a:p>
          <a:p>
            <a:endParaRPr lang="en-US" altLang="en-US">
              <a:latin typeface="Times New Roman"/>
              <a:ea typeface="MS PGothic"/>
              <a:cs typeface="Times New Roman"/>
            </a:endParaRPr>
          </a:p>
          <a:p>
            <a:r>
              <a:rPr lang="en-US" altLang="en-US">
                <a:latin typeface="Times New Roman"/>
                <a:ea typeface="MS PGothic"/>
                <a:cs typeface="Times New Roman"/>
              </a:rPr>
              <a:t> </a:t>
            </a:r>
          </a:p>
        </p:txBody>
      </p:sp>
      <p:sp>
        <p:nvSpPr>
          <p:cNvPr id="13316" name="Slide Number Placeholder 3">
            <a:extLst>
              <a:ext uri="{FF2B5EF4-FFF2-40B4-BE49-F238E27FC236}">
                <a16:creationId xmlns:a16="http://schemas.microsoft.com/office/drawing/2014/main" id="{DCCA69BC-C3CC-5CC9-4C33-EC27E427EEF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013C506A-B427-4CC1-BA84-54A1CC385362}" type="slidenum">
              <a:rPr lang="en-US" altLang="en-US" sz="1200" b="0">
                <a:solidFill>
                  <a:schemeClr val="tx1"/>
                </a:solidFill>
              </a:rPr>
              <a:pPr/>
              <a:t>5</a:t>
            </a:fld>
            <a:endParaRPr lang="en-US" altLang="en-US" sz="1200" b="0">
              <a:solidFill>
                <a:schemeClr val="tx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513E4B0-B426-B2A9-4981-0E21904605A6}"/>
              </a:ext>
            </a:extLst>
          </p:cNvPr>
          <p:cNvSpPr>
            <a:spLocks noGrp="1" noRot="1" noChangeAspect="1" noTextEdit="1"/>
          </p:cNvSpPr>
          <p:nvPr>
            <p:ph type="sldImg"/>
          </p:nvPr>
        </p:nvSpPr>
        <p:spPr>
          <a:ln/>
        </p:spPr>
      </p:sp>
      <p:sp>
        <p:nvSpPr>
          <p:cNvPr id="15363" name="Notes Placeholder 2">
            <a:extLst>
              <a:ext uri="{FF2B5EF4-FFF2-40B4-BE49-F238E27FC236}">
                <a16:creationId xmlns:a16="http://schemas.microsoft.com/office/drawing/2014/main" id="{7B5874FE-23A1-AC52-72A3-A1CB98A9754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latin typeface="Times New Roman"/>
                <a:ea typeface="MS PGothic"/>
                <a:cs typeface="Times New Roman"/>
              </a:rPr>
              <a:t>Category</a:t>
            </a:r>
            <a:r>
              <a:rPr lang="en-US" altLang="en-US" i="1">
                <a:latin typeface="Times New Roman"/>
                <a:ea typeface="MS PGothic"/>
                <a:cs typeface="Times New Roman"/>
              </a:rPr>
              <a:t>: I Spy, 1 point</a:t>
            </a:r>
          </a:p>
          <a:p>
            <a:endParaRPr lang="en-US" altLang="en-US"/>
          </a:p>
          <a:p>
            <a:r>
              <a:rPr lang="en-US" altLang="en-US">
                <a:latin typeface="Times New Roman"/>
                <a:ea typeface="MS PGothic"/>
                <a:cs typeface="Times New Roman"/>
              </a:rPr>
              <a:t>Pharmacists are examples of trusted adults in the community. Trusted adults make you feel safe, listen to you, demonstrate they care about you, and answer your questions. Trusted adults can exist both in the home and in the community.  Many teachers and school nurses are also examples of trusted adults available to help you make healthy and safe choices about medicine. </a:t>
            </a:r>
          </a:p>
          <a:p>
            <a:endParaRPr lang="en-US" altLang="en-US" i="1"/>
          </a:p>
          <a:p>
            <a:endParaRPr lang="en-US" altLang="en-US" i="1"/>
          </a:p>
          <a:p>
            <a:endParaRPr lang="en-US" altLang="en-US"/>
          </a:p>
          <a:p>
            <a:endParaRPr lang="en-US" altLang="en-US" i="1"/>
          </a:p>
          <a:p>
            <a:endParaRPr lang="en-US" altLang="en-US" i="1"/>
          </a:p>
          <a:p>
            <a:endParaRPr lang="en-US" altLang="en-US" i="1"/>
          </a:p>
          <a:p>
            <a:endParaRPr lang="en-US" altLang="en-US" i="1"/>
          </a:p>
        </p:txBody>
      </p:sp>
      <p:sp>
        <p:nvSpPr>
          <p:cNvPr id="15364" name="Slide Number Placeholder 3">
            <a:extLst>
              <a:ext uri="{FF2B5EF4-FFF2-40B4-BE49-F238E27FC236}">
                <a16:creationId xmlns:a16="http://schemas.microsoft.com/office/drawing/2014/main" id="{E694CCCF-2B0C-B3FE-A985-C07E2A0A1A4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5D56227B-E1D3-492B-85D2-7835B68FBDBD}" type="slidenum">
              <a:rPr lang="en-US" altLang="en-US" sz="1200" b="0">
                <a:solidFill>
                  <a:schemeClr val="tx1"/>
                </a:solidFill>
              </a:rPr>
              <a:pPr/>
              <a:t>6</a:t>
            </a:fld>
            <a:endParaRPr lang="en-US" altLang="en-US" sz="1200" b="0">
              <a:solidFill>
                <a:schemeClr val="tx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39BBD03E-8283-5BC5-29F0-F11805AC0A46}"/>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020D2FD7-73B7-FBBA-4960-179B45422EB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I Spy, 2 points</a:t>
            </a:r>
          </a:p>
          <a:p>
            <a:endParaRPr lang="en-US" altLang="en-US"/>
          </a:p>
        </p:txBody>
      </p:sp>
      <p:sp>
        <p:nvSpPr>
          <p:cNvPr id="17412" name="Slide Number Placeholder 3">
            <a:extLst>
              <a:ext uri="{FF2B5EF4-FFF2-40B4-BE49-F238E27FC236}">
                <a16:creationId xmlns:a16="http://schemas.microsoft.com/office/drawing/2014/main" id="{DD9384E7-376F-966B-8CDD-2FA73EC85C1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E7908D88-5B5F-4AF9-A015-1889D98AE8C1}" type="slidenum">
              <a:rPr lang="en-US" altLang="en-US" sz="1200" b="0">
                <a:solidFill>
                  <a:schemeClr val="tx1"/>
                </a:solidFill>
              </a:rPr>
              <a:pPr/>
              <a:t>7</a:t>
            </a:fld>
            <a:endParaRPr lang="en-US" altLang="en-US" sz="1200" b="0">
              <a:solidFill>
                <a:schemeClr val="tx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237A829B-BE61-BC01-9D6D-8BD174389195}"/>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id="{56D35AF2-B87E-BAC8-34CD-C9EFDB8A47E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US" altLang="en-US" i="1" u="sng">
                <a:latin typeface="Times New Roman"/>
                <a:ea typeface="MS PGothic"/>
                <a:cs typeface="Times New Roman"/>
              </a:rPr>
              <a:t>Category</a:t>
            </a:r>
            <a:r>
              <a:rPr lang="en-US" altLang="en-US" i="1">
                <a:latin typeface="Times New Roman"/>
                <a:ea typeface="MS PGothic"/>
                <a:cs typeface="Times New Roman"/>
              </a:rPr>
              <a:t>: I Spy, 2 points</a:t>
            </a:r>
          </a:p>
          <a:p>
            <a:pPr>
              <a:spcBef>
                <a:spcPct val="50000"/>
              </a:spcBef>
            </a:pPr>
            <a:endParaRPr lang="en-US" altLang="en-US" i="1">
              <a:solidFill>
                <a:srgbClr val="FF0000"/>
              </a:solidFill>
              <a:latin typeface="Arial" panose="020B0604020202020204" pitchFamily="34" charset="0"/>
              <a:cs typeface="Arial" panose="020B0604020202020204" pitchFamily="34" charset="0"/>
            </a:endParaRPr>
          </a:p>
          <a:p>
            <a:r>
              <a:rPr lang="en-US" altLang="en-US">
                <a:latin typeface="Times New Roman"/>
                <a:ea typeface="MS PGothic"/>
                <a:cs typeface="Times New Roman"/>
              </a:rPr>
              <a:t>Some things aren’t meant to be shared. We should not share items that may hurt others (like medicine or items that share our germs, like toothbrushes and underwear).  Medicine affects people differently. For example, medicine that helps you could make your friend sick. To keep everyone safe, we should never share medicine or take somebody else’s medicine. </a:t>
            </a:r>
          </a:p>
          <a:p>
            <a:pPr>
              <a:spcBef>
                <a:spcPct val="50000"/>
              </a:spcBef>
            </a:pPr>
            <a:endParaRPr lang="en-US" altLang="en-US">
              <a:solidFill>
                <a:srgbClr val="FF0000"/>
              </a:solidFill>
              <a:latin typeface="Arial" panose="020B0604020202020204" pitchFamily="34" charset="0"/>
              <a:cs typeface="Arial" panose="020B0604020202020204" pitchFamily="34" charset="0"/>
            </a:endParaRPr>
          </a:p>
        </p:txBody>
      </p:sp>
      <p:sp>
        <p:nvSpPr>
          <p:cNvPr id="19460" name="Slide Number Placeholder 3">
            <a:extLst>
              <a:ext uri="{FF2B5EF4-FFF2-40B4-BE49-F238E27FC236}">
                <a16:creationId xmlns:a16="http://schemas.microsoft.com/office/drawing/2014/main" id="{4FCE6B5C-5466-399A-C8DA-845E41CFF6C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6FCCC809-3B2A-42AA-9593-DCC3B9C22D65}" type="slidenum">
              <a:rPr lang="en-US" altLang="en-US" sz="1200" b="0">
                <a:solidFill>
                  <a:schemeClr val="tx1"/>
                </a:solidFill>
              </a:rPr>
              <a:pPr/>
              <a:t>8</a:t>
            </a:fld>
            <a:endParaRPr lang="en-US" altLang="en-US" sz="1200" b="0">
              <a:solidFill>
                <a:schemeClr val="tx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79FBD1B-76A1-F7C4-4320-F59C87CFD276}"/>
              </a:ext>
            </a:extLst>
          </p:cNvPr>
          <p:cNvSpPr>
            <a:spLocks noGrp="1" noRot="1" noChangeAspect="1" noTextEdit="1"/>
          </p:cNvSpPr>
          <p:nvPr>
            <p:ph type="sldImg"/>
          </p:nvPr>
        </p:nvSpPr>
        <p:spPr>
          <a:ln/>
        </p:spPr>
      </p:sp>
      <p:sp>
        <p:nvSpPr>
          <p:cNvPr id="21507" name="Notes Placeholder 2">
            <a:extLst>
              <a:ext uri="{FF2B5EF4-FFF2-40B4-BE49-F238E27FC236}">
                <a16:creationId xmlns:a16="http://schemas.microsoft.com/office/drawing/2014/main" id="{C53C79B9-1566-83B2-0FC6-7BFDD058661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t>Category</a:t>
            </a:r>
            <a:r>
              <a:rPr lang="en-US" altLang="en-US" i="1"/>
              <a:t>: I Spy, 3 points</a:t>
            </a:r>
          </a:p>
          <a:p>
            <a:endParaRPr lang="en-US" altLang="en-US"/>
          </a:p>
          <a:p>
            <a:endParaRPr lang="en-US" altLang="en-US"/>
          </a:p>
          <a:p>
            <a:endParaRPr lang="en-US" altLang="en-US"/>
          </a:p>
        </p:txBody>
      </p:sp>
      <p:sp>
        <p:nvSpPr>
          <p:cNvPr id="21508" name="Slide Number Placeholder 3">
            <a:extLst>
              <a:ext uri="{FF2B5EF4-FFF2-40B4-BE49-F238E27FC236}">
                <a16:creationId xmlns:a16="http://schemas.microsoft.com/office/drawing/2014/main" id="{89E4CE5E-ACA5-0462-5990-D9E7CB0B197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fld id="{4A740FC2-5FB7-4D26-8E8A-9597C8F72992}" type="slidenum">
              <a:rPr lang="en-US" altLang="en-US" sz="1200" b="0">
                <a:solidFill>
                  <a:schemeClr val="tx1"/>
                </a:solidFill>
              </a:rPr>
              <a:pPr/>
              <a:t>9</a:t>
            </a:fld>
            <a:endParaRPr lang="en-US" altLang="en-US" sz="1200" b="0">
              <a:solidFill>
                <a:schemeClr val="tx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16D095A-1255-6050-46EA-1F09F1FA8F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226144-C86B-7295-AAED-85F617B692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5E1B89-5504-A59A-4DB9-7AAEA66EBEE5}"/>
              </a:ext>
            </a:extLst>
          </p:cNvPr>
          <p:cNvSpPr>
            <a:spLocks noGrp="1" noChangeArrowheads="1"/>
          </p:cNvSpPr>
          <p:nvPr>
            <p:ph type="sldNum" sz="quarter" idx="12"/>
          </p:nvPr>
        </p:nvSpPr>
        <p:spPr>
          <a:ln/>
        </p:spPr>
        <p:txBody>
          <a:bodyPr/>
          <a:lstStyle>
            <a:lvl1pPr>
              <a:defRPr/>
            </a:lvl1pPr>
          </a:lstStyle>
          <a:p>
            <a:fld id="{17775F7B-E3CA-491B-AA96-7465F46BCB46}" type="slidenum">
              <a:rPr lang="en-US" altLang="en-US"/>
              <a:pPr/>
              <a:t>‹#›</a:t>
            </a:fld>
            <a:endParaRPr lang="en-US" altLang="en-US"/>
          </a:p>
        </p:txBody>
      </p:sp>
    </p:spTree>
    <p:extLst>
      <p:ext uri="{BB962C8B-B14F-4D97-AF65-F5344CB8AC3E}">
        <p14:creationId xmlns:p14="http://schemas.microsoft.com/office/powerpoint/2010/main" val="2371518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76611A-C609-B822-1118-60F286E8CA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61C7C8-FB10-C0C3-8B19-9CDF691A63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4FE296-1576-B472-33C1-A40FE72CE459}"/>
              </a:ext>
            </a:extLst>
          </p:cNvPr>
          <p:cNvSpPr>
            <a:spLocks noGrp="1" noChangeArrowheads="1"/>
          </p:cNvSpPr>
          <p:nvPr>
            <p:ph type="sldNum" sz="quarter" idx="12"/>
          </p:nvPr>
        </p:nvSpPr>
        <p:spPr>
          <a:ln/>
        </p:spPr>
        <p:txBody>
          <a:bodyPr/>
          <a:lstStyle>
            <a:lvl1pPr>
              <a:defRPr/>
            </a:lvl1pPr>
          </a:lstStyle>
          <a:p>
            <a:fld id="{A3A1391B-FF20-4A96-918B-DA14DD6A8C70}" type="slidenum">
              <a:rPr lang="en-US" altLang="en-US"/>
              <a:pPr/>
              <a:t>‹#›</a:t>
            </a:fld>
            <a:endParaRPr lang="en-US" altLang="en-US"/>
          </a:p>
        </p:txBody>
      </p:sp>
    </p:spTree>
    <p:extLst>
      <p:ext uri="{BB962C8B-B14F-4D97-AF65-F5344CB8AC3E}">
        <p14:creationId xmlns:p14="http://schemas.microsoft.com/office/powerpoint/2010/main" val="572694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C4F00D-46DB-0A3E-DEE5-3456E5FA86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A223A4-B9CE-BCDA-21F7-823B96E307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D50A86-BF3B-1E9C-FBF7-55DD93B44208}"/>
              </a:ext>
            </a:extLst>
          </p:cNvPr>
          <p:cNvSpPr>
            <a:spLocks noGrp="1" noChangeArrowheads="1"/>
          </p:cNvSpPr>
          <p:nvPr>
            <p:ph type="sldNum" sz="quarter" idx="12"/>
          </p:nvPr>
        </p:nvSpPr>
        <p:spPr>
          <a:ln/>
        </p:spPr>
        <p:txBody>
          <a:bodyPr/>
          <a:lstStyle>
            <a:lvl1pPr>
              <a:defRPr/>
            </a:lvl1pPr>
          </a:lstStyle>
          <a:p>
            <a:fld id="{4157E3FF-FD26-4756-8AA1-A5C44BA3A437}" type="slidenum">
              <a:rPr lang="en-US" altLang="en-US"/>
              <a:pPr/>
              <a:t>‹#›</a:t>
            </a:fld>
            <a:endParaRPr lang="en-US" altLang="en-US"/>
          </a:p>
        </p:txBody>
      </p:sp>
    </p:spTree>
    <p:extLst>
      <p:ext uri="{BB962C8B-B14F-4D97-AF65-F5344CB8AC3E}">
        <p14:creationId xmlns:p14="http://schemas.microsoft.com/office/powerpoint/2010/main" val="2886503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3C9DA-7B2D-5FFB-9F19-284B269CC1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1E677C-9536-9F60-9CED-E625F786DD77}"/>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AECD604B-291C-0C8E-C3A7-EC7ECE674B4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D5577471-489A-194D-B0A7-3BD0D4BD6E05}"/>
              </a:ext>
            </a:extLst>
          </p:cNvPr>
          <p:cNvSpPr>
            <a:spLocks noGrp="1"/>
          </p:cNvSpPr>
          <p:nvPr>
            <p:ph type="sldNum" sz="quarter" idx="12"/>
          </p:nvPr>
        </p:nvSpPr>
        <p:spPr/>
        <p:txBody>
          <a:bodyPr/>
          <a:lstStyle/>
          <a:p>
            <a:fld id="{F8F61D34-A07A-4C26-9614-C80ADA492011}" type="slidenum">
              <a:rPr lang="en-US" altLang="en-US" smtClean="0"/>
              <a:pPr/>
              <a:t>‹#›</a:t>
            </a:fld>
            <a:endParaRPr lang="en-US" altLang="en-US"/>
          </a:p>
        </p:txBody>
      </p:sp>
    </p:spTree>
    <p:extLst>
      <p:ext uri="{BB962C8B-B14F-4D97-AF65-F5344CB8AC3E}">
        <p14:creationId xmlns:p14="http://schemas.microsoft.com/office/powerpoint/2010/main" val="1849214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16D095A-1255-6050-46EA-1F09F1FA8F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226144-C86B-7295-AAED-85F617B692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5E1B89-5504-A59A-4DB9-7AAEA66EBEE5}"/>
              </a:ext>
            </a:extLst>
          </p:cNvPr>
          <p:cNvSpPr>
            <a:spLocks noGrp="1" noChangeArrowheads="1"/>
          </p:cNvSpPr>
          <p:nvPr>
            <p:ph type="sldNum" sz="quarter" idx="12"/>
          </p:nvPr>
        </p:nvSpPr>
        <p:spPr>
          <a:ln/>
        </p:spPr>
        <p:txBody>
          <a:bodyPr/>
          <a:lstStyle>
            <a:lvl1pPr>
              <a:defRPr/>
            </a:lvl1pPr>
          </a:lstStyle>
          <a:p>
            <a:fld id="{17775F7B-E3CA-491B-AA96-7465F46BCB46}" type="slidenum">
              <a:rPr lang="en-US" altLang="en-US"/>
              <a:pPr/>
              <a:t>‹#›</a:t>
            </a:fld>
            <a:endParaRPr lang="en-US" altLang="en-US"/>
          </a:p>
        </p:txBody>
      </p:sp>
    </p:spTree>
    <p:extLst>
      <p:ext uri="{BB962C8B-B14F-4D97-AF65-F5344CB8AC3E}">
        <p14:creationId xmlns:p14="http://schemas.microsoft.com/office/powerpoint/2010/main" val="2293163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F44FBB-2DED-344D-0B40-819AD9C687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CB8744-25B9-D215-920B-B238CECCC7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4822F2-ADD2-6A7D-F386-32FB9671090F}"/>
              </a:ext>
            </a:extLst>
          </p:cNvPr>
          <p:cNvSpPr>
            <a:spLocks noGrp="1" noChangeArrowheads="1"/>
          </p:cNvSpPr>
          <p:nvPr>
            <p:ph type="sldNum" sz="quarter" idx="12"/>
          </p:nvPr>
        </p:nvSpPr>
        <p:spPr>
          <a:ln/>
        </p:spPr>
        <p:txBody>
          <a:bodyPr/>
          <a:lstStyle>
            <a:lvl1pPr>
              <a:defRPr/>
            </a:lvl1pPr>
          </a:lstStyle>
          <a:p>
            <a:fld id="{A9E5A040-38AE-4CBD-83C7-9E3A0B365FAB}" type="slidenum">
              <a:rPr lang="en-US" altLang="en-US"/>
              <a:pPr/>
              <a:t>‹#›</a:t>
            </a:fld>
            <a:endParaRPr lang="en-US" altLang="en-US"/>
          </a:p>
        </p:txBody>
      </p:sp>
    </p:spTree>
    <p:extLst>
      <p:ext uri="{BB962C8B-B14F-4D97-AF65-F5344CB8AC3E}">
        <p14:creationId xmlns:p14="http://schemas.microsoft.com/office/powerpoint/2010/main" val="235757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9A85177-7EC9-A67D-63BB-130753B5D2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A1B68D-B863-0974-2589-9E83A1CBAE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967A86-1C34-2B7C-DD2A-11392792BD0A}"/>
              </a:ext>
            </a:extLst>
          </p:cNvPr>
          <p:cNvSpPr>
            <a:spLocks noGrp="1" noChangeArrowheads="1"/>
          </p:cNvSpPr>
          <p:nvPr>
            <p:ph type="sldNum" sz="quarter" idx="12"/>
          </p:nvPr>
        </p:nvSpPr>
        <p:spPr>
          <a:ln/>
        </p:spPr>
        <p:txBody>
          <a:bodyPr/>
          <a:lstStyle>
            <a:lvl1pPr>
              <a:defRPr/>
            </a:lvl1pPr>
          </a:lstStyle>
          <a:p>
            <a:fld id="{F2CB213C-0C06-4ACB-B3CE-CDA36FCD5EA6}" type="slidenum">
              <a:rPr lang="en-US" altLang="en-US"/>
              <a:pPr/>
              <a:t>‹#›</a:t>
            </a:fld>
            <a:endParaRPr lang="en-US" altLang="en-US"/>
          </a:p>
        </p:txBody>
      </p:sp>
    </p:spTree>
    <p:extLst>
      <p:ext uri="{BB962C8B-B14F-4D97-AF65-F5344CB8AC3E}">
        <p14:creationId xmlns:p14="http://schemas.microsoft.com/office/powerpoint/2010/main" val="4190784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C57883E-38F6-1714-A5B2-0AB98CCB82E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42D3575-1310-0A58-5AE1-CA47616D46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F20DB5-C5EB-D542-77C4-BCDBF93FCA0B}"/>
              </a:ext>
            </a:extLst>
          </p:cNvPr>
          <p:cNvSpPr>
            <a:spLocks noGrp="1" noChangeArrowheads="1"/>
          </p:cNvSpPr>
          <p:nvPr>
            <p:ph type="sldNum" sz="quarter" idx="12"/>
          </p:nvPr>
        </p:nvSpPr>
        <p:spPr>
          <a:ln/>
        </p:spPr>
        <p:txBody>
          <a:bodyPr/>
          <a:lstStyle>
            <a:lvl1pPr>
              <a:defRPr/>
            </a:lvl1pPr>
          </a:lstStyle>
          <a:p>
            <a:fld id="{76BA5CF6-2C7B-4BF1-9D49-B46F28462919}" type="slidenum">
              <a:rPr lang="en-US" altLang="en-US"/>
              <a:pPr/>
              <a:t>‹#›</a:t>
            </a:fld>
            <a:endParaRPr lang="en-US" altLang="en-US"/>
          </a:p>
        </p:txBody>
      </p:sp>
    </p:spTree>
    <p:extLst>
      <p:ext uri="{BB962C8B-B14F-4D97-AF65-F5344CB8AC3E}">
        <p14:creationId xmlns:p14="http://schemas.microsoft.com/office/powerpoint/2010/main" val="1287278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DBE0F2A-441E-126A-737B-F968D0D6805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583828E-ACA2-EC4F-1FD6-49A27615D5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663C493-06AD-8A14-BBB3-FAB538F758D9}"/>
              </a:ext>
            </a:extLst>
          </p:cNvPr>
          <p:cNvSpPr>
            <a:spLocks noGrp="1" noChangeArrowheads="1"/>
          </p:cNvSpPr>
          <p:nvPr>
            <p:ph type="sldNum" sz="quarter" idx="12"/>
          </p:nvPr>
        </p:nvSpPr>
        <p:spPr>
          <a:ln/>
        </p:spPr>
        <p:txBody>
          <a:bodyPr/>
          <a:lstStyle>
            <a:lvl1pPr>
              <a:defRPr/>
            </a:lvl1pPr>
          </a:lstStyle>
          <a:p>
            <a:fld id="{4EC9AF35-AE45-4E55-8D14-ACF656326CC9}" type="slidenum">
              <a:rPr lang="en-US" altLang="en-US"/>
              <a:pPr/>
              <a:t>‹#›</a:t>
            </a:fld>
            <a:endParaRPr lang="en-US" altLang="en-US"/>
          </a:p>
        </p:txBody>
      </p:sp>
    </p:spTree>
    <p:extLst>
      <p:ext uri="{BB962C8B-B14F-4D97-AF65-F5344CB8AC3E}">
        <p14:creationId xmlns:p14="http://schemas.microsoft.com/office/powerpoint/2010/main" val="402800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563077A-E7B1-AAEE-D47A-20D0D81DB5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E4ED241-DED7-550F-9A85-880848F55B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A42C9F7-6FE9-CB68-8B0C-C0DCD8B3B2BE}"/>
              </a:ext>
            </a:extLst>
          </p:cNvPr>
          <p:cNvSpPr>
            <a:spLocks noGrp="1" noChangeArrowheads="1"/>
          </p:cNvSpPr>
          <p:nvPr>
            <p:ph type="sldNum" sz="quarter" idx="12"/>
          </p:nvPr>
        </p:nvSpPr>
        <p:spPr>
          <a:ln/>
        </p:spPr>
        <p:txBody>
          <a:bodyPr/>
          <a:lstStyle>
            <a:lvl1pPr>
              <a:defRPr/>
            </a:lvl1pPr>
          </a:lstStyle>
          <a:p>
            <a:fld id="{FF2D975B-CD1A-42A3-B2B7-4DB64919219D}" type="slidenum">
              <a:rPr lang="en-US" altLang="en-US"/>
              <a:pPr/>
              <a:t>‹#›</a:t>
            </a:fld>
            <a:endParaRPr lang="en-US" altLang="en-US"/>
          </a:p>
        </p:txBody>
      </p:sp>
    </p:spTree>
    <p:extLst>
      <p:ext uri="{BB962C8B-B14F-4D97-AF65-F5344CB8AC3E}">
        <p14:creationId xmlns:p14="http://schemas.microsoft.com/office/powerpoint/2010/main" val="2542043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83CD8E-F6C6-6E90-4540-075300E2994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4E0E6F1-671D-683E-8F36-20EF2A37A3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482B021-761E-8F05-6CE0-F273D371F23E}"/>
              </a:ext>
            </a:extLst>
          </p:cNvPr>
          <p:cNvSpPr>
            <a:spLocks noGrp="1" noChangeArrowheads="1"/>
          </p:cNvSpPr>
          <p:nvPr>
            <p:ph type="sldNum" sz="quarter" idx="12"/>
          </p:nvPr>
        </p:nvSpPr>
        <p:spPr>
          <a:ln/>
        </p:spPr>
        <p:txBody>
          <a:bodyPr/>
          <a:lstStyle>
            <a:lvl1pPr>
              <a:defRPr/>
            </a:lvl1pPr>
          </a:lstStyle>
          <a:p>
            <a:fld id="{7634CAFB-346F-421A-A22D-8750B5DB01EA}" type="slidenum">
              <a:rPr lang="en-US" altLang="en-US"/>
              <a:pPr/>
              <a:t>‹#›</a:t>
            </a:fld>
            <a:endParaRPr lang="en-US" altLang="en-US"/>
          </a:p>
        </p:txBody>
      </p:sp>
    </p:spTree>
    <p:extLst>
      <p:ext uri="{BB962C8B-B14F-4D97-AF65-F5344CB8AC3E}">
        <p14:creationId xmlns:p14="http://schemas.microsoft.com/office/powerpoint/2010/main" val="325380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F44FBB-2DED-344D-0B40-819AD9C687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CB8744-25B9-D215-920B-B238CECCC7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4822F2-ADD2-6A7D-F386-32FB9671090F}"/>
              </a:ext>
            </a:extLst>
          </p:cNvPr>
          <p:cNvSpPr>
            <a:spLocks noGrp="1" noChangeArrowheads="1"/>
          </p:cNvSpPr>
          <p:nvPr>
            <p:ph type="sldNum" sz="quarter" idx="12"/>
          </p:nvPr>
        </p:nvSpPr>
        <p:spPr>
          <a:ln/>
        </p:spPr>
        <p:txBody>
          <a:bodyPr/>
          <a:lstStyle>
            <a:lvl1pPr>
              <a:defRPr/>
            </a:lvl1pPr>
          </a:lstStyle>
          <a:p>
            <a:fld id="{A9E5A040-38AE-4CBD-83C7-9E3A0B365FAB}" type="slidenum">
              <a:rPr lang="en-US" altLang="en-US"/>
              <a:pPr/>
              <a:t>‹#›</a:t>
            </a:fld>
            <a:endParaRPr lang="en-US" altLang="en-US"/>
          </a:p>
        </p:txBody>
      </p:sp>
    </p:spTree>
    <p:extLst>
      <p:ext uri="{BB962C8B-B14F-4D97-AF65-F5344CB8AC3E}">
        <p14:creationId xmlns:p14="http://schemas.microsoft.com/office/powerpoint/2010/main" val="2225880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92DB7DD-BF06-ACC9-5409-C1A8B55E31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18D666-5A6C-E3EE-C9AA-BE5F7DA201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D87B2CA-5237-E008-C9B7-51B6027AD0C6}"/>
              </a:ext>
            </a:extLst>
          </p:cNvPr>
          <p:cNvSpPr>
            <a:spLocks noGrp="1" noChangeArrowheads="1"/>
          </p:cNvSpPr>
          <p:nvPr>
            <p:ph type="sldNum" sz="quarter" idx="12"/>
          </p:nvPr>
        </p:nvSpPr>
        <p:spPr>
          <a:ln/>
        </p:spPr>
        <p:txBody>
          <a:bodyPr/>
          <a:lstStyle>
            <a:lvl1pPr>
              <a:defRPr/>
            </a:lvl1pPr>
          </a:lstStyle>
          <a:p>
            <a:fld id="{5AEEC051-06BD-4F6F-923C-5E91BEADF244}" type="slidenum">
              <a:rPr lang="en-US" altLang="en-US"/>
              <a:pPr/>
              <a:t>‹#›</a:t>
            </a:fld>
            <a:endParaRPr lang="en-US" altLang="en-US"/>
          </a:p>
        </p:txBody>
      </p:sp>
    </p:spTree>
    <p:extLst>
      <p:ext uri="{BB962C8B-B14F-4D97-AF65-F5344CB8AC3E}">
        <p14:creationId xmlns:p14="http://schemas.microsoft.com/office/powerpoint/2010/main" val="1071314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9BB2197-4C3D-0E99-7053-A62A24A13E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36F944-BBFA-0047-92E5-C7D93CBFA9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6C352D2-E5E9-9B3D-A9BB-64FB275EFAD3}"/>
              </a:ext>
            </a:extLst>
          </p:cNvPr>
          <p:cNvSpPr>
            <a:spLocks noGrp="1" noChangeArrowheads="1"/>
          </p:cNvSpPr>
          <p:nvPr>
            <p:ph type="sldNum" sz="quarter" idx="12"/>
          </p:nvPr>
        </p:nvSpPr>
        <p:spPr>
          <a:ln/>
        </p:spPr>
        <p:txBody>
          <a:bodyPr/>
          <a:lstStyle>
            <a:lvl1pPr>
              <a:defRPr/>
            </a:lvl1pPr>
          </a:lstStyle>
          <a:p>
            <a:fld id="{94718FF7-C3D0-4348-88E4-AB717A7F7E69}" type="slidenum">
              <a:rPr lang="en-US" altLang="en-US"/>
              <a:pPr/>
              <a:t>‹#›</a:t>
            </a:fld>
            <a:endParaRPr lang="en-US" altLang="en-US"/>
          </a:p>
        </p:txBody>
      </p:sp>
    </p:spTree>
    <p:extLst>
      <p:ext uri="{BB962C8B-B14F-4D97-AF65-F5344CB8AC3E}">
        <p14:creationId xmlns:p14="http://schemas.microsoft.com/office/powerpoint/2010/main" val="640531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76611A-C609-B822-1118-60F286E8CA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61C7C8-FB10-C0C3-8B19-9CDF691A63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4FE296-1576-B472-33C1-A40FE72CE459}"/>
              </a:ext>
            </a:extLst>
          </p:cNvPr>
          <p:cNvSpPr>
            <a:spLocks noGrp="1" noChangeArrowheads="1"/>
          </p:cNvSpPr>
          <p:nvPr>
            <p:ph type="sldNum" sz="quarter" idx="12"/>
          </p:nvPr>
        </p:nvSpPr>
        <p:spPr>
          <a:ln/>
        </p:spPr>
        <p:txBody>
          <a:bodyPr/>
          <a:lstStyle>
            <a:lvl1pPr>
              <a:defRPr/>
            </a:lvl1pPr>
          </a:lstStyle>
          <a:p>
            <a:fld id="{A3A1391B-FF20-4A96-918B-DA14DD6A8C70}" type="slidenum">
              <a:rPr lang="en-US" altLang="en-US"/>
              <a:pPr/>
              <a:t>‹#›</a:t>
            </a:fld>
            <a:endParaRPr lang="en-US" altLang="en-US"/>
          </a:p>
        </p:txBody>
      </p:sp>
    </p:spTree>
    <p:extLst>
      <p:ext uri="{BB962C8B-B14F-4D97-AF65-F5344CB8AC3E}">
        <p14:creationId xmlns:p14="http://schemas.microsoft.com/office/powerpoint/2010/main" val="31188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C4F00D-46DB-0A3E-DEE5-3456E5FA86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A223A4-B9CE-BCDA-21F7-823B96E307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D50A86-BF3B-1E9C-FBF7-55DD93B44208}"/>
              </a:ext>
            </a:extLst>
          </p:cNvPr>
          <p:cNvSpPr>
            <a:spLocks noGrp="1" noChangeArrowheads="1"/>
          </p:cNvSpPr>
          <p:nvPr>
            <p:ph type="sldNum" sz="quarter" idx="12"/>
          </p:nvPr>
        </p:nvSpPr>
        <p:spPr>
          <a:ln/>
        </p:spPr>
        <p:txBody>
          <a:bodyPr/>
          <a:lstStyle>
            <a:lvl1pPr>
              <a:defRPr/>
            </a:lvl1pPr>
          </a:lstStyle>
          <a:p>
            <a:fld id="{4157E3FF-FD26-4756-8AA1-A5C44BA3A437}" type="slidenum">
              <a:rPr lang="en-US" altLang="en-US"/>
              <a:pPr/>
              <a:t>‹#›</a:t>
            </a:fld>
            <a:endParaRPr lang="en-US" altLang="en-US"/>
          </a:p>
        </p:txBody>
      </p:sp>
    </p:spTree>
    <p:extLst>
      <p:ext uri="{BB962C8B-B14F-4D97-AF65-F5344CB8AC3E}">
        <p14:creationId xmlns:p14="http://schemas.microsoft.com/office/powerpoint/2010/main" val="2107317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3C9DA-7B2D-5FFB-9F19-284B269CC1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1E677C-9536-9F60-9CED-E625F786DD77}"/>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AECD604B-291C-0C8E-C3A7-EC7ECE674B4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D5577471-489A-194D-B0A7-3BD0D4BD6E05}"/>
              </a:ext>
            </a:extLst>
          </p:cNvPr>
          <p:cNvSpPr>
            <a:spLocks noGrp="1"/>
          </p:cNvSpPr>
          <p:nvPr>
            <p:ph type="sldNum" sz="quarter" idx="12"/>
          </p:nvPr>
        </p:nvSpPr>
        <p:spPr/>
        <p:txBody>
          <a:bodyPr/>
          <a:lstStyle/>
          <a:p>
            <a:fld id="{F8F61D34-A07A-4C26-9614-C80ADA492011}" type="slidenum">
              <a:rPr lang="en-US" altLang="en-US" smtClean="0"/>
              <a:pPr/>
              <a:t>‹#›</a:t>
            </a:fld>
            <a:endParaRPr lang="en-US" altLang="en-US"/>
          </a:p>
        </p:txBody>
      </p:sp>
    </p:spTree>
    <p:extLst>
      <p:ext uri="{BB962C8B-B14F-4D97-AF65-F5344CB8AC3E}">
        <p14:creationId xmlns:p14="http://schemas.microsoft.com/office/powerpoint/2010/main" val="2080422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9A85177-7EC9-A67D-63BB-130753B5D2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A1B68D-B863-0974-2589-9E83A1CBAE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967A86-1C34-2B7C-DD2A-11392792BD0A}"/>
              </a:ext>
            </a:extLst>
          </p:cNvPr>
          <p:cNvSpPr>
            <a:spLocks noGrp="1" noChangeArrowheads="1"/>
          </p:cNvSpPr>
          <p:nvPr>
            <p:ph type="sldNum" sz="quarter" idx="12"/>
          </p:nvPr>
        </p:nvSpPr>
        <p:spPr>
          <a:ln/>
        </p:spPr>
        <p:txBody>
          <a:bodyPr/>
          <a:lstStyle>
            <a:lvl1pPr>
              <a:defRPr/>
            </a:lvl1pPr>
          </a:lstStyle>
          <a:p>
            <a:fld id="{F2CB213C-0C06-4ACB-B3CE-CDA36FCD5EA6}" type="slidenum">
              <a:rPr lang="en-US" altLang="en-US"/>
              <a:pPr/>
              <a:t>‹#›</a:t>
            </a:fld>
            <a:endParaRPr lang="en-US" altLang="en-US"/>
          </a:p>
        </p:txBody>
      </p:sp>
    </p:spTree>
    <p:extLst>
      <p:ext uri="{BB962C8B-B14F-4D97-AF65-F5344CB8AC3E}">
        <p14:creationId xmlns:p14="http://schemas.microsoft.com/office/powerpoint/2010/main" val="2462623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C57883E-38F6-1714-A5B2-0AB98CCB82E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42D3575-1310-0A58-5AE1-CA47616D46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F20DB5-C5EB-D542-77C4-BCDBF93FCA0B}"/>
              </a:ext>
            </a:extLst>
          </p:cNvPr>
          <p:cNvSpPr>
            <a:spLocks noGrp="1" noChangeArrowheads="1"/>
          </p:cNvSpPr>
          <p:nvPr>
            <p:ph type="sldNum" sz="quarter" idx="12"/>
          </p:nvPr>
        </p:nvSpPr>
        <p:spPr>
          <a:ln/>
        </p:spPr>
        <p:txBody>
          <a:bodyPr/>
          <a:lstStyle>
            <a:lvl1pPr>
              <a:defRPr/>
            </a:lvl1pPr>
          </a:lstStyle>
          <a:p>
            <a:fld id="{76BA5CF6-2C7B-4BF1-9D49-B46F28462919}" type="slidenum">
              <a:rPr lang="en-US" altLang="en-US"/>
              <a:pPr/>
              <a:t>‹#›</a:t>
            </a:fld>
            <a:endParaRPr lang="en-US" altLang="en-US"/>
          </a:p>
        </p:txBody>
      </p:sp>
    </p:spTree>
    <p:extLst>
      <p:ext uri="{BB962C8B-B14F-4D97-AF65-F5344CB8AC3E}">
        <p14:creationId xmlns:p14="http://schemas.microsoft.com/office/powerpoint/2010/main" val="792084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DBE0F2A-441E-126A-737B-F968D0D6805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583828E-ACA2-EC4F-1FD6-49A27615D5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663C493-06AD-8A14-BBB3-FAB538F758D9}"/>
              </a:ext>
            </a:extLst>
          </p:cNvPr>
          <p:cNvSpPr>
            <a:spLocks noGrp="1" noChangeArrowheads="1"/>
          </p:cNvSpPr>
          <p:nvPr>
            <p:ph type="sldNum" sz="quarter" idx="12"/>
          </p:nvPr>
        </p:nvSpPr>
        <p:spPr>
          <a:ln/>
        </p:spPr>
        <p:txBody>
          <a:bodyPr/>
          <a:lstStyle>
            <a:lvl1pPr>
              <a:defRPr/>
            </a:lvl1pPr>
          </a:lstStyle>
          <a:p>
            <a:fld id="{4EC9AF35-AE45-4E55-8D14-ACF656326CC9}" type="slidenum">
              <a:rPr lang="en-US" altLang="en-US"/>
              <a:pPr/>
              <a:t>‹#›</a:t>
            </a:fld>
            <a:endParaRPr lang="en-US" altLang="en-US"/>
          </a:p>
        </p:txBody>
      </p:sp>
    </p:spTree>
    <p:extLst>
      <p:ext uri="{BB962C8B-B14F-4D97-AF65-F5344CB8AC3E}">
        <p14:creationId xmlns:p14="http://schemas.microsoft.com/office/powerpoint/2010/main" val="2952067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563077A-E7B1-AAEE-D47A-20D0D81DB5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E4ED241-DED7-550F-9A85-880848F55B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A42C9F7-6FE9-CB68-8B0C-C0DCD8B3B2BE}"/>
              </a:ext>
            </a:extLst>
          </p:cNvPr>
          <p:cNvSpPr>
            <a:spLocks noGrp="1" noChangeArrowheads="1"/>
          </p:cNvSpPr>
          <p:nvPr>
            <p:ph type="sldNum" sz="quarter" idx="12"/>
          </p:nvPr>
        </p:nvSpPr>
        <p:spPr>
          <a:ln/>
        </p:spPr>
        <p:txBody>
          <a:bodyPr/>
          <a:lstStyle>
            <a:lvl1pPr>
              <a:defRPr/>
            </a:lvl1pPr>
          </a:lstStyle>
          <a:p>
            <a:fld id="{FF2D975B-CD1A-42A3-B2B7-4DB64919219D}" type="slidenum">
              <a:rPr lang="en-US" altLang="en-US"/>
              <a:pPr/>
              <a:t>‹#›</a:t>
            </a:fld>
            <a:endParaRPr lang="en-US" altLang="en-US"/>
          </a:p>
        </p:txBody>
      </p:sp>
    </p:spTree>
    <p:extLst>
      <p:ext uri="{BB962C8B-B14F-4D97-AF65-F5344CB8AC3E}">
        <p14:creationId xmlns:p14="http://schemas.microsoft.com/office/powerpoint/2010/main" val="2364639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83CD8E-F6C6-6E90-4540-075300E2994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4E0E6F1-671D-683E-8F36-20EF2A37A3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482B021-761E-8F05-6CE0-F273D371F23E}"/>
              </a:ext>
            </a:extLst>
          </p:cNvPr>
          <p:cNvSpPr>
            <a:spLocks noGrp="1" noChangeArrowheads="1"/>
          </p:cNvSpPr>
          <p:nvPr>
            <p:ph type="sldNum" sz="quarter" idx="12"/>
          </p:nvPr>
        </p:nvSpPr>
        <p:spPr>
          <a:ln/>
        </p:spPr>
        <p:txBody>
          <a:bodyPr/>
          <a:lstStyle>
            <a:lvl1pPr>
              <a:defRPr/>
            </a:lvl1pPr>
          </a:lstStyle>
          <a:p>
            <a:fld id="{7634CAFB-346F-421A-A22D-8750B5DB01EA}" type="slidenum">
              <a:rPr lang="en-US" altLang="en-US"/>
              <a:pPr/>
              <a:t>‹#›</a:t>
            </a:fld>
            <a:endParaRPr lang="en-US" altLang="en-US"/>
          </a:p>
        </p:txBody>
      </p:sp>
    </p:spTree>
    <p:extLst>
      <p:ext uri="{BB962C8B-B14F-4D97-AF65-F5344CB8AC3E}">
        <p14:creationId xmlns:p14="http://schemas.microsoft.com/office/powerpoint/2010/main" val="3845775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92DB7DD-BF06-ACC9-5409-C1A8B55E31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18D666-5A6C-E3EE-C9AA-BE5F7DA201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D87B2CA-5237-E008-C9B7-51B6027AD0C6}"/>
              </a:ext>
            </a:extLst>
          </p:cNvPr>
          <p:cNvSpPr>
            <a:spLocks noGrp="1" noChangeArrowheads="1"/>
          </p:cNvSpPr>
          <p:nvPr>
            <p:ph type="sldNum" sz="quarter" idx="12"/>
          </p:nvPr>
        </p:nvSpPr>
        <p:spPr>
          <a:ln/>
        </p:spPr>
        <p:txBody>
          <a:bodyPr/>
          <a:lstStyle>
            <a:lvl1pPr>
              <a:defRPr/>
            </a:lvl1pPr>
          </a:lstStyle>
          <a:p>
            <a:fld id="{5AEEC051-06BD-4F6F-923C-5E91BEADF244}" type="slidenum">
              <a:rPr lang="en-US" altLang="en-US"/>
              <a:pPr/>
              <a:t>‹#›</a:t>
            </a:fld>
            <a:endParaRPr lang="en-US" altLang="en-US"/>
          </a:p>
        </p:txBody>
      </p:sp>
    </p:spTree>
    <p:extLst>
      <p:ext uri="{BB962C8B-B14F-4D97-AF65-F5344CB8AC3E}">
        <p14:creationId xmlns:p14="http://schemas.microsoft.com/office/powerpoint/2010/main" val="673587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9BB2197-4C3D-0E99-7053-A62A24A13E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36F944-BBFA-0047-92E5-C7D93CBFA9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6C352D2-E5E9-9B3D-A9BB-64FB275EFAD3}"/>
              </a:ext>
            </a:extLst>
          </p:cNvPr>
          <p:cNvSpPr>
            <a:spLocks noGrp="1" noChangeArrowheads="1"/>
          </p:cNvSpPr>
          <p:nvPr>
            <p:ph type="sldNum" sz="quarter" idx="12"/>
          </p:nvPr>
        </p:nvSpPr>
        <p:spPr>
          <a:ln/>
        </p:spPr>
        <p:txBody>
          <a:bodyPr/>
          <a:lstStyle>
            <a:lvl1pPr>
              <a:defRPr/>
            </a:lvl1pPr>
          </a:lstStyle>
          <a:p>
            <a:fld id="{94718FF7-C3D0-4348-88E4-AB717A7F7E69}" type="slidenum">
              <a:rPr lang="en-US" altLang="en-US"/>
              <a:pPr/>
              <a:t>‹#›</a:t>
            </a:fld>
            <a:endParaRPr lang="en-US" altLang="en-US"/>
          </a:p>
        </p:txBody>
      </p:sp>
    </p:spTree>
    <p:extLst>
      <p:ext uri="{BB962C8B-B14F-4D97-AF65-F5344CB8AC3E}">
        <p14:creationId xmlns:p14="http://schemas.microsoft.com/office/powerpoint/2010/main" val="1392994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4094BD4-12D3-B8C1-1D02-E6AFA12A9A7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4B1EF53-6EC0-CA26-B437-B4767ADB579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2D6524D-55BA-2E3E-E6C2-EC89D1FC8F28}"/>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Times New Roman" pitchFamily="18"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A896122E-3AE0-7820-1BA1-ECD4858615F7}"/>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Times New Roman" pitchFamily="18"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3F04EFEB-E54E-E12B-602F-DD675CD3D78F}"/>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fld id="{F8F61D34-A07A-4C26-9614-C80ADA492011}" type="slidenum">
              <a:rPr lang="en-US" altLang="en-US"/>
              <a:pPr/>
              <a:t>‹#›</a:t>
            </a:fld>
            <a:endParaRPr lang="en-US" altLang="en-US"/>
          </a:p>
        </p:txBody>
      </p:sp>
      <p:pic>
        <p:nvPicPr>
          <p:cNvPr id="2" name="Picture 1" descr="Generation Rx logo">
            <a:extLst>
              <a:ext uri="{FF2B5EF4-FFF2-40B4-BE49-F238E27FC236}">
                <a16:creationId xmlns:a16="http://schemas.microsoft.com/office/drawing/2014/main" id="{49EED94A-0B9B-9B47-3DBD-BE8FA685795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019365" y="6374507"/>
            <a:ext cx="2052774" cy="427068"/>
          </a:xfrm>
          <a:prstGeom prst="rect">
            <a:avLst/>
          </a:prstGeom>
          <a:solidFill>
            <a:schemeClr val="accent5">
              <a:lumMod val="40000"/>
              <a:lumOff val="60000"/>
            </a:schemeClr>
          </a:solidFill>
        </p:spPr>
      </p:pic>
      <p:sp>
        <p:nvSpPr>
          <p:cNvPr id="3" name="Rectangle 2">
            <a:extLst>
              <a:ext uri="{FF2B5EF4-FFF2-40B4-BE49-F238E27FC236}">
                <a16:creationId xmlns:a16="http://schemas.microsoft.com/office/drawing/2014/main" id="{5CEB295A-42D0-604F-05C2-04EF260AF741}"/>
              </a:ext>
              <a:ext uri="{C183D7F6-B498-43B3-948B-1728B52AA6E4}">
                <adec:decorative xmlns:adec="http://schemas.microsoft.com/office/drawing/2017/decorative" val="1"/>
              </a:ext>
            </a:extLst>
          </p:cNvPr>
          <p:cNvSpPr/>
          <p:nvPr userDrawn="1"/>
        </p:nvSpPr>
        <p:spPr>
          <a:xfrm>
            <a:off x="0" y="20565"/>
            <a:ext cx="9117105" cy="6837435"/>
          </a:xfrm>
          <a:prstGeom prst="rect">
            <a:avLst/>
          </a:prstGeom>
          <a:noFill/>
          <a:ln w="57150">
            <a:solidFill>
              <a:srgbClr val="3664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4094BD4-12D3-B8C1-1D02-E6AFA12A9A7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4B1EF53-6EC0-CA26-B437-B4767ADB579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2D6524D-55BA-2E3E-E6C2-EC89D1FC8F28}"/>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Times New Roman" pitchFamily="18"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A896122E-3AE0-7820-1BA1-ECD4858615F7}"/>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Times New Roman" pitchFamily="18"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3F04EFEB-E54E-E12B-602F-DD675CD3D78F}"/>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fld id="{F8F61D34-A07A-4C26-9614-C80ADA492011}" type="slidenum">
              <a:rPr lang="en-US" altLang="en-US"/>
              <a:pPr/>
              <a:t>‹#›</a:t>
            </a:fld>
            <a:endParaRPr lang="en-US" altLang="en-US"/>
          </a:p>
        </p:txBody>
      </p:sp>
    </p:spTree>
    <p:extLst>
      <p:ext uri="{BB962C8B-B14F-4D97-AF65-F5344CB8AC3E}">
        <p14:creationId xmlns:p14="http://schemas.microsoft.com/office/powerpoint/2010/main" val="363758536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slide" Target="slide4.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slide" Target="slide1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17.jp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slide" Target="slide14.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17.jpg"/><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slide" Target="slide16.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17.jpg"/><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slide" Target="slide4.xml"/><Relationship Id="rId5" Type="http://schemas.openxmlformats.org/officeDocument/2006/relationships/slide" Target="slide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slide" Target="slide4.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slide" Target="slide4.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22.jpg"/><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23.png"/><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21.xml"/><Relationship Id="rId3" Type="http://schemas.openxmlformats.org/officeDocument/2006/relationships/notesSlide" Target="../notesSlides/notesSlide4.xml"/><Relationship Id="rId7" Type="http://schemas.openxmlformats.org/officeDocument/2006/relationships/slide" Target="slide9.xml"/><Relationship Id="rId12" Type="http://schemas.openxmlformats.org/officeDocument/2006/relationships/slide" Target="slide19.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slide" Target="slide7.xml"/><Relationship Id="rId11" Type="http://schemas.openxmlformats.org/officeDocument/2006/relationships/slide" Target="slide17.xml"/><Relationship Id="rId5" Type="http://schemas.openxmlformats.org/officeDocument/2006/relationships/slide" Target="slide5.xml"/><Relationship Id="rId10" Type="http://schemas.openxmlformats.org/officeDocument/2006/relationships/slide" Target="slide15.xml"/><Relationship Id="rId4" Type="http://schemas.openxmlformats.org/officeDocument/2006/relationships/slide" Target="slide2.xml"/><Relationship Id="rId9" Type="http://schemas.openxmlformats.org/officeDocument/2006/relationships/slide" Target="slide13.xml"/><Relationship Id="rId14" Type="http://schemas.openxmlformats.org/officeDocument/2006/relationships/slide" Target="slide2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slide" Target="slide6.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slide" Target="slide4.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notesSlide" Target="../notesSlides/notesSlide7.xml"/><Relationship Id="rId7" Type="http://schemas.openxmlformats.org/officeDocument/2006/relationships/image" Target="../media/image12.emf"/><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slide" Target="slide8.xml"/><Relationship Id="rId4" Type="http://schemas.openxmlformats.org/officeDocument/2006/relationships/image" Target="../media/image9.emf"/><Relationship Id="rId9"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slide" Target="slide4.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3.emf"/><Relationship Id="rId5" Type="http://schemas.openxmlformats.org/officeDocument/2006/relationships/image" Target="../media/image10.emf"/><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slide" Target="slide10.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6BEDF-E8B4-B352-8ADA-A85955AD81A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A1A71A7-6499-F9C5-B6E8-A291A29CD22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0" y="-66675"/>
            <a:ext cx="9144000" cy="6924675"/>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9933"/>
              </a:solidFill>
              <a:effectLst/>
              <a:latin typeface="Times New Roman" pitchFamily="18" charset="0"/>
            </a:endParaRPr>
          </a:p>
        </p:txBody>
      </p:sp>
      <p:grpSp>
        <p:nvGrpSpPr>
          <p:cNvPr id="23" name="Group 22">
            <a:extLst>
              <a:ext uri="{FF2B5EF4-FFF2-40B4-BE49-F238E27FC236}">
                <a16:creationId xmlns:a16="http://schemas.microsoft.com/office/drawing/2014/main" id="{3687B00D-6786-7A41-BE89-0A7F92DD8285}"/>
              </a:ext>
              <a:ext uri="{C183D7F6-B498-43B3-948B-1728B52AA6E4}">
                <adec:decorative xmlns:adec="http://schemas.microsoft.com/office/drawing/2017/decorative" val="1"/>
              </a:ext>
            </a:extLst>
          </p:cNvPr>
          <p:cNvGrpSpPr>
            <a:grpSpLocks/>
          </p:cNvGrpSpPr>
          <p:nvPr/>
        </p:nvGrpSpPr>
        <p:grpSpPr>
          <a:xfrm>
            <a:off x="0" y="6038850"/>
            <a:ext cx="9144000" cy="744250"/>
            <a:chOff x="0" y="6038850"/>
            <a:chExt cx="9144000" cy="744250"/>
          </a:xfrm>
          <a:solidFill>
            <a:schemeClr val="accent5">
              <a:lumMod val="40000"/>
              <a:lumOff val="60000"/>
            </a:schemeClr>
          </a:solidFill>
        </p:grpSpPr>
        <p:cxnSp>
          <p:nvCxnSpPr>
            <p:cNvPr id="10" name="Straight Connector 9">
              <a:extLst>
                <a:ext uri="{FF2B5EF4-FFF2-40B4-BE49-F238E27FC236}">
                  <a16:creationId xmlns:a16="http://schemas.microsoft.com/office/drawing/2014/main" id="{39CB7451-776A-6107-4D09-F5338BE2A4DA}"/>
                </a:ext>
              </a:extLst>
            </p:cNvPr>
            <p:cNvCxnSpPr>
              <a:cxnSpLocks/>
            </p:cNvCxnSpPr>
            <p:nvPr/>
          </p:nvCxnSpPr>
          <p:spPr bwMode="auto">
            <a:xfrm>
              <a:off x="0" y="6038850"/>
              <a:ext cx="9144000" cy="0"/>
            </a:xfrm>
            <a:prstGeom prst="line">
              <a:avLst/>
            </a:prstGeom>
            <a:grpFill/>
            <a:ln w="28575" cap="flat" cmpd="sng" algn="ctr">
              <a:solidFill>
                <a:srgbClr val="36647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 name="Picture 14" descr="A blue and green logo&#10;&#10;AI-generated content may be incorrect.">
              <a:extLst>
                <a:ext uri="{FF2B5EF4-FFF2-40B4-BE49-F238E27FC236}">
                  <a16:creationId xmlns:a16="http://schemas.microsoft.com/office/drawing/2014/main" id="{B85C6153-F907-388A-0FDC-251B86270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900" y="6317419"/>
              <a:ext cx="2238375" cy="465681"/>
            </a:xfrm>
            <a:prstGeom prst="rect">
              <a:avLst/>
            </a:prstGeom>
            <a:grpFill/>
          </p:spPr>
        </p:pic>
      </p:grpSp>
      <p:sp>
        <p:nvSpPr>
          <p:cNvPr id="29" name="Rectangle 28">
            <a:extLst>
              <a:ext uri="{FF2B5EF4-FFF2-40B4-BE49-F238E27FC236}">
                <a16:creationId xmlns:a16="http://schemas.microsoft.com/office/drawing/2014/main" id="{378E7429-DDA0-2CE9-E05F-12C85B40D8B1}"/>
              </a:ext>
              <a:ext uri="{C183D7F6-B498-43B3-948B-1728B52AA6E4}">
                <adec:decorative xmlns:adec="http://schemas.microsoft.com/office/drawing/2017/decorative" val="1"/>
              </a:ext>
            </a:extLst>
          </p:cNvPr>
          <p:cNvSpPr/>
          <p:nvPr/>
        </p:nvSpPr>
        <p:spPr bwMode="auto">
          <a:xfrm>
            <a:off x="342910" y="1290342"/>
            <a:ext cx="8458179" cy="1884330"/>
          </a:xfrm>
          <a:prstGeom prst="rect">
            <a:avLst/>
          </a:prstGeom>
          <a:noFill/>
          <a:ln>
            <a:noFill/>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lumMod val="75000"/>
                  <a:lumOff val="25000"/>
                </a:schemeClr>
              </a:solidFill>
              <a:effectLst/>
              <a:latin typeface="Times New Roman" pitchFamily="18" charset="0"/>
            </a:endParaRPr>
          </a:p>
        </p:txBody>
      </p:sp>
      <p:sp>
        <p:nvSpPr>
          <p:cNvPr id="24" name="Rectangle: Rounded Corners 23">
            <a:extLst>
              <a:ext uri="{FF2B5EF4-FFF2-40B4-BE49-F238E27FC236}">
                <a16:creationId xmlns:a16="http://schemas.microsoft.com/office/drawing/2014/main" id="{993FF1DC-11E0-AE53-6062-146B638D72D9}"/>
              </a:ext>
              <a:ext uri="{C183D7F6-B498-43B3-948B-1728B52AA6E4}">
                <adec:decorative xmlns:adec="http://schemas.microsoft.com/office/drawing/2017/decorative" val="1"/>
              </a:ext>
            </a:extLst>
          </p:cNvPr>
          <p:cNvSpPr/>
          <p:nvPr/>
        </p:nvSpPr>
        <p:spPr>
          <a:xfrm>
            <a:off x="1604903" y="1595133"/>
            <a:ext cx="5879730" cy="2012887"/>
          </a:xfrm>
          <a:prstGeom prst="roundRect">
            <a:avLst/>
          </a:prstGeom>
          <a:solidFill>
            <a:schemeClr val="bg1">
              <a:lumMod val="95000"/>
            </a:schemeClr>
          </a:solidFill>
          <a:ln w="76200">
            <a:solidFill>
              <a:srgbClr val="3664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6C522CEC-0920-FB65-8136-2625A9EAB9F3}"/>
              </a:ext>
            </a:extLst>
          </p:cNvPr>
          <p:cNvSpPr txBox="1">
            <a:spLocks noGrp="1"/>
          </p:cNvSpPr>
          <p:nvPr>
            <p:ph type="title" idx="4294967295"/>
          </p:nvPr>
        </p:nvSpPr>
        <p:spPr bwMode="auto">
          <a:xfrm>
            <a:off x="1635753" y="2066800"/>
            <a:ext cx="5697538" cy="1230313"/>
          </a:xfrm>
          <a:prstGeom prst="rect">
            <a:avLst/>
          </a:prstGeom>
          <a:noFill/>
          <a:ln w="9525">
            <a:noFill/>
            <a:prstDash/>
            <a:miter lim="800000"/>
            <a:headEnd/>
            <a:tailEnd/>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3B6680"/>
                </a:solidFill>
                <a:effectLst/>
                <a:uLnTx/>
                <a:uFillTx/>
                <a:latin typeface="Arial"/>
                <a:ea typeface="MS PGothic"/>
                <a:cs typeface="Arial"/>
              </a:rPr>
              <a:t>Medica</a:t>
            </a:r>
            <a:r>
              <a:rPr kumimoji="0" lang="en-US" altLang="en-US" sz="3200" b="1" i="0" u="none" strike="noStrike" kern="1200" cap="none" spc="0" normalizeH="0" baseline="0" noProof="0" dirty="0">
                <a:ln>
                  <a:noFill/>
                </a:ln>
                <a:solidFill>
                  <a:srgbClr val="3B6680"/>
                </a:solidFill>
                <a:effectLst/>
                <a:uLnTx/>
                <a:uFillTx/>
                <a:latin typeface="Arial"/>
                <a:ea typeface="MS PGothic"/>
                <a:cs typeface="Arial"/>
              </a:rPr>
              <a:t>t</a:t>
            </a:r>
            <a:r>
              <a:rPr kumimoji="0" lang="en-US" altLang="en-US" sz="3600" b="1" i="0" u="none" strike="noStrike" kern="1200" cap="none" spc="0" normalizeH="0" baseline="0" noProof="0" dirty="0">
                <a:ln>
                  <a:noFill/>
                </a:ln>
                <a:solidFill>
                  <a:srgbClr val="3B6680"/>
                </a:solidFill>
                <a:effectLst/>
                <a:uLnTx/>
                <a:uFillTx/>
                <a:latin typeface="Arial"/>
                <a:ea typeface="MS PGothic"/>
                <a:cs typeface="Arial"/>
              </a:rPr>
              <a:t>ion Safety Patrol:</a:t>
            </a:r>
            <a:br>
              <a:rPr kumimoji="0" lang="en-US" altLang="en-US" sz="4000" b="1"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4800" b="1" i="0" u="none" strike="noStrike" kern="1200" cap="none" spc="0" normalizeH="0" baseline="0" noProof="0" dirty="0">
                <a:ln>
                  <a:noFill/>
                </a:ln>
                <a:solidFill>
                  <a:srgbClr val="555455"/>
                </a:solidFill>
                <a:effectLst/>
                <a:uLnTx/>
                <a:uFillTx/>
                <a:latin typeface="Arial"/>
                <a:ea typeface="MS PGothic"/>
                <a:cs typeface="Arial"/>
              </a:rPr>
              <a:t>Trivia Game</a:t>
            </a:r>
            <a:endParaRPr kumimoji="0" lang="en-US" altLang="en-US" sz="48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S PGothic"/>
              <a:cs typeface="Arial" panose="020B0604020202020204" pitchFamily="34" charset="0"/>
            </a:endParaRPr>
          </a:p>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altLang="en-US" sz="4800" b="1" i="0" u="none" strike="noStrike" kern="1200" cap="none" spc="0" normalizeH="0" baseline="0" noProof="0" dirty="0">
              <a:ln>
                <a:noFill/>
              </a:ln>
              <a:solidFill>
                <a:srgbClr val="555455"/>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a:extLst>
              <a:ext uri="{FF2B5EF4-FFF2-40B4-BE49-F238E27FC236}">
                <a16:creationId xmlns:a16="http://schemas.microsoft.com/office/drawing/2014/main" id="{78671DA2-DDEC-F089-A768-A4409EE6DC71}"/>
              </a:ext>
            </a:extLst>
          </p:cNvPr>
          <p:cNvSpPr txBox="1"/>
          <p:nvPr/>
        </p:nvSpPr>
        <p:spPr>
          <a:xfrm>
            <a:off x="2609850" y="4387666"/>
            <a:ext cx="4210050" cy="830997"/>
          </a:xfrm>
          <a:prstGeom prst="rect">
            <a:avLst/>
          </a:prstGeom>
          <a:noFill/>
        </p:spPr>
        <p:txBody>
          <a:bodyPr wrap="square" rtlCol="0">
            <a:spAutoFit/>
          </a:bodyPr>
          <a:lstStyle/>
          <a:p>
            <a:pPr algn="ctr"/>
            <a:r>
              <a:rPr lang="en-US" b="1">
                <a:solidFill>
                  <a:srgbClr val="3B6680"/>
                </a:solidFill>
                <a:latin typeface="Arial" panose="020B0604020202020204" pitchFamily="34" charset="0"/>
                <a:cs typeface="Arial" panose="020B0604020202020204" pitchFamily="34" charset="0"/>
              </a:rPr>
              <a:t>Presenter Name</a:t>
            </a:r>
          </a:p>
          <a:p>
            <a:pPr algn="ctr"/>
            <a:r>
              <a:rPr lang="en-US" b="0">
                <a:solidFill>
                  <a:srgbClr val="3B6680"/>
                </a:solidFill>
                <a:latin typeface="Arial" panose="020B0604020202020204" pitchFamily="34" charset="0"/>
                <a:cs typeface="Arial" panose="020B0604020202020204" pitchFamily="34" charset="0"/>
              </a:rPr>
              <a:t>Presenter Organization</a:t>
            </a:r>
          </a:p>
        </p:txBody>
      </p:sp>
      <p:pic>
        <p:nvPicPr>
          <p:cNvPr id="18" name="Picture 17">
            <a:extLst>
              <a:ext uri="{FF2B5EF4-FFF2-40B4-BE49-F238E27FC236}">
                <a16:creationId xmlns:a16="http://schemas.microsoft.com/office/drawing/2014/main" id="{8E5F89C6-ECD4-4797-D7F7-D9CF67BCF2F6}"/>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tretch>
            <a:fillRect/>
          </a:stretch>
        </p:blipFill>
        <p:spPr>
          <a:xfrm>
            <a:off x="497326" y="725294"/>
            <a:ext cx="1529332" cy="1547088"/>
          </a:xfrm>
          <a:prstGeom prst="rect">
            <a:avLst/>
          </a:prstGeom>
          <a:ln>
            <a:noFill/>
          </a:ln>
        </p:spPr>
      </p:pic>
      <p:pic>
        <p:nvPicPr>
          <p:cNvPr id="3" name="Picture 8">
            <a:extLst>
              <a:ext uri="{FF2B5EF4-FFF2-40B4-BE49-F238E27FC236}">
                <a16:creationId xmlns:a16="http://schemas.microsoft.com/office/drawing/2014/main" id="{57D5DFC7-2CC9-1F25-FC40-B52CF03BC00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364141" y="2698505"/>
            <a:ext cx="1436948" cy="28310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0F6F7446-9366-7BB5-7B3D-A16342D255ED}"/>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19447">
            <a:off x="-95068" y="2958539"/>
            <a:ext cx="2202502" cy="28499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848E270-BF09-8114-951D-D314EE928102}"/>
              </a:ext>
            </a:extLst>
          </p:cNvPr>
          <p:cNvSpPr txBox="1"/>
          <p:nvPr/>
        </p:nvSpPr>
        <p:spPr>
          <a:xfrm>
            <a:off x="32914" y="6054000"/>
            <a:ext cx="1733550" cy="261610"/>
          </a:xfrm>
          <a:prstGeom prst="rect">
            <a:avLst/>
          </a:prstGeom>
          <a:noFill/>
        </p:spPr>
        <p:txBody>
          <a:bodyPr wrap="square" rtlCol="0">
            <a:spAutoFit/>
          </a:bodyPr>
          <a:lstStyle/>
          <a:p>
            <a:r>
              <a:rPr lang="en-US" sz="1100" b="1" dirty="0">
                <a:solidFill>
                  <a:srgbClr val="595959"/>
                </a:solidFill>
                <a:latin typeface="Source Sans Pro" panose="020B0503030403020204"/>
              </a:rPr>
              <a:t>Brought to you by:</a:t>
            </a:r>
          </a:p>
        </p:txBody>
      </p:sp>
      <p:pic>
        <p:nvPicPr>
          <p:cNvPr id="12" name="Picture 11" descr="Logo for the College of Pharmacy at The Ohio State University and the Cardinal Health Foundation">
            <a:extLst>
              <a:ext uri="{FF2B5EF4-FFF2-40B4-BE49-F238E27FC236}">
                <a16:creationId xmlns:a16="http://schemas.microsoft.com/office/drawing/2014/main" id="{AFC57632-8845-2B33-CD2F-0645B5BBF03C}"/>
              </a:ext>
            </a:extLst>
          </p:cNvPr>
          <p:cNvPicPr>
            <a:picLocks noChangeAspect="1"/>
          </p:cNvPicPr>
          <p:nvPr/>
        </p:nvPicPr>
        <p:blipFill>
          <a:blip r:embed="rId7"/>
          <a:stretch>
            <a:fillRect/>
          </a:stretch>
        </p:blipFill>
        <p:spPr>
          <a:xfrm>
            <a:off x="118639" y="6294372"/>
            <a:ext cx="4176766" cy="465679"/>
          </a:xfrm>
          <a:prstGeom prst="rect">
            <a:avLst/>
          </a:prstGeom>
        </p:spPr>
      </p:pic>
      <p:sp>
        <p:nvSpPr>
          <p:cNvPr id="14" name="TextBox 13">
            <a:extLst>
              <a:ext uri="{FF2B5EF4-FFF2-40B4-BE49-F238E27FC236}">
                <a16:creationId xmlns:a16="http://schemas.microsoft.com/office/drawing/2014/main" id="{E4F7E4DC-9096-CAF9-D4B0-C17EC3DAF055}"/>
              </a:ext>
            </a:extLst>
          </p:cNvPr>
          <p:cNvSpPr txBox="1"/>
          <p:nvPr/>
        </p:nvSpPr>
        <p:spPr>
          <a:xfrm>
            <a:off x="4082278" y="37375"/>
            <a:ext cx="5061722" cy="338554"/>
          </a:xfrm>
          <a:prstGeom prst="rect">
            <a:avLst/>
          </a:prstGeom>
          <a:noFill/>
        </p:spPr>
        <p:txBody>
          <a:bodyPr wrap="square" rtlCol="0">
            <a:spAutoFit/>
          </a:bodyPr>
          <a:lstStyle/>
          <a:p>
            <a:pPr algn="r"/>
            <a:r>
              <a:rPr lang="en-US" sz="1600" b="1" dirty="0">
                <a:solidFill>
                  <a:srgbClr val="3B6680"/>
                </a:solidFill>
                <a:latin typeface="Arial" panose="020B0604020202020204" pitchFamily="34" charset="0"/>
                <a:ea typeface="Source Sans Pro" panose="020B0503030403020204" pitchFamily="34" charset="0"/>
                <a:cs typeface="Arial" panose="020B0604020202020204" pitchFamily="34" charset="0"/>
              </a:rPr>
              <a:t>ELEMENTARY TOOLKIT | </a:t>
            </a:r>
            <a:r>
              <a:rPr lang="en-US" sz="1600" b="0" dirty="0">
                <a:solidFill>
                  <a:srgbClr val="3B6680"/>
                </a:solidFill>
                <a:latin typeface="Arial" panose="020B0604020202020204" pitchFamily="34" charset="0"/>
                <a:ea typeface="Source Sans Pro" panose="020B0503030403020204" pitchFamily="34" charset="0"/>
                <a:cs typeface="Arial" panose="020B0604020202020204" pitchFamily="34" charset="0"/>
              </a:rPr>
              <a:t>Grades K - 2</a:t>
            </a:r>
          </a:p>
        </p:txBody>
      </p:sp>
      <p:cxnSp>
        <p:nvCxnSpPr>
          <p:cNvPr id="17" name="Straight Connector 16">
            <a:extLst>
              <a:ext uri="{FF2B5EF4-FFF2-40B4-BE49-F238E27FC236}">
                <a16:creationId xmlns:a16="http://schemas.microsoft.com/office/drawing/2014/main" id="{FF493442-5702-65FB-30CE-3307220F6FCC}"/>
              </a:ext>
              <a:ext uri="{C183D7F6-B498-43B3-948B-1728B52AA6E4}">
                <adec:decorative xmlns:adec="http://schemas.microsoft.com/office/drawing/2017/decorative" val="1"/>
              </a:ext>
            </a:extLst>
          </p:cNvPr>
          <p:cNvCxnSpPr>
            <a:cxnSpLocks/>
          </p:cNvCxnSpPr>
          <p:nvPr/>
        </p:nvCxnSpPr>
        <p:spPr bwMode="auto">
          <a:xfrm>
            <a:off x="5372100" y="436888"/>
            <a:ext cx="3771900" cy="0"/>
          </a:xfrm>
          <a:prstGeom prst="line">
            <a:avLst/>
          </a:prstGeom>
          <a:solidFill>
            <a:schemeClr val="accent5">
              <a:lumMod val="40000"/>
              <a:lumOff val="60000"/>
            </a:schemeClr>
          </a:solidFill>
          <a:ln w="3175" cap="flat" cmpd="sng" algn="ctr">
            <a:solidFill>
              <a:srgbClr val="36647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13577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a:extLst>
              <a:ext uri="{FF2B5EF4-FFF2-40B4-BE49-F238E27FC236}">
                <a16:creationId xmlns:a16="http://schemas.microsoft.com/office/drawing/2014/main" id="{EC636026-5DF2-59AE-2EC2-6FB873E6B184}"/>
              </a:ext>
            </a:extLst>
          </p:cNvPr>
          <p:cNvSpPr txBox="1">
            <a:spLocks noGrp="1" noChangeArrowheads="1"/>
          </p:cNvSpPr>
          <p:nvPr>
            <p:ph type="title" idx="4294967295"/>
          </p:nvPr>
        </p:nvSpPr>
        <p:spPr bwMode="auto">
          <a:xfrm>
            <a:off x="1320800" y="1904937"/>
            <a:ext cx="3361871" cy="175432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Only take medicine </a:t>
            </a:r>
            <a:r>
              <a:rPr kumimoji="0" lang="en-US" altLang="en-US" sz="3600" b="1"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meant for you</a:t>
            </a:r>
          </a:p>
        </p:txBody>
      </p:sp>
      <p:grpSp>
        <p:nvGrpSpPr>
          <p:cNvPr id="2" name="Group 1" descr="Option 1. Prescription bottle that says Derrick Gray">
            <a:extLst>
              <a:ext uri="{FF2B5EF4-FFF2-40B4-BE49-F238E27FC236}">
                <a16:creationId xmlns:a16="http://schemas.microsoft.com/office/drawing/2014/main" id="{C8E7C2ED-2BC0-79F2-4B90-1B57B19C8998}"/>
              </a:ext>
            </a:extLst>
          </p:cNvPr>
          <p:cNvGrpSpPr/>
          <p:nvPr/>
        </p:nvGrpSpPr>
        <p:grpSpPr>
          <a:xfrm>
            <a:off x="4415971" y="1207179"/>
            <a:ext cx="4175469" cy="4191000"/>
            <a:chOff x="767576" y="2019427"/>
            <a:chExt cx="3540812" cy="3543173"/>
          </a:xfrm>
        </p:grpSpPr>
        <p:pic>
          <p:nvPicPr>
            <p:cNvPr id="3" name="Picture 2" descr="A prescription bottle with a label&#10;&#10;AI-generated content may be incorrect.">
              <a:extLst>
                <a:ext uri="{FF2B5EF4-FFF2-40B4-BE49-F238E27FC236}">
                  <a16:creationId xmlns:a16="http://schemas.microsoft.com/office/drawing/2014/main" id="{9F2B5AA8-58A4-264F-236B-EF3B79B70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576" y="2019427"/>
              <a:ext cx="3540812" cy="3543173"/>
            </a:xfrm>
            <a:prstGeom prst="rect">
              <a:avLst/>
            </a:prstGeom>
          </p:spPr>
        </p:pic>
        <p:sp>
          <p:nvSpPr>
            <p:cNvPr id="4" name="TextBox 3">
              <a:extLst>
                <a:ext uri="{FF2B5EF4-FFF2-40B4-BE49-F238E27FC236}">
                  <a16:creationId xmlns:a16="http://schemas.microsoft.com/office/drawing/2014/main" id="{EE26D680-F05E-FC6F-3AE7-8287018B43B1}"/>
                </a:ext>
              </a:extLst>
            </p:cNvPr>
            <p:cNvSpPr txBox="1"/>
            <p:nvPr/>
          </p:nvSpPr>
          <p:spPr>
            <a:xfrm>
              <a:off x="1828800" y="3350903"/>
              <a:ext cx="1262474" cy="221171"/>
            </a:xfrm>
            <a:prstGeom prst="rect">
              <a:avLst/>
            </a:prstGeom>
            <a:solidFill>
              <a:srgbClr val="FFFFFF"/>
            </a:solidFill>
          </p:spPr>
          <p:txBody>
            <a:bodyPr wrap="square" rtlCol="0">
              <a:spAutoFit/>
            </a:bodyPr>
            <a:lstStyle/>
            <a:p>
              <a:r>
                <a:rPr lang="en-US" sz="1100">
                  <a:solidFill>
                    <a:srgbClr val="333333"/>
                  </a:solidFill>
                  <a:latin typeface="Abadi"/>
                </a:rPr>
                <a:t>DERRICK GRAY</a:t>
              </a:r>
            </a:p>
          </p:txBody>
        </p:sp>
      </p:grpSp>
      <p:sp>
        <p:nvSpPr>
          <p:cNvPr id="22531" name="Action Button: Custom 1">
            <a:hlinkClick r:id="" action="ppaction://hlinkshowjump?jump=nextslide" highlightClick="1"/>
            <a:extLst>
              <a:ext uri="{FF2B5EF4-FFF2-40B4-BE49-F238E27FC236}">
                <a16:creationId xmlns:a16="http://schemas.microsoft.com/office/drawing/2014/main" id="{77E92E18-F8AF-20F0-5BF9-920332FB9CE8}"/>
              </a:ext>
            </a:extLst>
          </p:cNvPr>
          <p:cNvSpPr>
            <a:spLocks noChangeArrowheads="1"/>
          </p:cNvSpPr>
          <p:nvPr/>
        </p:nvSpPr>
        <p:spPr bwMode="auto">
          <a:xfrm>
            <a:off x="3429000" y="554196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5"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sp>
        <p:nvSpPr>
          <p:cNvPr id="5" name="Arrow: Right 4">
            <a:extLst>
              <a:ext uri="{FF2B5EF4-FFF2-40B4-BE49-F238E27FC236}">
                <a16:creationId xmlns:a16="http://schemas.microsoft.com/office/drawing/2014/main" id="{D2F4143A-A84B-78EB-48BA-BA92000A7B37}"/>
              </a:ext>
              <a:ext uri="{C183D7F6-B498-43B3-948B-1728B52AA6E4}">
                <adec:decorative xmlns:adec="http://schemas.microsoft.com/office/drawing/2017/decorative" val="1"/>
              </a:ext>
            </a:extLst>
          </p:cNvPr>
          <p:cNvSpPr/>
          <p:nvPr/>
        </p:nvSpPr>
        <p:spPr bwMode="auto">
          <a:xfrm>
            <a:off x="4949371" y="2710542"/>
            <a:ext cx="685800" cy="457200"/>
          </a:xfrm>
          <a:prstGeom prst="rightArrow">
            <a:avLst/>
          </a:prstGeom>
          <a:solidFill>
            <a:srgbClr val="777777"/>
          </a:solidFill>
          <a:ln w="9525" cap="flat" cmpd="sng" algn="ctr">
            <a:solidFill>
              <a:srgbClr val="4D4D4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9933"/>
              </a:solidFill>
              <a:effectLst/>
              <a:latin typeface="Times New Roman" pitchFamily="18" charset="0"/>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a:extLst>
              <a:ext uri="{FF2B5EF4-FFF2-40B4-BE49-F238E27FC236}">
                <a16:creationId xmlns:a16="http://schemas.microsoft.com/office/drawing/2014/main" id="{C141A480-0B49-4B30-D52E-68536CE54B62}"/>
              </a:ext>
            </a:extLst>
          </p:cNvPr>
          <p:cNvSpPr txBox="1">
            <a:spLocks noGrp="1" noChangeArrowheads="1"/>
          </p:cNvSpPr>
          <p:nvPr>
            <p:ph type="title" idx="4294967295"/>
          </p:nvPr>
        </p:nvSpPr>
        <p:spPr bwMode="auto">
          <a:xfrm>
            <a:off x="842963" y="990600"/>
            <a:ext cx="7467600"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742950" marR="0" lvl="0" indent="-742950" algn="l" defTabSz="914400" rtl="0" eaLnBrk="0" fontAlgn="base" latinLnBrk="0" hangingPunct="0">
              <a:lnSpc>
                <a:spcPct val="100000"/>
              </a:lnSpc>
              <a:spcBef>
                <a:spcPct val="50000"/>
              </a:spcBef>
              <a:spcAft>
                <a:spcPct val="0"/>
              </a:spcAft>
              <a:buClrTx/>
              <a:buSzTx/>
              <a:buFontTx/>
              <a:buAutoNum type="arabicPeriod"/>
              <a:tabLst/>
              <a:defRPr/>
            </a:pPr>
            <a:r>
              <a:rPr lang="en-US" altLang="en-US" sz="3600" b="1" kern="1200" dirty="0">
                <a:solidFill>
                  <a:srgbClr val="36647E"/>
                </a:solidFill>
                <a:latin typeface="Arial"/>
                <a:ea typeface="MS PGothic"/>
                <a:cs typeface="Arial"/>
              </a:rPr>
              <a:t>What</a:t>
            </a:r>
            <a:r>
              <a:rPr kumimoji="0" lang="en-US" altLang="en-US" sz="3600" b="1" i="0" u="none" strike="noStrike" kern="1200" cap="none" spc="0" normalizeH="0" baseline="0" noProof="0" dirty="0">
                <a:ln>
                  <a:noFill/>
                </a:ln>
                <a:solidFill>
                  <a:srgbClr val="36647E"/>
                </a:solidFill>
                <a:effectLst/>
                <a:uLnTx/>
                <a:uFillTx/>
                <a:latin typeface="Arial"/>
                <a:ea typeface="MS PGothic"/>
                <a:cs typeface="Arial"/>
              </a:rPr>
              <a:t> Should I Do?</a:t>
            </a:r>
            <a:endParaRPr lang="en-US" altLang="en-US" sz="3600" b="1" i="0" u="none" strike="noStrike" kern="1200" cap="none" spc="0" normalizeH="0" baseline="0" noProof="0" dirty="0">
              <a:ln>
                <a:noFill/>
              </a:ln>
              <a:solidFill>
                <a:srgbClr val="36647E"/>
              </a:solidFill>
              <a:effectLst/>
              <a:uLnTx/>
              <a:uFillTx/>
              <a:latin typeface="Arial" panose="020B0604020202020204" pitchFamily="34" charset="0"/>
              <a:cs typeface="Arial" panose="020B0604020202020204" pitchFamily="34" charset="0"/>
            </a:endParaRPr>
          </a:p>
        </p:txBody>
      </p:sp>
      <p:sp>
        <p:nvSpPr>
          <p:cNvPr id="24578" name="Text Box 3">
            <a:extLst>
              <a:ext uri="{FF2B5EF4-FFF2-40B4-BE49-F238E27FC236}">
                <a16:creationId xmlns:a16="http://schemas.microsoft.com/office/drawing/2014/main" id="{52DC47E9-F7A5-1091-33E8-D80625FBB9BB}"/>
              </a:ext>
            </a:extLst>
          </p:cNvPr>
          <p:cNvSpPr txBox="1">
            <a:spLocks noChangeArrowheads="1"/>
          </p:cNvSpPr>
          <p:nvPr/>
        </p:nvSpPr>
        <p:spPr bwMode="auto">
          <a:xfrm>
            <a:off x="817564" y="2568476"/>
            <a:ext cx="422116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b="0">
                <a:solidFill>
                  <a:srgbClr val="545454"/>
                </a:solidFill>
                <a:latin typeface="Arial" panose="020B0604020202020204" pitchFamily="34" charset="0"/>
                <a:cs typeface="Arial" panose="020B0604020202020204" pitchFamily="34" charset="0"/>
              </a:rPr>
              <a:t>You find these red things on the counter. It looks like candy, should you eat it?</a:t>
            </a:r>
          </a:p>
        </p:txBody>
      </p:sp>
      <p:pic>
        <p:nvPicPr>
          <p:cNvPr id="2" name="Picture 1" descr="image of red rounded item that is either candy or medicine.">
            <a:extLst>
              <a:ext uri="{FF2B5EF4-FFF2-40B4-BE49-F238E27FC236}">
                <a16:creationId xmlns:a16="http://schemas.microsoft.com/office/drawing/2014/main" id="{670F7756-483D-61DD-3CCA-274F8583B9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9149" y="2568476"/>
            <a:ext cx="2605514"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Action Button: Custom 1">
            <a:hlinkClick r:id="" action="ppaction://hlinkshowjump?jump=nextslide" highlightClick="1"/>
            <a:extLst>
              <a:ext uri="{FF2B5EF4-FFF2-40B4-BE49-F238E27FC236}">
                <a16:creationId xmlns:a16="http://schemas.microsoft.com/office/drawing/2014/main" id="{2BBEB04C-A02C-FA81-5B1E-DBC3AA45DB83}"/>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5" action="ppaction://hlinksldjump"/>
              </a:rPr>
              <a:t>Answer</a:t>
            </a:r>
            <a:r>
              <a:rPr lang="en-US" altLang="en-US" sz="2400">
                <a:solidFill>
                  <a:srgbClr val="C00000"/>
                </a:solidFill>
                <a:latin typeface="Arial" panose="020B0604020202020204" pitchFamily="34" charset="0"/>
                <a:cs typeface="Arial" panose="020B0604020202020204" pitchFamily="34" charset="0"/>
              </a:rPr>
              <a:t> </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3">
            <a:extLst>
              <a:ext uri="{FF2B5EF4-FFF2-40B4-BE49-F238E27FC236}">
                <a16:creationId xmlns:a16="http://schemas.microsoft.com/office/drawing/2014/main" id="{35CAF0AF-CC8B-6F3B-9C01-90701357E415}"/>
              </a:ext>
            </a:extLst>
          </p:cNvPr>
          <p:cNvSpPr txBox="1">
            <a:spLocks noGrp="1" noChangeArrowheads="1"/>
          </p:cNvSpPr>
          <p:nvPr>
            <p:ph type="title" idx="4294967295"/>
          </p:nvPr>
        </p:nvSpPr>
        <p:spPr bwMode="auto">
          <a:xfrm>
            <a:off x="546730" y="1815861"/>
            <a:ext cx="4613275" cy="83099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srgbClr val="36647E"/>
                </a:solidFill>
                <a:effectLst/>
                <a:uLnTx/>
                <a:uFillTx/>
                <a:latin typeface="Arial"/>
                <a:ea typeface="MS PGothic"/>
                <a:cs typeface="Arial"/>
              </a:rPr>
              <a:t>No!</a:t>
            </a:r>
          </a:p>
        </p:txBody>
      </p:sp>
      <p:sp>
        <p:nvSpPr>
          <p:cNvPr id="3" name="TextBox 2">
            <a:extLst>
              <a:ext uri="{FF2B5EF4-FFF2-40B4-BE49-F238E27FC236}">
                <a16:creationId xmlns:a16="http://schemas.microsoft.com/office/drawing/2014/main" id="{25D0B7AA-50C6-F39F-6392-E857C90374B4}"/>
              </a:ext>
            </a:extLst>
          </p:cNvPr>
          <p:cNvSpPr txBox="1"/>
          <p:nvPr/>
        </p:nvSpPr>
        <p:spPr>
          <a:xfrm>
            <a:off x="1282864" y="3086138"/>
            <a:ext cx="314100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0">
                <a:solidFill>
                  <a:srgbClr val="545454"/>
                </a:solidFill>
                <a:latin typeface="Arial"/>
              </a:rPr>
              <a:t>Ask a trusted adult for help.</a:t>
            </a:r>
            <a:endParaRPr lang="en-US" b="0"/>
          </a:p>
        </p:txBody>
      </p:sp>
      <p:sp>
        <p:nvSpPr>
          <p:cNvPr id="26629" name="Action Button: Custom 1">
            <a:hlinkClick r:id="" action="ppaction://hlinkshowjump?jump=nextslide" highlightClick="1"/>
            <a:extLst>
              <a:ext uri="{FF2B5EF4-FFF2-40B4-BE49-F238E27FC236}">
                <a16:creationId xmlns:a16="http://schemas.microsoft.com/office/drawing/2014/main" id="{AB8E3DA6-2DEF-776E-FC6C-C33ADA40205E}"/>
              </a:ext>
            </a:extLst>
          </p:cNvPr>
          <p:cNvSpPr>
            <a:spLocks noChangeArrowheads="1"/>
          </p:cNvSpPr>
          <p:nvPr/>
        </p:nvSpPr>
        <p:spPr bwMode="auto">
          <a:xfrm>
            <a:off x="3319462" y="4880239"/>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4"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935F9DD-6D52-595B-F255-48B90AFAD3E0}"/>
              </a:ext>
            </a:extLst>
          </p:cNvPr>
          <p:cNvPicPr>
            <a:picLocks noChangeAspect="1"/>
          </p:cNvPicPr>
          <p:nvPr/>
        </p:nvPicPr>
        <p:blipFill>
          <a:blip r:embed="rId5">
            <a:extLst>
              <a:ext uri="{28A0092B-C50C-407E-A947-70E740481C1C}">
                <a14:useLocalDpi xmlns:a14="http://schemas.microsoft.com/office/drawing/2010/main" val="0"/>
              </a:ext>
            </a:extLst>
          </a:blip>
          <a:srcRect l="17576" r="23673" b="28385"/>
          <a:stretch>
            <a:fillRect/>
          </a:stretch>
        </p:blipFill>
        <p:spPr>
          <a:xfrm rot="10800000">
            <a:off x="4876360" y="1720780"/>
            <a:ext cx="4179505" cy="2730717"/>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a:extLst>
              <a:ext uri="{FF2B5EF4-FFF2-40B4-BE49-F238E27FC236}">
                <a16:creationId xmlns:a16="http://schemas.microsoft.com/office/drawing/2014/main" id="{1925D9ED-80B9-B99A-B7A0-7F380069AF7B}"/>
              </a:ext>
            </a:extLst>
          </p:cNvPr>
          <p:cNvSpPr txBox="1">
            <a:spLocks noGrp="1" noChangeArrowheads="1"/>
          </p:cNvSpPr>
          <p:nvPr>
            <p:ph type="title" idx="4294967295"/>
          </p:nvPr>
        </p:nvSpPr>
        <p:spPr bwMode="auto">
          <a:xfrm>
            <a:off x="842963" y="990600"/>
            <a:ext cx="7467600"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l">
              <a:spcBef>
                <a:spcPct val="50000"/>
              </a:spcBef>
              <a:buNone/>
              <a:defRPr/>
            </a:pPr>
            <a:r>
              <a:rPr lang="en-US" altLang="en-US" sz="3600" b="1" kern="1200" dirty="0">
                <a:solidFill>
                  <a:srgbClr val="36647E"/>
                </a:solidFill>
                <a:latin typeface="Arial"/>
                <a:ea typeface="MS PGothic"/>
                <a:cs typeface="Arial"/>
              </a:rPr>
              <a:t>2. What</a:t>
            </a:r>
            <a:r>
              <a:rPr kumimoji="0" lang="en-US" altLang="en-US" sz="3600" b="1" i="0" u="none" strike="noStrike" kern="1200" cap="none" spc="0" normalizeH="0" baseline="0" noProof="0" dirty="0">
                <a:ln>
                  <a:noFill/>
                </a:ln>
                <a:solidFill>
                  <a:srgbClr val="36647E"/>
                </a:solidFill>
                <a:effectLst/>
                <a:uLnTx/>
                <a:uFillTx/>
                <a:latin typeface="Arial"/>
                <a:ea typeface="MS PGothic"/>
                <a:cs typeface="Arial"/>
              </a:rPr>
              <a:t> Should I Do?</a:t>
            </a:r>
          </a:p>
        </p:txBody>
      </p:sp>
      <p:sp>
        <p:nvSpPr>
          <p:cNvPr id="28676" name="Text Box 3">
            <a:extLst>
              <a:ext uri="{FF2B5EF4-FFF2-40B4-BE49-F238E27FC236}">
                <a16:creationId xmlns:a16="http://schemas.microsoft.com/office/drawing/2014/main" id="{48700F60-50FE-368C-DF72-9F6FC2D5FEA1}"/>
              </a:ext>
            </a:extLst>
          </p:cNvPr>
          <p:cNvSpPr txBox="1">
            <a:spLocks noChangeArrowheads="1"/>
          </p:cNvSpPr>
          <p:nvPr/>
        </p:nvSpPr>
        <p:spPr bwMode="auto">
          <a:xfrm>
            <a:off x="817563" y="2209800"/>
            <a:ext cx="573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b="0">
                <a:solidFill>
                  <a:srgbClr val="545454"/>
                </a:solidFill>
                <a:latin typeface="Arial" panose="020B0604020202020204" pitchFamily="34" charset="0"/>
                <a:cs typeface="Arial" panose="020B0604020202020204" pitchFamily="34" charset="0"/>
              </a:rPr>
              <a:t>If you need to take medicine, should you take the medicine by yourself?</a:t>
            </a:r>
          </a:p>
        </p:txBody>
      </p:sp>
      <p:pic>
        <p:nvPicPr>
          <p:cNvPr id="3" name="Picture 2" descr="A cartoon of a child holding medicine.">
            <a:extLst>
              <a:ext uri="{FF2B5EF4-FFF2-40B4-BE49-F238E27FC236}">
                <a16:creationId xmlns:a16="http://schemas.microsoft.com/office/drawing/2014/main" id="{55EA281F-56E1-764D-7E68-B53728036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3276600"/>
            <a:ext cx="2454893" cy="2443141"/>
          </a:xfrm>
          <a:prstGeom prst="rect">
            <a:avLst/>
          </a:prstGeom>
        </p:spPr>
      </p:pic>
      <p:sp>
        <p:nvSpPr>
          <p:cNvPr id="28677" name="Action Button: Custom 1">
            <a:hlinkClick r:id="" action="ppaction://hlinkshowjump?jump=nextslide" highlightClick="1"/>
            <a:extLst>
              <a:ext uri="{FF2B5EF4-FFF2-40B4-BE49-F238E27FC236}">
                <a16:creationId xmlns:a16="http://schemas.microsoft.com/office/drawing/2014/main" id="{E45F0542-F1BB-D32A-98A8-B7277295CFFA}"/>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5" action="ppaction://hlinksldjump"/>
              </a:rPr>
              <a:t>Answer </a:t>
            </a:r>
            <a:endParaRPr lang="en-US" altLang="en-US" sz="2400">
              <a:solidFill>
                <a:srgbClr val="C00000"/>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a:extLst>
              <a:ext uri="{FF2B5EF4-FFF2-40B4-BE49-F238E27FC236}">
                <a16:creationId xmlns:a16="http://schemas.microsoft.com/office/drawing/2014/main" id="{39ED4F9C-34EC-E300-287A-EB56BECECD95}"/>
              </a:ext>
            </a:extLst>
          </p:cNvPr>
          <p:cNvSpPr txBox="1">
            <a:spLocks noGrp="1" noChangeArrowheads="1"/>
          </p:cNvSpPr>
          <p:nvPr>
            <p:ph type="title" idx="4294967295"/>
          </p:nvPr>
        </p:nvSpPr>
        <p:spPr bwMode="auto">
          <a:xfrm>
            <a:off x="529651" y="2055086"/>
            <a:ext cx="4445861" cy="206210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No!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Only take medicine from trusted adults.</a:t>
            </a:r>
          </a:p>
        </p:txBody>
      </p:sp>
      <p:sp>
        <p:nvSpPr>
          <p:cNvPr id="30725" name="Action Button: Custom 1">
            <a:hlinkClick r:id="" action="ppaction://hlinkshowjump?jump=nextslide" highlightClick="1"/>
            <a:extLst>
              <a:ext uri="{FF2B5EF4-FFF2-40B4-BE49-F238E27FC236}">
                <a16:creationId xmlns:a16="http://schemas.microsoft.com/office/drawing/2014/main" id="{C093FA1D-E621-0642-C5CA-BF7BCA2C6915}"/>
              </a:ext>
            </a:extLst>
          </p:cNvPr>
          <p:cNvSpPr>
            <a:spLocks noChangeArrowheads="1"/>
          </p:cNvSpPr>
          <p:nvPr/>
        </p:nvSpPr>
        <p:spPr bwMode="auto">
          <a:xfrm>
            <a:off x="3319462" y="478580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4"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A13538B-9196-63BD-E24A-529DC1A5DC13}"/>
              </a:ext>
            </a:extLst>
          </p:cNvPr>
          <p:cNvPicPr>
            <a:picLocks noChangeAspect="1"/>
          </p:cNvPicPr>
          <p:nvPr/>
        </p:nvPicPr>
        <p:blipFill>
          <a:blip r:embed="rId5">
            <a:extLst>
              <a:ext uri="{28A0092B-C50C-407E-A947-70E740481C1C}">
                <a14:useLocalDpi xmlns:a14="http://schemas.microsoft.com/office/drawing/2010/main" val="0"/>
              </a:ext>
            </a:extLst>
          </a:blip>
          <a:srcRect l="23615" r="23673" b="28385"/>
          <a:stretch>
            <a:fillRect/>
          </a:stretch>
        </p:blipFill>
        <p:spPr>
          <a:xfrm rot="10800000">
            <a:off x="4964494" y="1908066"/>
            <a:ext cx="3749847" cy="2730717"/>
          </a:xfrm>
          <a:prstGeom prst="rect">
            <a:avLst/>
          </a:prstGeom>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3">
            <a:extLst>
              <a:ext uri="{FF2B5EF4-FFF2-40B4-BE49-F238E27FC236}">
                <a16:creationId xmlns:a16="http://schemas.microsoft.com/office/drawing/2014/main" id="{26E6FD4D-0664-2FD6-547C-0A3D66E62212}"/>
              </a:ext>
            </a:extLst>
          </p:cNvPr>
          <p:cNvSpPr txBox="1">
            <a:spLocks noGrp="1" noChangeArrowheads="1"/>
          </p:cNvSpPr>
          <p:nvPr>
            <p:ph type="title" idx="4294967295"/>
          </p:nvPr>
        </p:nvSpPr>
        <p:spPr bwMode="auto">
          <a:xfrm>
            <a:off x="842963" y="990600"/>
            <a:ext cx="7467600"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l">
              <a:spcBef>
                <a:spcPct val="50000"/>
              </a:spcBef>
              <a:buNone/>
              <a:defRPr/>
            </a:pPr>
            <a:r>
              <a:rPr lang="en-US" altLang="en-US" sz="3600" b="1" kern="1200" dirty="0">
                <a:solidFill>
                  <a:srgbClr val="36647E"/>
                </a:solidFill>
                <a:latin typeface="Arial"/>
                <a:ea typeface="MS PGothic"/>
                <a:cs typeface="Arial"/>
              </a:rPr>
              <a:t>3. What</a:t>
            </a:r>
            <a:r>
              <a:rPr kumimoji="0" lang="en-US" altLang="en-US" sz="3600" b="1" i="0" u="none" strike="noStrike" kern="1200" cap="none" spc="0" normalizeH="0" baseline="0" noProof="0" dirty="0">
                <a:ln>
                  <a:noFill/>
                </a:ln>
                <a:solidFill>
                  <a:srgbClr val="36647E"/>
                </a:solidFill>
                <a:effectLst/>
                <a:uLnTx/>
                <a:uFillTx/>
                <a:latin typeface="Arial"/>
                <a:ea typeface="MS PGothic"/>
                <a:cs typeface="Arial"/>
              </a:rPr>
              <a:t> Should I Do?</a:t>
            </a:r>
          </a:p>
        </p:txBody>
      </p:sp>
      <p:sp>
        <p:nvSpPr>
          <p:cNvPr id="32771" name="Text Box 3">
            <a:extLst>
              <a:ext uri="{FF2B5EF4-FFF2-40B4-BE49-F238E27FC236}">
                <a16:creationId xmlns:a16="http://schemas.microsoft.com/office/drawing/2014/main" id="{08E86712-B635-08EF-A451-824AC0C3C4B3}"/>
              </a:ext>
            </a:extLst>
          </p:cNvPr>
          <p:cNvSpPr txBox="1">
            <a:spLocks noChangeArrowheads="1"/>
          </p:cNvSpPr>
          <p:nvPr/>
        </p:nvSpPr>
        <p:spPr bwMode="auto">
          <a:xfrm>
            <a:off x="801688" y="2057400"/>
            <a:ext cx="5141912"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b="0" dirty="0">
                <a:solidFill>
                  <a:srgbClr val="545454"/>
                </a:solidFill>
                <a:latin typeface="Arial" panose="020B0604020202020204" pitchFamily="34" charset="0"/>
                <a:cs typeface="Arial" panose="020B0604020202020204" pitchFamily="34" charset="0"/>
              </a:rPr>
              <a:t>Your friend is visiting your house and feels sick.  </a:t>
            </a:r>
          </a:p>
          <a:p>
            <a:pPr>
              <a:spcBef>
                <a:spcPct val="50000"/>
              </a:spcBef>
              <a:buFontTx/>
              <a:buNone/>
            </a:pPr>
            <a:r>
              <a:rPr lang="en-US" altLang="en-US" b="0" dirty="0">
                <a:solidFill>
                  <a:srgbClr val="545454"/>
                </a:solidFill>
                <a:latin typeface="Arial" panose="020B0604020202020204" pitchFamily="34" charset="0"/>
                <a:cs typeface="Arial" panose="020B0604020202020204" pitchFamily="34" charset="0"/>
              </a:rPr>
              <a:t>You want to help your friend – should you ask a trusted adult for help?</a:t>
            </a:r>
          </a:p>
        </p:txBody>
      </p:sp>
      <p:pic>
        <p:nvPicPr>
          <p:cNvPr id="3" name="Picture 2" descr="A cartoon of a child with pigtails">
            <a:extLst>
              <a:ext uri="{FF2B5EF4-FFF2-40B4-BE49-F238E27FC236}">
                <a16:creationId xmlns:a16="http://schemas.microsoft.com/office/drawing/2014/main" id="{30D2C984-8A80-1169-7D47-A7EE27D19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5275" y="2057400"/>
            <a:ext cx="2736905" cy="2776135"/>
          </a:xfrm>
          <a:prstGeom prst="rect">
            <a:avLst/>
          </a:prstGeom>
        </p:spPr>
      </p:pic>
      <p:sp>
        <p:nvSpPr>
          <p:cNvPr id="32773" name="Action Button: Custom 1">
            <a:hlinkClick r:id="" action="ppaction://hlinkshowjump?jump=nextslide" highlightClick="1"/>
            <a:extLst>
              <a:ext uri="{FF2B5EF4-FFF2-40B4-BE49-F238E27FC236}">
                <a16:creationId xmlns:a16="http://schemas.microsoft.com/office/drawing/2014/main" id="{8C341356-001C-DA30-28FE-207B9E16C11A}"/>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5" action="ppaction://hlinksldjump"/>
              </a:rPr>
              <a:t>Answer</a:t>
            </a:r>
            <a:r>
              <a:rPr lang="en-US" altLang="en-US" sz="2400">
                <a:solidFill>
                  <a:srgbClr val="C00000"/>
                </a:solidFill>
                <a:latin typeface="Arial" panose="020B0604020202020204" pitchFamily="34" charset="0"/>
                <a:cs typeface="Arial" panose="020B0604020202020204" pitchFamily="34" charset="0"/>
              </a:rPr>
              <a:t> </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a:extLst>
              <a:ext uri="{FF2B5EF4-FFF2-40B4-BE49-F238E27FC236}">
                <a16:creationId xmlns:a16="http://schemas.microsoft.com/office/drawing/2014/main" id="{B1BAD6E5-829D-DFE7-24DB-565D82CFAA9B}"/>
              </a:ext>
            </a:extLst>
          </p:cNvPr>
          <p:cNvSpPr txBox="1">
            <a:spLocks noGrp="1" noChangeArrowheads="1"/>
          </p:cNvSpPr>
          <p:nvPr>
            <p:ph type="title" idx="4294967295"/>
          </p:nvPr>
        </p:nvSpPr>
        <p:spPr bwMode="auto">
          <a:xfrm>
            <a:off x="330507" y="2397948"/>
            <a:ext cx="4953000" cy="206210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en-US" altLang="en-US" sz="4800" b="1" kern="1200" dirty="0">
                <a:solidFill>
                  <a:srgbClr val="36647E"/>
                </a:solidFill>
                <a:latin typeface="Arial" panose="020B0604020202020204" pitchFamily="34" charset="0"/>
                <a:cs typeface="Arial" panose="020B0604020202020204" pitchFamily="34" charset="0"/>
              </a:rPr>
              <a:t>Yes</a:t>
            </a:r>
            <a:r>
              <a:rPr kumimoji="0" lang="en-US" altLang="en-US" sz="48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Ask a trusted adult                 for help.</a:t>
            </a:r>
          </a:p>
        </p:txBody>
      </p:sp>
      <p:sp>
        <p:nvSpPr>
          <p:cNvPr id="34821" name="Action Button: Custom 1">
            <a:hlinkClick r:id="" action="ppaction://hlinkshowjump?jump=nextslide" highlightClick="1"/>
            <a:extLst>
              <a:ext uri="{FF2B5EF4-FFF2-40B4-BE49-F238E27FC236}">
                <a16:creationId xmlns:a16="http://schemas.microsoft.com/office/drawing/2014/main" id="{9B864B81-C743-DE84-10EA-1A8BE2A6F320}"/>
              </a:ext>
            </a:extLst>
          </p:cNvPr>
          <p:cNvSpPr>
            <a:spLocks noChangeArrowheads="1"/>
          </p:cNvSpPr>
          <p:nvPr/>
        </p:nvSpPr>
        <p:spPr bwMode="auto">
          <a:xfrm>
            <a:off x="3319462" y="494993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4"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D08D943-16EF-09FF-AD3C-1CB1BF21E402}"/>
              </a:ext>
            </a:extLst>
          </p:cNvPr>
          <p:cNvPicPr>
            <a:picLocks noChangeAspect="1"/>
          </p:cNvPicPr>
          <p:nvPr/>
        </p:nvPicPr>
        <p:blipFill>
          <a:blip r:embed="rId5">
            <a:extLst>
              <a:ext uri="{28A0092B-C50C-407E-A947-70E740481C1C}">
                <a14:useLocalDpi xmlns:a14="http://schemas.microsoft.com/office/drawing/2010/main" val="0"/>
              </a:ext>
            </a:extLst>
          </a:blip>
          <a:srcRect l="23615" r="23673" b="28385"/>
          <a:stretch>
            <a:fillRect/>
          </a:stretch>
        </p:blipFill>
        <p:spPr>
          <a:xfrm>
            <a:off x="4964494" y="1908066"/>
            <a:ext cx="3749847" cy="2730717"/>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a:extLst>
              <a:ext uri="{FF2B5EF4-FFF2-40B4-BE49-F238E27FC236}">
                <a16:creationId xmlns:a16="http://schemas.microsoft.com/office/drawing/2014/main" id="{A8404131-9547-3E83-C053-31A5F30B1B9A}"/>
              </a:ext>
            </a:extLst>
          </p:cNvPr>
          <p:cNvSpPr txBox="1">
            <a:spLocks noGrp="1" noChangeArrowheads="1"/>
          </p:cNvSpPr>
          <p:nvPr>
            <p:ph type="title" idx="4294967295"/>
          </p:nvPr>
        </p:nvSpPr>
        <p:spPr bwMode="auto">
          <a:xfrm>
            <a:off x="1019175" y="1828799"/>
            <a:ext cx="7315200" cy="258532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To take medicine safely, you should always ______ the instructions!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Rhymes with </a:t>
            </a:r>
            <a:r>
              <a:rPr kumimoji="0" lang="en-US" altLang="en-US" sz="3600" b="0" i="0" u="sng"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swallow</a:t>
            </a:r>
            <a:r>
              <a:rPr kumimoji="0" lang="en-US" altLang="en-US" sz="3600" b="0"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
        <p:nvSpPr>
          <p:cNvPr id="36868" name="Action Button: Custom 1">
            <a:hlinkClick r:id="" action="ppaction://hlinkshowjump?jump=nextslide" highlightClick="1"/>
            <a:extLst>
              <a:ext uri="{FF2B5EF4-FFF2-40B4-BE49-F238E27FC236}">
                <a16:creationId xmlns:a16="http://schemas.microsoft.com/office/drawing/2014/main" id="{A3C9592F-35AD-AA88-DAEF-65CC0E56F0FD}"/>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4" action="ppaction://hlinksldjump"/>
              </a:rPr>
              <a:t>Answer</a:t>
            </a:r>
            <a:r>
              <a:rPr lang="en-US" altLang="en-US" sz="2400">
                <a:solidFill>
                  <a:srgbClr val="C00000"/>
                </a:solidFill>
                <a:latin typeface="Arial" panose="020B0604020202020204" pitchFamily="34" charset="0"/>
                <a:cs typeface="Arial" panose="020B0604020202020204" pitchFamily="34" charset="0"/>
              </a:rPr>
              <a:t> </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3">
            <a:extLst>
              <a:ext uri="{FF2B5EF4-FFF2-40B4-BE49-F238E27FC236}">
                <a16:creationId xmlns:a16="http://schemas.microsoft.com/office/drawing/2014/main" id="{85E64A2F-989C-6348-41E3-D53A77A37AF6}"/>
              </a:ext>
            </a:extLst>
          </p:cNvPr>
          <p:cNvSpPr txBox="1">
            <a:spLocks noGrp="1" noChangeArrowheads="1"/>
          </p:cNvSpPr>
          <p:nvPr>
            <p:ph type="title" idx="4294967295"/>
          </p:nvPr>
        </p:nvSpPr>
        <p:spPr bwMode="auto">
          <a:xfrm>
            <a:off x="2560461" y="1121433"/>
            <a:ext cx="4023078" cy="83099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sng" strike="noStrike" kern="1200" cap="none" spc="0" normalizeH="0" baseline="0" noProof="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Follow</a:t>
            </a:r>
          </a:p>
        </p:txBody>
      </p:sp>
      <p:sp>
        <p:nvSpPr>
          <p:cNvPr id="6" name="TextBox 5">
            <a:extLst>
              <a:ext uri="{FF2B5EF4-FFF2-40B4-BE49-F238E27FC236}">
                <a16:creationId xmlns:a16="http://schemas.microsoft.com/office/drawing/2014/main" id="{DA3150B7-3F23-49C5-3C57-62A2320881FE}"/>
              </a:ext>
            </a:extLst>
          </p:cNvPr>
          <p:cNvSpPr txBox="1"/>
          <p:nvPr/>
        </p:nvSpPr>
        <p:spPr>
          <a:xfrm>
            <a:off x="735373" y="2812244"/>
            <a:ext cx="4631304" cy="1754326"/>
          </a:xfrm>
          <a:prstGeom prst="rect">
            <a:avLst/>
          </a:prstGeom>
          <a:noFill/>
        </p:spPr>
        <p:txBody>
          <a:bodyPr wrap="square" rtlCol="0">
            <a:spAutoFit/>
          </a:bodyPr>
          <a:lstStyle/>
          <a:p>
            <a:r>
              <a:rPr lang="en-US" altLang="en-US" sz="3600" b="0">
                <a:solidFill>
                  <a:srgbClr val="545454"/>
                </a:solidFill>
                <a:latin typeface="Arial" panose="020B0604020202020204" pitchFamily="34" charset="0"/>
                <a:cs typeface="Arial" panose="020B0604020202020204" pitchFamily="34" charset="0"/>
              </a:rPr>
              <a:t>Trusted adults helps us follow instructions.</a:t>
            </a:r>
          </a:p>
          <a:p>
            <a:endParaRPr lang="en-US" sz="3600"/>
          </a:p>
        </p:txBody>
      </p:sp>
      <p:grpSp>
        <p:nvGrpSpPr>
          <p:cNvPr id="2" name="Group 1" descr="Prescription bottle with the instructions take 1 tablet twice daily. Take with food.">
            <a:extLst>
              <a:ext uri="{FF2B5EF4-FFF2-40B4-BE49-F238E27FC236}">
                <a16:creationId xmlns:a16="http://schemas.microsoft.com/office/drawing/2014/main" id="{BE5E07E0-5888-8988-3603-A9A471E18D03}"/>
              </a:ext>
            </a:extLst>
          </p:cNvPr>
          <p:cNvGrpSpPr/>
          <p:nvPr/>
        </p:nvGrpSpPr>
        <p:grpSpPr>
          <a:xfrm>
            <a:off x="5235021" y="1952430"/>
            <a:ext cx="3498064" cy="3630847"/>
            <a:chOff x="767576" y="2019427"/>
            <a:chExt cx="3540812" cy="3543173"/>
          </a:xfrm>
        </p:grpSpPr>
        <p:pic>
          <p:nvPicPr>
            <p:cNvPr id="3" name="Picture 2" descr="A prescription bottle with a label&#10;&#10;AI-generated content may be incorrect.">
              <a:extLst>
                <a:ext uri="{FF2B5EF4-FFF2-40B4-BE49-F238E27FC236}">
                  <a16:creationId xmlns:a16="http://schemas.microsoft.com/office/drawing/2014/main" id="{2DF6B369-6EE0-F2B4-9A12-EB323E8EB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576" y="2019427"/>
              <a:ext cx="3540812" cy="3543173"/>
            </a:xfrm>
            <a:prstGeom prst="rect">
              <a:avLst/>
            </a:prstGeom>
          </p:spPr>
        </p:pic>
        <p:sp>
          <p:nvSpPr>
            <p:cNvPr id="4" name="TextBox 3">
              <a:extLst>
                <a:ext uri="{FF2B5EF4-FFF2-40B4-BE49-F238E27FC236}">
                  <a16:creationId xmlns:a16="http://schemas.microsoft.com/office/drawing/2014/main" id="{1D4CE2A3-A4C5-5B46-AC69-A6D68AF71769}"/>
                </a:ext>
              </a:extLst>
            </p:cNvPr>
            <p:cNvSpPr txBox="1"/>
            <p:nvPr/>
          </p:nvSpPr>
          <p:spPr>
            <a:xfrm>
              <a:off x="1828799" y="3312610"/>
              <a:ext cx="1415358" cy="287774"/>
            </a:xfrm>
            <a:prstGeom prst="rect">
              <a:avLst/>
            </a:prstGeom>
            <a:solidFill>
              <a:srgbClr val="FFFFFF"/>
            </a:solidFill>
          </p:spPr>
          <p:txBody>
            <a:bodyPr wrap="square" rtlCol="0">
              <a:spAutoFit/>
            </a:bodyPr>
            <a:lstStyle/>
            <a:p>
              <a:r>
                <a:rPr lang="en-US" sz="1100">
                  <a:solidFill>
                    <a:srgbClr val="333333"/>
                  </a:solidFill>
                  <a:latin typeface="Abadi"/>
                </a:rPr>
                <a:t>DERRICK GRAY</a:t>
              </a:r>
            </a:p>
          </p:txBody>
        </p:sp>
      </p:grpSp>
      <p:sp>
        <p:nvSpPr>
          <p:cNvPr id="5" name="Arrow: Right 4">
            <a:extLst>
              <a:ext uri="{FF2B5EF4-FFF2-40B4-BE49-F238E27FC236}">
                <a16:creationId xmlns:a16="http://schemas.microsoft.com/office/drawing/2014/main" id="{5D94A3A3-4B08-DCDA-6067-E96B4C6E29F7}"/>
              </a:ext>
              <a:ext uri="{C183D7F6-B498-43B3-948B-1728B52AA6E4}">
                <adec:decorative xmlns:adec="http://schemas.microsoft.com/office/drawing/2017/decorative" val="1"/>
              </a:ext>
            </a:extLst>
          </p:cNvPr>
          <p:cNvSpPr/>
          <p:nvPr/>
        </p:nvSpPr>
        <p:spPr bwMode="auto">
          <a:xfrm>
            <a:off x="5691299" y="3841009"/>
            <a:ext cx="485552" cy="351386"/>
          </a:xfrm>
          <a:prstGeom prst="rightArrow">
            <a:avLst/>
          </a:prstGeom>
          <a:solidFill>
            <a:srgbClr val="777777"/>
          </a:solidFill>
          <a:ln w="9525" cap="flat" cmpd="sng" algn="ctr">
            <a:solidFill>
              <a:srgbClr val="4D4D4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9933"/>
              </a:solidFill>
              <a:effectLst/>
              <a:latin typeface="Times New Roman" pitchFamily="18" charset="0"/>
            </a:endParaRPr>
          </a:p>
        </p:txBody>
      </p:sp>
      <p:sp>
        <p:nvSpPr>
          <p:cNvPr id="38915" name="AutoShape 2">
            <a:hlinkClick r:id="rId5" action="ppaction://hlinksldjump" highlightClick="1"/>
            <a:extLst>
              <a:ext uri="{FF2B5EF4-FFF2-40B4-BE49-F238E27FC236}">
                <a16:creationId xmlns:a16="http://schemas.microsoft.com/office/drawing/2014/main" id="{9533F0CC-A9D2-6596-6CC6-8C1780D11DCA}"/>
              </a:ext>
              <a:ext uri="{C183D7F6-B498-43B3-948B-1728B52AA6E4}">
                <adec:decorative xmlns:adec="http://schemas.microsoft.com/office/drawing/2017/decorative" val="1"/>
              </a:ext>
            </a:extLst>
          </p:cNvPr>
          <p:cNvSpPr>
            <a:spLocks noChangeArrowheads="1"/>
          </p:cNvSpPr>
          <p:nvPr/>
        </p:nvSpPr>
        <p:spPr bwMode="auto">
          <a:xfrm rot="-309435">
            <a:off x="2209800" y="4852988"/>
            <a:ext cx="4740275" cy="11430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endParaRPr lang="en-US" altLang="en-US" sz="3400" b="0">
              <a:solidFill>
                <a:srgbClr val="FF0000"/>
              </a:solidFill>
              <a:latin typeface="Arial" panose="020B0604020202020204" pitchFamily="34" charset="0"/>
              <a:cs typeface="Arial" panose="020B0604020202020204" pitchFamily="34" charset="0"/>
            </a:endParaRPr>
          </a:p>
        </p:txBody>
      </p:sp>
      <p:sp>
        <p:nvSpPr>
          <p:cNvPr id="38918" name="Action Button: Custom 1">
            <a:hlinkClick r:id="" action="ppaction://hlinkshowjump?jump=nextslide" highlightClick="1"/>
            <a:extLst>
              <a:ext uri="{FF2B5EF4-FFF2-40B4-BE49-F238E27FC236}">
                <a16:creationId xmlns:a16="http://schemas.microsoft.com/office/drawing/2014/main" id="{3D49D648-2079-53ED-494F-6E79FD0EA0DE}"/>
              </a:ext>
            </a:extLst>
          </p:cNvPr>
          <p:cNvSpPr>
            <a:spLocks noChangeArrowheads="1"/>
          </p:cNvSpPr>
          <p:nvPr/>
        </p:nvSpPr>
        <p:spPr bwMode="auto">
          <a:xfrm>
            <a:off x="3429000" y="554196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6"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a:extLst>
              <a:ext uri="{FF2B5EF4-FFF2-40B4-BE49-F238E27FC236}">
                <a16:creationId xmlns:a16="http://schemas.microsoft.com/office/drawing/2014/main" id="{05B386A9-7351-4000-FF5E-14103EB0BA19}"/>
              </a:ext>
            </a:extLst>
          </p:cNvPr>
          <p:cNvSpPr txBox="1">
            <a:spLocks noGrp="1" noChangeArrowheads="1"/>
          </p:cNvSpPr>
          <p:nvPr>
            <p:ph type="title" idx="4294967295"/>
          </p:nvPr>
        </p:nvSpPr>
        <p:spPr bwMode="auto">
          <a:xfrm>
            <a:off x="1189038" y="1600200"/>
            <a:ext cx="7086600" cy="258532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Someone that makes you feel safe and helps you with medicine is a trusted ____.</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Rhymes with </a:t>
            </a:r>
            <a:r>
              <a:rPr kumimoji="0" lang="en-US" altLang="en-US" sz="3600" b="0" i="0" u="sng"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fault</a:t>
            </a:r>
            <a:r>
              <a:rPr kumimoji="0" lang="en-US" altLang="en-US" sz="3600" b="0"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
        <p:nvSpPr>
          <p:cNvPr id="40964" name="Action Button: Custom 1">
            <a:hlinkClick r:id="" action="ppaction://hlinkshowjump?jump=nextslide" highlightClick="1"/>
            <a:extLst>
              <a:ext uri="{FF2B5EF4-FFF2-40B4-BE49-F238E27FC236}">
                <a16:creationId xmlns:a16="http://schemas.microsoft.com/office/drawing/2014/main" id="{28620282-A128-D3AB-72B4-7A416E29C619}"/>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4" action="ppaction://hlinksldjump"/>
              </a:rPr>
              <a:t>Answer</a:t>
            </a:r>
            <a:r>
              <a:rPr lang="en-US" altLang="en-US" sz="2400">
                <a:solidFill>
                  <a:srgbClr val="C00000"/>
                </a:solidFill>
                <a:latin typeface="Arial" panose="020B0604020202020204" pitchFamily="34" charset="0"/>
                <a:cs typeface="Arial" panose="020B0604020202020204" pitchFamily="34" charset="0"/>
              </a:rPr>
              <a:t> </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a:extLst>
              <a:ext uri="{FF2B5EF4-FFF2-40B4-BE49-F238E27FC236}">
                <a16:creationId xmlns:a16="http://schemas.microsoft.com/office/drawing/2014/main" id="{721A3C98-8187-AD20-2AF3-62873081F741}"/>
              </a:ext>
            </a:extLst>
          </p:cNvPr>
          <p:cNvSpPr>
            <a:spLocks noGrp="1"/>
          </p:cNvSpPr>
          <p:nvPr>
            <p:ph type="title"/>
          </p:nvPr>
        </p:nvSpPr>
        <p:spPr>
          <a:xfrm>
            <a:off x="457200" y="533400"/>
            <a:ext cx="8229600" cy="1143000"/>
          </a:xfrm>
        </p:spPr>
        <p:txBody>
          <a:bodyPr/>
          <a:lstStyle/>
          <a:p>
            <a:r>
              <a:rPr lang="en-US" altLang="en-US" b="1">
                <a:solidFill>
                  <a:srgbClr val="36647E"/>
                </a:solidFill>
                <a:latin typeface="Arial" panose="020B0604020202020204" pitchFamily="34" charset="0"/>
                <a:cs typeface="Arial" panose="020B0604020202020204" pitchFamily="34" charset="0"/>
              </a:rPr>
              <a:t>Medication Safety Rules</a:t>
            </a:r>
          </a:p>
        </p:txBody>
      </p:sp>
      <p:sp>
        <p:nvSpPr>
          <p:cNvPr id="6" name="Content Placeholder 5">
            <a:extLst>
              <a:ext uri="{FF2B5EF4-FFF2-40B4-BE49-F238E27FC236}">
                <a16:creationId xmlns:a16="http://schemas.microsoft.com/office/drawing/2014/main" id="{8F48A845-208D-D170-3136-06AC1DEBCE54}"/>
              </a:ext>
            </a:extLst>
          </p:cNvPr>
          <p:cNvSpPr>
            <a:spLocks noGrp="1"/>
          </p:cNvSpPr>
          <p:nvPr>
            <p:ph idx="1"/>
          </p:nvPr>
        </p:nvSpPr>
        <p:spPr>
          <a:xfrm>
            <a:off x="654205" y="2085278"/>
            <a:ext cx="7672931" cy="3962400"/>
          </a:xfrm>
        </p:spPr>
        <p:txBody>
          <a:bodyPr/>
          <a:lstStyle/>
          <a:p>
            <a:pPr marL="742950" indent="-742950">
              <a:spcBef>
                <a:spcPct val="50000"/>
              </a:spcBef>
              <a:buFont typeface="+mj-lt"/>
              <a:buAutoNum type="arabicPeriod"/>
              <a:defRPr/>
            </a:pPr>
            <a:r>
              <a:rPr lang="en-US" altLang="en-US" sz="2800">
                <a:solidFill>
                  <a:srgbClr val="545454"/>
                </a:solidFill>
                <a:latin typeface="Arial" charset="0"/>
                <a:cs typeface="Arial" charset="0"/>
              </a:rPr>
              <a:t>Ask trusted adults for help with medicine.</a:t>
            </a:r>
          </a:p>
          <a:p>
            <a:pPr marL="742950" indent="-742950">
              <a:spcBef>
                <a:spcPct val="50000"/>
              </a:spcBef>
              <a:buFont typeface="+mj-lt"/>
              <a:buAutoNum type="arabicPeriod"/>
              <a:defRPr/>
            </a:pPr>
            <a:r>
              <a:rPr lang="en-US" altLang="en-US" sz="2800">
                <a:solidFill>
                  <a:srgbClr val="545454"/>
                </a:solidFill>
                <a:latin typeface="Arial" charset="0"/>
                <a:cs typeface="Arial" charset="0"/>
              </a:rPr>
              <a:t>Only take medicine that is meant for you.</a:t>
            </a:r>
          </a:p>
          <a:p>
            <a:pPr marL="742950" indent="-742950">
              <a:spcBef>
                <a:spcPct val="50000"/>
              </a:spcBef>
              <a:buFont typeface="+mj-lt"/>
              <a:buAutoNum type="arabicPeriod"/>
              <a:defRPr/>
            </a:pPr>
            <a:r>
              <a:rPr lang="en-US" altLang="en-US" sz="2800">
                <a:solidFill>
                  <a:srgbClr val="545454"/>
                </a:solidFill>
                <a:latin typeface="Arial" charset="0"/>
                <a:cs typeface="Arial" charset="0"/>
              </a:rPr>
              <a:t>Keep medicine in safe places.</a:t>
            </a:r>
          </a:p>
          <a:p>
            <a:pPr marL="742950" indent="-742950">
              <a:spcBef>
                <a:spcPct val="50000"/>
              </a:spcBef>
              <a:buFont typeface="+mj-lt"/>
              <a:buAutoNum type="arabicPeriod"/>
              <a:defRPr/>
            </a:pPr>
            <a:r>
              <a:rPr lang="en-US" altLang="en-US" sz="2800">
                <a:solidFill>
                  <a:srgbClr val="545454"/>
                </a:solidFill>
                <a:latin typeface="Arial" charset="0"/>
                <a:cs typeface="Arial" charset="0"/>
              </a:rPr>
              <a:t>Share what you learn today with family and friends.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a:extLst>
              <a:ext uri="{FF2B5EF4-FFF2-40B4-BE49-F238E27FC236}">
                <a16:creationId xmlns:a16="http://schemas.microsoft.com/office/drawing/2014/main" id="{5F9579E5-2469-0B4C-5AEE-198EFF7300C4}"/>
              </a:ext>
            </a:extLst>
          </p:cNvPr>
          <p:cNvSpPr txBox="1">
            <a:spLocks noGrp="1" noChangeArrowheads="1"/>
          </p:cNvSpPr>
          <p:nvPr>
            <p:ph type="title" idx="4294967295"/>
          </p:nvPr>
        </p:nvSpPr>
        <p:spPr bwMode="auto">
          <a:xfrm>
            <a:off x="2171700" y="1030827"/>
            <a:ext cx="4800600" cy="83099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Trusted </a:t>
            </a:r>
            <a:r>
              <a:rPr kumimoji="0" lang="en-US" altLang="en-US" sz="4800" b="1" i="0" u="sng" strike="noStrike" kern="1200" cap="none" spc="0" normalizeH="0" baseline="0" noProof="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Adult</a:t>
            </a:r>
            <a:r>
              <a:rPr kumimoji="0" lang="en-US" altLang="en-US" sz="4800" b="1" i="0" u="none" strike="noStrike" kern="1200" cap="none" spc="0" normalizeH="0" baseline="0" noProof="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 </a:t>
            </a:r>
          </a:p>
        </p:txBody>
      </p:sp>
      <p:sp>
        <p:nvSpPr>
          <p:cNvPr id="2" name="TextBox 1">
            <a:extLst>
              <a:ext uri="{FF2B5EF4-FFF2-40B4-BE49-F238E27FC236}">
                <a16:creationId xmlns:a16="http://schemas.microsoft.com/office/drawing/2014/main" id="{959AB3D8-8CBA-810A-F166-C57DF1AD33E0}"/>
              </a:ext>
            </a:extLst>
          </p:cNvPr>
          <p:cNvSpPr txBox="1"/>
          <p:nvPr/>
        </p:nvSpPr>
        <p:spPr>
          <a:xfrm>
            <a:off x="1245650" y="2547732"/>
            <a:ext cx="4366700" cy="2308324"/>
          </a:xfrm>
          <a:prstGeom prst="rect">
            <a:avLst/>
          </a:prstGeom>
          <a:noFill/>
        </p:spPr>
        <p:txBody>
          <a:bodyPr wrap="square" rtlCol="0">
            <a:spAutoFit/>
          </a:bodyPr>
          <a:lstStyle/>
          <a:p>
            <a:r>
              <a:rPr lang="en-US" altLang="en-US" sz="3600" b="0">
                <a:solidFill>
                  <a:srgbClr val="545454"/>
                </a:solidFill>
                <a:latin typeface="Arial" panose="020B0604020202020204" pitchFamily="34" charset="0"/>
                <a:cs typeface="Arial" panose="020B0604020202020204" pitchFamily="34" charset="0"/>
              </a:rPr>
              <a:t>Pharmacists are examples of trusted adults.</a:t>
            </a:r>
          </a:p>
          <a:p>
            <a:endParaRPr lang="en-US" sz="3600"/>
          </a:p>
        </p:txBody>
      </p:sp>
      <p:pic>
        <p:nvPicPr>
          <p:cNvPr id="3" name="Picture 2" descr="An image of a group of pharmacists and healthcare providers">
            <a:extLst>
              <a:ext uri="{FF2B5EF4-FFF2-40B4-BE49-F238E27FC236}">
                <a16:creationId xmlns:a16="http://schemas.microsoft.com/office/drawing/2014/main" id="{4205895C-175C-4582-D29B-FCF8AC77E223}"/>
              </a:ext>
            </a:extLst>
          </p:cNvPr>
          <p:cNvPicPr>
            <a:picLocks noChangeAspect="1"/>
          </p:cNvPicPr>
          <p:nvPr/>
        </p:nvPicPr>
        <p:blipFill>
          <a:blip r:embed="rId4"/>
          <a:stretch>
            <a:fillRect/>
          </a:stretch>
        </p:blipFill>
        <p:spPr>
          <a:xfrm>
            <a:off x="5612350" y="2258284"/>
            <a:ext cx="2624423" cy="2887219"/>
          </a:xfrm>
          <a:prstGeom prst="ellipse">
            <a:avLst/>
          </a:prstGeom>
        </p:spPr>
      </p:pic>
      <p:sp>
        <p:nvSpPr>
          <p:cNvPr id="43013" name="Action Button: Custom 1">
            <a:hlinkClick r:id="" action="ppaction://hlinkshowjump?jump=nextslide" highlightClick="1"/>
            <a:extLst>
              <a:ext uri="{FF2B5EF4-FFF2-40B4-BE49-F238E27FC236}">
                <a16:creationId xmlns:a16="http://schemas.microsoft.com/office/drawing/2014/main" id="{141E6634-C7F5-4DAF-5FD6-E76F3C7C2F12}"/>
              </a:ext>
            </a:extLst>
          </p:cNvPr>
          <p:cNvSpPr>
            <a:spLocks noChangeArrowheads="1"/>
          </p:cNvSpPr>
          <p:nvPr/>
        </p:nvSpPr>
        <p:spPr bwMode="auto">
          <a:xfrm>
            <a:off x="3429000" y="554196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5"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
            <a:extLst>
              <a:ext uri="{FF2B5EF4-FFF2-40B4-BE49-F238E27FC236}">
                <a16:creationId xmlns:a16="http://schemas.microsoft.com/office/drawing/2014/main" id="{EF0E93C3-315D-6084-4A50-468545564FE4}"/>
              </a:ext>
            </a:extLst>
          </p:cNvPr>
          <p:cNvSpPr txBox="1">
            <a:spLocks noGrp="1" noChangeArrowheads="1"/>
          </p:cNvSpPr>
          <p:nvPr>
            <p:ph type="title" idx="4294967295"/>
          </p:nvPr>
        </p:nvSpPr>
        <p:spPr bwMode="auto">
          <a:xfrm>
            <a:off x="1465263" y="1723571"/>
            <a:ext cx="6629400" cy="258532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Keep medicines safe by storing them way up _____ and out of reach.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Rhymes with </a:t>
            </a:r>
            <a:r>
              <a:rPr kumimoji="0" lang="en-US" altLang="en-US" sz="3600" b="0" i="0" u="sng"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pie</a:t>
            </a:r>
            <a:r>
              <a:rPr kumimoji="0" lang="en-US" altLang="en-US" sz="3600" b="0"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
        <p:nvSpPr>
          <p:cNvPr id="45060" name="Action Button: Custom 1">
            <a:hlinkClick r:id="" action="ppaction://hlinkshowjump?jump=nextslide" highlightClick="1"/>
            <a:extLst>
              <a:ext uri="{FF2B5EF4-FFF2-40B4-BE49-F238E27FC236}">
                <a16:creationId xmlns:a16="http://schemas.microsoft.com/office/drawing/2014/main" id="{B054FFE4-5CFE-0608-E4BD-5D87503564D4}"/>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4" action="ppaction://hlinksldjump"/>
              </a:rPr>
              <a:t>Answer </a:t>
            </a:r>
            <a:endParaRPr lang="en-US" altLang="en-US" sz="2400">
              <a:solidFill>
                <a:srgbClr val="C00000"/>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3">
            <a:extLst>
              <a:ext uri="{FF2B5EF4-FFF2-40B4-BE49-F238E27FC236}">
                <a16:creationId xmlns:a16="http://schemas.microsoft.com/office/drawing/2014/main" id="{D990E668-6F49-843C-6A6C-0BBC752737F6}"/>
              </a:ext>
            </a:extLst>
          </p:cNvPr>
          <p:cNvSpPr txBox="1">
            <a:spLocks noGrp="1" noChangeArrowheads="1"/>
          </p:cNvSpPr>
          <p:nvPr>
            <p:ph type="title" idx="4294967295"/>
          </p:nvPr>
        </p:nvSpPr>
        <p:spPr bwMode="auto">
          <a:xfrm>
            <a:off x="3045103" y="989323"/>
            <a:ext cx="3053794" cy="83099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sng" strike="noStrike" kern="1200" cap="none" spc="0" normalizeH="0" baseline="0" noProof="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rPr>
              <a:t>High</a:t>
            </a:r>
            <a:endParaRPr kumimoji="0" lang="en-US" altLang="en-US" sz="4800" b="1" i="0" u="none" strike="noStrike" kern="1200" cap="none" spc="0" normalizeH="0" baseline="0" noProof="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20AA5BD5-BBFC-4DD6-96EA-127E2E460995}"/>
              </a:ext>
            </a:extLst>
          </p:cNvPr>
          <p:cNvSpPr txBox="1"/>
          <p:nvPr/>
        </p:nvSpPr>
        <p:spPr>
          <a:xfrm>
            <a:off x="965200" y="2733573"/>
            <a:ext cx="4633471" cy="2308324"/>
          </a:xfrm>
          <a:prstGeom prst="rect">
            <a:avLst/>
          </a:prstGeom>
          <a:noFill/>
        </p:spPr>
        <p:txBody>
          <a:bodyPr wrap="square" rtlCol="0">
            <a:spAutoFit/>
          </a:bodyPr>
          <a:lstStyle/>
          <a:p>
            <a:r>
              <a:rPr lang="en-US" altLang="en-US" sz="3600" b="0">
                <a:solidFill>
                  <a:srgbClr val="545454"/>
                </a:solidFill>
                <a:latin typeface="Arial" panose="020B0604020202020204" pitchFamily="34" charset="0"/>
                <a:cs typeface="Arial" panose="020B0604020202020204" pitchFamily="34" charset="0"/>
              </a:rPr>
              <a:t>Ask trusted adults to store medicines up high and out of reach.</a:t>
            </a:r>
          </a:p>
          <a:p>
            <a:endParaRPr lang="en-US" sz="3600"/>
          </a:p>
        </p:txBody>
      </p:sp>
      <p:pic>
        <p:nvPicPr>
          <p:cNvPr id="5" name="Picture 4" descr="An image of a person putting a medicine bottle away in a cupboard up high and out of reach while a dog looks up at it. &#10;&#10;">
            <a:extLst>
              <a:ext uri="{FF2B5EF4-FFF2-40B4-BE49-F238E27FC236}">
                <a16:creationId xmlns:a16="http://schemas.microsoft.com/office/drawing/2014/main" id="{1016F158-8E8C-7FA0-A9C5-451B5279C2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5429" y="2074165"/>
            <a:ext cx="2935071" cy="3138708"/>
          </a:xfrm>
          <a:prstGeom prst="ellipse">
            <a:avLst/>
          </a:prstGeom>
        </p:spPr>
      </p:pic>
      <p:sp>
        <p:nvSpPr>
          <p:cNvPr id="47109" name="Action Button: Custom 1">
            <a:hlinkClick r:id="" action="ppaction://hlinkshowjump?jump=nextslide" highlightClick="1"/>
            <a:extLst>
              <a:ext uri="{FF2B5EF4-FFF2-40B4-BE49-F238E27FC236}">
                <a16:creationId xmlns:a16="http://schemas.microsoft.com/office/drawing/2014/main" id="{B8BB3CC8-3365-86C8-CD88-167037DB9615}"/>
              </a:ext>
            </a:extLst>
          </p:cNvPr>
          <p:cNvSpPr>
            <a:spLocks noChangeArrowheads="1"/>
          </p:cNvSpPr>
          <p:nvPr/>
        </p:nvSpPr>
        <p:spPr bwMode="auto">
          <a:xfrm>
            <a:off x="3429000" y="554196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5"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 Box 10">
            <a:extLst>
              <a:ext uri="{FF2B5EF4-FFF2-40B4-BE49-F238E27FC236}">
                <a16:creationId xmlns:a16="http://schemas.microsoft.com/office/drawing/2014/main" id="{76390B01-E9A2-0110-EA57-B62E47C78FA4}"/>
              </a:ext>
            </a:extLst>
          </p:cNvPr>
          <p:cNvSpPr txBox="1">
            <a:spLocks noGrp="1" noChangeArrowheads="1"/>
          </p:cNvSpPr>
          <p:nvPr>
            <p:ph type="title" idx="4294967295"/>
          </p:nvPr>
        </p:nvSpPr>
        <p:spPr bwMode="auto">
          <a:xfrm>
            <a:off x="2232751" y="1899457"/>
            <a:ext cx="6705600" cy="76944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36647E"/>
                </a:solidFill>
                <a:effectLst/>
                <a:uLnTx/>
                <a:uFillTx/>
                <a:latin typeface="Arial"/>
                <a:ea typeface="MS PGothic"/>
                <a:cs typeface="Arial"/>
              </a:rPr>
              <a:t>Final Question!</a:t>
            </a:r>
            <a:endParaRPr kumimoji="0" lang="en-US" altLang="en-US" sz="44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 Box 5">
            <a:extLst>
              <a:ext uri="{FF2B5EF4-FFF2-40B4-BE49-F238E27FC236}">
                <a16:creationId xmlns:a16="http://schemas.microsoft.com/office/drawing/2014/main" id="{171EB271-6C1D-5AEB-50E9-C1DDD3B992AD}"/>
              </a:ext>
            </a:extLst>
          </p:cNvPr>
          <p:cNvSpPr txBox="1">
            <a:spLocks noChangeArrowheads="1"/>
          </p:cNvSpPr>
          <p:nvPr/>
        </p:nvSpPr>
        <p:spPr bwMode="auto">
          <a:xfrm>
            <a:off x="3426246" y="3178002"/>
            <a:ext cx="458576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50000"/>
              </a:spcBef>
              <a:buNone/>
            </a:pPr>
            <a:r>
              <a:rPr lang="en-US" altLang="en-US" b="0" dirty="0">
                <a:solidFill>
                  <a:srgbClr val="595959"/>
                </a:solidFill>
                <a:latin typeface="Arial"/>
                <a:ea typeface="MS PGothic"/>
                <a:cs typeface="Arial"/>
              </a:rPr>
              <a:t>Add 4 points for correct answers…</a:t>
            </a:r>
            <a:endParaRPr lang="en-US" altLang="en-US" b="0" dirty="0">
              <a:solidFill>
                <a:srgbClr val="595959"/>
              </a:solidFill>
              <a:latin typeface="Arial" panose="020B0604020202020204" pitchFamily="34" charset="0"/>
              <a:cs typeface="Arial" panose="020B0604020202020204" pitchFamily="34" charset="0"/>
            </a:endParaRPr>
          </a:p>
        </p:txBody>
      </p:sp>
      <p:sp>
        <p:nvSpPr>
          <p:cNvPr id="49158" name="TextBox 1">
            <a:extLst>
              <a:ext uri="{FF2B5EF4-FFF2-40B4-BE49-F238E27FC236}">
                <a16:creationId xmlns:a16="http://schemas.microsoft.com/office/drawing/2014/main" id="{C696B377-F043-320F-A894-78EBC0639129}"/>
              </a:ext>
            </a:extLst>
          </p:cNvPr>
          <p:cNvSpPr txBox="1">
            <a:spLocks noChangeArrowheads="1"/>
          </p:cNvSpPr>
          <p:nvPr/>
        </p:nvSpPr>
        <p:spPr bwMode="auto">
          <a:xfrm>
            <a:off x="4145756" y="5413364"/>
            <a:ext cx="852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FF9933"/>
                </a:solidFill>
                <a:latin typeface="Times New Roman" panose="02020603050405020304" pitchFamily="18" charset="0"/>
                <a:ea typeface="MS PGothic" panose="020B0600070205080204" pitchFamily="34" charset="-128"/>
              </a:defRPr>
            </a:lvl1pPr>
            <a:lvl2pPr marL="742950" indent="-285750">
              <a:defRPr sz="2400" b="1">
                <a:solidFill>
                  <a:srgbClr val="FF9933"/>
                </a:solidFill>
                <a:latin typeface="Times New Roman" panose="02020603050405020304" pitchFamily="18" charset="0"/>
                <a:ea typeface="MS PGothic" panose="020B0600070205080204" pitchFamily="34" charset="-128"/>
              </a:defRPr>
            </a:lvl2pPr>
            <a:lvl3pPr marL="1143000" indent="-228600">
              <a:defRPr sz="2400" b="1">
                <a:solidFill>
                  <a:srgbClr val="FF9933"/>
                </a:solidFill>
                <a:latin typeface="Times New Roman" panose="02020603050405020304" pitchFamily="18" charset="0"/>
                <a:ea typeface="MS PGothic" panose="020B0600070205080204" pitchFamily="34" charset="-128"/>
              </a:defRPr>
            </a:lvl3pPr>
            <a:lvl4pPr marL="1600200" indent="-228600">
              <a:defRPr sz="2400" b="1">
                <a:solidFill>
                  <a:srgbClr val="FF9933"/>
                </a:solidFill>
                <a:latin typeface="Times New Roman" panose="02020603050405020304" pitchFamily="18" charset="0"/>
                <a:ea typeface="MS PGothic" panose="020B0600070205080204" pitchFamily="34" charset="-128"/>
              </a:defRPr>
            </a:lvl4pPr>
            <a:lvl5pPr marL="2057400" indent="-228600">
              <a:defRPr sz="2400" b="1">
                <a:solidFill>
                  <a:srgbClr val="FF9933"/>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r>
              <a:rPr lang="en-US" altLang="en-US">
                <a:latin typeface="Arial" panose="020B0604020202020204" pitchFamily="34" charset="0"/>
                <a:cs typeface="Arial" panose="020B0604020202020204" pitchFamily="34" charset="0"/>
                <a:hlinkClick r:id="rId4" action="ppaction://hlinksldjump"/>
              </a:rPr>
              <a:t>Next</a:t>
            </a:r>
            <a:endParaRPr lang="en-US" altLang="en-US">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2160411-B2AA-A730-F53F-8F7050D207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28" y="1710988"/>
            <a:ext cx="2544232" cy="2544232"/>
          </a:xfrm>
          <a:prstGeom prst="rect">
            <a:avLst/>
          </a:prstGeom>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Text Box 10">
            <a:extLst>
              <a:ext uri="{FF2B5EF4-FFF2-40B4-BE49-F238E27FC236}">
                <a16:creationId xmlns:a16="http://schemas.microsoft.com/office/drawing/2014/main" id="{5FEC1C8B-C4E1-25E9-603B-98DD638F7B88}"/>
              </a:ext>
            </a:extLst>
          </p:cNvPr>
          <p:cNvSpPr txBox="1">
            <a:spLocks noGrp="1" noChangeArrowheads="1"/>
          </p:cNvSpPr>
          <p:nvPr>
            <p:ph type="title" idx="4294967295"/>
          </p:nvPr>
        </p:nvSpPr>
        <p:spPr bwMode="auto">
          <a:xfrm>
            <a:off x="1239838" y="995363"/>
            <a:ext cx="6705600" cy="76944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36647E"/>
                </a:solidFill>
                <a:effectLst/>
                <a:uLnTx/>
                <a:uFillTx/>
                <a:latin typeface="Arial"/>
                <a:ea typeface="MS PGothic"/>
                <a:cs typeface="Arial"/>
              </a:rPr>
              <a:t>Final Question</a:t>
            </a:r>
            <a:endParaRPr kumimoji="0" lang="en-US" altLang="en-US" sz="4400" b="1" i="0" u="none" strike="noStrike" kern="1200" cap="none" spc="0" normalizeH="0" baseline="0" noProof="0" dirty="0">
              <a:ln>
                <a:noFill/>
              </a:ln>
              <a:solidFill>
                <a:srgbClr val="36647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1204" name="Text Box 3">
            <a:extLst>
              <a:ext uri="{FF2B5EF4-FFF2-40B4-BE49-F238E27FC236}">
                <a16:creationId xmlns:a16="http://schemas.microsoft.com/office/drawing/2014/main" id="{8EC50E3F-940C-C2C2-1B50-1F12ADA237AC}"/>
              </a:ext>
            </a:extLst>
          </p:cNvPr>
          <p:cNvSpPr txBox="1">
            <a:spLocks noChangeArrowheads="1"/>
          </p:cNvSpPr>
          <p:nvPr/>
        </p:nvSpPr>
        <p:spPr bwMode="auto">
          <a:xfrm>
            <a:off x="1877219" y="2648039"/>
            <a:ext cx="538956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50000"/>
              </a:spcBef>
              <a:buFontTx/>
              <a:buNone/>
            </a:pPr>
            <a:r>
              <a:rPr lang="en-US" altLang="en-US" sz="3600">
                <a:solidFill>
                  <a:srgbClr val="545454"/>
                </a:solidFill>
                <a:latin typeface="Arial" panose="020B0604020202020204" pitchFamily="34" charset="0"/>
                <a:cs typeface="Arial" panose="020B0604020202020204" pitchFamily="34" charset="0"/>
              </a:rPr>
              <a:t>List 1 of the medication safety rules… </a:t>
            </a:r>
          </a:p>
          <a:p>
            <a:pPr algn="ctr">
              <a:spcBef>
                <a:spcPct val="50000"/>
              </a:spcBef>
              <a:buFontTx/>
              <a:buNone/>
            </a:pPr>
            <a:endParaRPr lang="en-US" altLang="en-US" sz="3600">
              <a:solidFill>
                <a:srgbClr val="545454"/>
              </a:solidFill>
              <a:latin typeface="Arial" panose="020B0604020202020204" pitchFamily="34" charset="0"/>
              <a:cs typeface="Arial" panose="020B0604020202020204" pitchFamily="34" charset="0"/>
            </a:endParaRPr>
          </a:p>
        </p:txBody>
      </p:sp>
      <p:sp>
        <p:nvSpPr>
          <p:cNvPr id="51203" name="Action Button: Custom 1">
            <a:hlinkClick r:id="" action="ppaction://hlinkshowjump?jump=nextslide" highlightClick="1"/>
            <a:extLst>
              <a:ext uri="{FF2B5EF4-FFF2-40B4-BE49-F238E27FC236}">
                <a16:creationId xmlns:a16="http://schemas.microsoft.com/office/drawing/2014/main" id="{94C2C4E9-2FF0-548A-59AA-AF17C8F832FB}"/>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4" action="ppaction://hlinksldjump"/>
              </a:rPr>
              <a:t>Answer</a:t>
            </a:r>
            <a:r>
              <a:rPr lang="en-US" altLang="en-US" sz="2400">
                <a:solidFill>
                  <a:srgbClr val="C00000"/>
                </a:solidFill>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D92ED2B1-D265-4DB7-39B6-10559DD0888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16495" y="3068696"/>
            <a:ext cx="1566371" cy="3202546"/>
          </a:xfrm>
          <a:prstGeom prst="rect">
            <a:avLst/>
          </a:prstGeom>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3">
            <a:extLst>
              <a:ext uri="{FF2B5EF4-FFF2-40B4-BE49-F238E27FC236}">
                <a16:creationId xmlns:a16="http://schemas.microsoft.com/office/drawing/2014/main" id="{F617770A-BFCC-6CE7-5DA2-BFE96EAA1C7B}"/>
              </a:ext>
            </a:extLst>
          </p:cNvPr>
          <p:cNvSpPr>
            <a:spLocks noGrp="1"/>
          </p:cNvSpPr>
          <p:nvPr>
            <p:ph type="title"/>
          </p:nvPr>
        </p:nvSpPr>
        <p:spPr>
          <a:xfrm>
            <a:off x="457200" y="533400"/>
            <a:ext cx="8229600" cy="1143000"/>
          </a:xfrm>
        </p:spPr>
        <p:txBody>
          <a:bodyPr/>
          <a:lstStyle/>
          <a:p>
            <a:r>
              <a:rPr lang="en-US" altLang="en-US" b="1" dirty="0">
                <a:solidFill>
                  <a:srgbClr val="36647E"/>
                </a:solidFill>
                <a:latin typeface="Arial"/>
                <a:ea typeface="MS PGothic"/>
                <a:cs typeface="Arial"/>
              </a:rPr>
              <a:t>Remember the </a:t>
            </a:r>
            <a:br>
              <a:rPr lang="en-US" altLang="en-US" b="1" dirty="0">
                <a:solidFill>
                  <a:srgbClr val="36647E"/>
                </a:solidFill>
                <a:latin typeface="Arial"/>
                <a:ea typeface="MS PGothic"/>
                <a:cs typeface="Arial"/>
              </a:rPr>
            </a:br>
            <a:r>
              <a:rPr lang="en-US" altLang="en-US" b="1" dirty="0">
                <a:solidFill>
                  <a:srgbClr val="36647E"/>
                </a:solidFill>
                <a:latin typeface="Arial"/>
                <a:ea typeface="MS PGothic"/>
                <a:cs typeface="Arial"/>
              </a:rPr>
              <a:t>Medication Safety Rules:</a:t>
            </a:r>
          </a:p>
        </p:txBody>
      </p:sp>
      <p:sp>
        <p:nvSpPr>
          <p:cNvPr id="6" name="Content Placeholder 5">
            <a:extLst>
              <a:ext uri="{FF2B5EF4-FFF2-40B4-BE49-F238E27FC236}">
                <a16:creationId xmlns:a16="http://schemas.microsoft.com/office/drawing/2014/main" id="{7B8D2348-E799-EFED-7FB8-593AAAFD62B1}"/>
              </a:ext>
            </a:extLst>
          </p:cNvPr>
          <p:cNvSpPr>
            <a:spLocks noGrp="1"/>
          </p:cNvSpPr>
          <p:nvPr>
            <p:ph idx="1"/>
          </p:nvPr>
        </p:nvSpPr>
        <p:spPr>
          <a:xfrm>
            <a:off x="762000" y="2286000"/>
            <a:ext cx="7696200" cy="3184525"/>
          </a:xfrm>
        </p:spPr>
        <p:txBody>
          <a:bodyPr/>
          <a:lstStyle/>
          <a:p>
            <a:pPr marL="742950" indent="-742950">
              <a:spcBef>
                <a:spcPct val="50000"/>
              </a:spcBef>
              <a:buFont typeface="+mj-lt"/>
              <a:buAutoNum type="arabicPeriod"/>
              <a:defRPr/>
            </a:pPr>
            <a:r>
              <a:rPr lang="en-US" altLang="en-US" sz="2800">
                <a:solidFill>
                  <a:srgbClr val="545454"/>
                </a:solidFill>
                <a:latin typeface="Arial" charset="0"/>
                <a:cs typeface="Arial" charset="0"/>
              </a:rPr>
              <a:t>Ask trusted adults for help with medicine.</a:t>
            </a:r>
          </a:p>
          <a:p>
            <a:pPr marL="742950" indent="-742950">
              <a:spcBef>
                <a:spcPct val="50000"/>
              </a:spcBef>
              <a:buFont typeface="+mj-lt"/>
              <a:buAutoNum type="arabicPeriod"/>
              <a:defRPr/>
            </a:pPr>
            <a:r>
              <a:rPr lang="en-US" altLang="en-US" sz="2800">
                <a:solidFill>
                  <a:srgbClr val="545454"/>
                </a:solidFill>
                <a:latin typeface="Arial" charset="0"/>
                <a:cs typeface="Arial" charset="0"/>
              </a:rPr>
              <a:t>Only take medicine that is meant for you.</a:t>
            </a:r>
          </a:p>
          <a:p>
            <a:pPr marL="742950" indent="-742950">
              <a:spcBef>
                <a:spcPct val="50000"/>
              </a:spcBef>
              <a:buFont typeface="+mj-lt"/>
              <a:buAutoNum type="arabicPeriod"/>
              <a:defRPr/>
            </a:pPr>
            <a:r>
              <a:rPr lang="en-US" altLang="en-US" sz="2800">
                <a:solidFill>
                  <a:srgbClr val="545454"/>
                </a:solidFill>
                <a:latin typeface="Arial" charset="0"/>
                <a:cs typeface="Arial" charset="0"/>
              </a:rPr>
              <a:t>Keep medicine in safe places.</a:t>
            </a:r>
          </a:p>
          <a:p>
            <a:pPr marL="742950" indent="-742950">
              <a:spcBef>
                <a:spcPct val="50000"/>
              </a:spcBef>
              <a:buFont typeface="+mj-lt"/>
              <a:buAutoNum type="arabicPeriod"/>
              <a:defRPr/>
            </a:pPr>
            <a:r>
              <a:rPr lang="en-US" altLang="en-US" sz="2800">
                <a:solidFill>
                  <a:srgbClr val="545454"/>
                </a:solidFill>
                <a:latin typeface="Arial" charset="0"/>
                <a:cs typeface="Arial" charset="0"/>
              </a:rPr>
              <a:t>Share what you learn today with family and friends.</a:t>
            </a:r>
          </a:p>
        </p:txBody>
      </p:sp>
      <p:pic>
        <p:nvPicPr>
          <p:cNvPr id="4" name="Picture 3">
            <a:extLst>
              <a:ext uri="{FF2B5EF4-FFF2-40B4-BE49-F238E27FC236}">
                <a16:creationId xmlns:a16="http://schemas.microsoft.com/office/drawing/2014/main" id="{DA193843-9CD9-A135-E93C-8B1BB1DDF84F}"/>
              </a:ext>
              <a:ext uri="{C183D7F6-B498-43B3-948B-1728B52AA6E4}">
                <adec:decorative xmlns:adec="http://schemas.microsoft.com/office/drawing/2017/decorative" val="1"/>
              </a:ext>
            </a:extLst>
          </p:cNvPr>
          <p:cNvPicPr>
            <a:picLocks noChangeAspect="1"/>
          </p:cNvPicPr>
          <p:nvPr/>
        </p:nvPicPr>
        <p:blipFill>
          <a:blip r:embed="rId4"/>
          <a:srcRect r="-6091" b="43402"/>
          <a:stretch>
            <a:fillRect/>
          </a:stretch>
        </p:blipFill>
        <p:spPr>
          <a:xfrm>
            <a:off x="4324470" y="4985342"/>
            <a:ext cx="1874330" cy="1782179"/>
          </a:xfrm>
          <a:prstGeom prst="rect">
            <a:avLst/>
          </a:prstGeom>
        </p:spPr>
      </p:pic>
      <p:sp>
        <p:nvSpPr>
          <p:cNvPr id="2" name="Speech Bubble: Rectangle with Corners Rounded 1">
            <a:extLst>
              <a:ext uri="{FF2B5EF4-FFF2-40B4-BE49-F238E27FC236}">
                <a16:creationId xmlns:a16="http://schemas.microsoft.com/office/drawing/2014/main" id="{E4692D20-6519-9FCD-08E7-9DDE033BFDAD}"/>
              </a:ext>
            </a:extLst>
          </p:cNvPr>
          <p:cNvSpPr/>
          <p:nvPr/>
        </p:nvSpPr>
        <p:spPr bwMode="auto">
          <a:xfrm>
            <a:off x="2409945" y="5932240"/>
            <a:ext cx="1638300" cy="715089"/>
          </a:xfrm>
          <a:prstGeom prst="wedgeRoundRectCallout">
            <a:avLst>
              <a:gd name="adj1" fmla="val 67266"/>
              <a:gd name="adj2" fmla="val -49306"/>
              <a:gd name="adj3" fmla="val 16667"/>
            </a:avLst>
          </a:prstGeom>
          <a:solidFill>
            <a:srgbClr val="545454"/>
          </a:solidFill>
          <a:ln w="9525" cap="flat" cmpd="sng" algn="ctr">
            <a:solidFill>
              <a:srgbClr val="54545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panose="020B0604020202020204" pitchFamily="34" charset="0"/>
                <a:cs typeface="Arial" panose="020B0604020202020204" pitchFamily="34" charset="0"/>
              </a:rPr>
              <a:t>Thank you for playing!</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F817B15A-4B40-D022-BB2F-5D927F99ECC2}"/>
              </a:ext>
            </a:extLst>
          </p:cNvPr>
          <p:cNvSpPr>
            <a:spLocks noGrp="1"/>
          </p:cNvSpPr>
          <p:nvPr>
            <p:ph type="title"/>
          </p:nvPr>
        </p:nvSpPr>
        <p:spPr/>
        <p:txBody>
          <a:bodyPr/>
          <a:lstStyle/>
          <a:p>
            <a:r>
              <a:rPr lang="en-US" altLang="en-US" b="1">
                <a:solidFill>
                  <a:srgbClr val="36647E"/>
                </a:solidFill>
                <a:latin typeface="Arial" panose="020B0604020202020204" pitchFamily="34" charset="0"/>
                <a:cs typeface="Arial" panose="020B0604020202020204" pitchFamily="34" charset="0"/>
              </a:rPr>
              <a:t>Directions</a:t>
            </a:r>
          </a:p>
        </p:txBody>
      </p:sp>
      <p:sp>
        <p:nvSpPr>
          <p:cNvPr id="6147" name="Content Placeholder 2">
            <a:extLst>
              <a:ext uri="{FF2B5EF4-FFF2-40B4-BE49-F238E27FC236}">
                <a16:creationId xmlns:a16="http://schemas.microsoft.com/office/drawing/2014/main" id="{64007FD9-FAEF-7E7D-3DEA-C7B9E1050D56}"/>
              </a:ext>
            </a:extLst>
          </p:cNvPr>
          <p:cNvSpPr>
            <a:spLocks noGrp="1"/>
          </p:cNvSpPr>
          <p:nvPr>
            <p:ph idx="1"/>
          </p:nvPr>
        </p:nvSpPr>
        <p:spPr/>
        <p:txBody>
          <a:bodyPr/>
          <a:lstStyle/>
          <a:p>
            <a:pPr>
              <a:buFont typeface="Times New Roman" panose="02020603050405020304" pitchFamily="18" charset="0"/>
              <a:buAutoNum type="arabicPeriod"/>
            </a:pPr>
            <a:r>
              <a:rPr lang="en-US" altLang="en-US" sz="2400">
                <a:solidFill>
                  <a:srgbClr val="545454"/>
                </a:solidFill>
                <a:latin typeface="Arial" panose="020B0604020202020204" pitchFamily="34" charset="0"/>
                <a:cs typeface="Arial" panose="020B0604020202020204" pitchFamily="34" charset="0"/>
              </a:rPr>
              <a:t>Each team takes turns choosing a category and </a:t>
            </a:r>
            <a:br>
              <a:rPr lang="en-US" altLang="en-US" sz="2400">
                <a:solidFill>
                  <a:srgbClr val="545454"/>
                </a:solidFill>
                <a:latin typeface="Arial" panose="020B0604020202020204" pitchFamily="34" charset="0"/>
                <a:cs typeface="Arial" panose="020B0604020202020204" pitchFamily="34" charset="0"/>
              </a:rPr>
            </a:br>
            <a:r>
              <a:rPr lang="en-US" altLang="en-US" sz="2400">
                <a:solidFill>
                  <a:srgbClr val="545454"/>
                </a:solidFill>
                <a:latin typeface="Arial" panose="020B0604020202020204" pitchFamily="34" charset="0"/>
                <a:cs typeface="Arial" panose="020B0604020202020204" pitchFamily="34" charset="0"/>
              </a:rPr>
              <a:t>point value. </a:t>
            </a:r>
            <a:br>
              <a:rPr lang="en-US" altLang="en-US" sz="2400">
                <a:solidFill>
                  <a:srgbClr val="545454"/>
                </a:solidFill>
                <a:latin typeface="Arial" panose="020B0604020202020204" pitchFamily="34" charset="0"/>
                <a:cs typeface="Arial" panose="020B0604020202020204" pitchFamily="34" charset="0"/>
              </a:rPr>
            </a:br>
            <a:r>
              <a:rPr lang="en-US" altLang="en-US" sz="2400">
                <a:solidFill>
                  <a:srgbClr val="545454"/>
                </a:solidFill>
                <a:latin typeface="Arial" panose="020B0604020202020204" pitchFamily="34" charset="0"/>
                <a:cs typeface="Arial" panose="020B0604020202020204" pitchFamily="34" charset="0"/>
              </a:rPr>
              <a:t> </a:t>
            </a:r>
          </a:p>
          <a:p>
            <a:pPr>
              <a:buFont typeface="Times New Roman" panose="02020603050405020304" pitchFamily="18" charset="0"/>
              <a:buAutoNum type="arabicPeriod"/>
            </a:pPr>
            <a:r>
              <a:rPr lang="en-US" altLang="en-US" sz="2400">
                <a:solidFill>
                  <a:srgbClr val="545454"/>
                </a:solidFill>
                <a:latin typeface="Arial" panose="020B0604020202020204" pitchFamily="34" charset="0"/>
                <a:cs typeface="Arial" panose="020B0604020202020204" pitchFamily="34" charset="0"/>
              </a:rPr>
              <a:t>After the statement or question is read, each team will write an answer on their answer sheet.</a:t>
            </a:r>
            <a:br>
              <a:rPr lang="en-US" altLang="en-US" sz="2400">
                <a:solidFill>
                  <a:srgbClr val="545454"/>
                </a:solidFill>
                <a:latin typeface="Arial" panose="020B0604020202020204" pitchFamily="34" charset="0"/>
                <a:cs typeface="Arial" panose="020B0604020202020204" pitchFamily="34" charset="0"/>
              </a:rPr>
            </a:br>
            <a:endParaRPr lang="en-US" altLang="en-US" sz="2400">
              <a:solidFill>
                <a:srgbClr val="545454"/>
              </a:solidFill>
              <a:latin typeface="Arial" panose="020B0604020202020204" pitchFamily="34" charset="0"/>
              <a:cs typeface="Arial" panose="020B0604020202020204" pitchFamily="34" charset="0"/>
            </a:endParaRPr>
          </a:p>
          <a:p>
            <a:pPr>
              <a:buFont typeface="Times New Roman" panose="02020603050405020304" pitchFamily="18" charset="0"/>
              <a:buAutoNum type="arabicPeriod"/>
            </a:pPr>
            <a:r>
              <a:rPr lang="en-US" altLang="en-US" sz="2400">
                <a:solidFill>
                  <a:srgbClr val="545454"/>
                </a:solidFill>
                <a:latin typeface="Arial" panose="020B0604020202020204" pitchFamily="34" charset="0"/>
                <a:cs typeface="Arial" panose="020B0604020202020204" pitchFamily="34" charset="0"/>
              </a:rPr>
              <a:t>Points will be awarded for correct answers only.  If your team answers the question correctly, circle the answer on your answer sheet. </a:t>
            </a:r>
          </a:p>
          <a:p>
            <a:pPr>
              <a:buFont typeface="Times New Roman" panose="02020603050405020304" pitchFamily="18" charset="0"/>
              <a:buAutoNum type="arabicPeriod"/>
            </a:pPr>
            <a:endParaRPr lang="en-US" altLang="en-US" sz="2400">
              <a:solidFill>
                <a:srgbClr val="545454"/>
              </a:solidFill>
              <a:latin typeface="Arial" panose="020B0604020202020204" pitchFamily="34" charset="0"/>
              <a:cs typeface="Arial" panose="020B0604020202020204" pitchFamily="34" charset="0"/>
            </a:endParaRPr>
          </a:p>
          <a:p>
            <a:endParaRPr lang="en-US" altLang="en-US" sz="2400">
              <a:solidFill>
                <a:srgbClr val="545454"/>
              </a:solidFill>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121AE-E360-5D81-9128-3E9A8B91C4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611F44-EED0-13F6-0973-6B133C1A512A}"/>
              </a:ext>
            </a:extLst>
          </p:cNvPr>
          <p:cNvSpPr>
            <a:spLocks noGrp="1"/>
          </p:cNvSpPr>
          <p:nvPr>
            <p:ph type="title" idx="4294967295"/>
          </p:nvPr>
        </p:nvSpPr>
        <p:spPr>
          <a:xfrm>
            <a:off x="685800" y="-1143000"/>
            <a:ext cx="7772400" cy="1143000"/>
          </a:xfrm>
        </p:spPr>
        <p:txBody>
          <a:bodyPr vert="horz" wrap="square" lIns="91440" tIns="45720" rIns="91440" bIns="45720" numCol="1" anchor="b" anchorCtr="0" compatLnSpc="1">
            <a:prstTxWarp prst="textNoShape">
              <a:avLst/>
            </a:prstTxWarp>
          </a:bodyPr>
          <a:lstStyle/>
          <a:p>
            <a:r>
              <a:rPr lang="en-US"/>
              <a:t>Game board</a:t>
            </a:r>
          </a:p>
        </p:txBody>
      </p:sp>
      <p:sp>
        <p:nvSpPr>
          <p:cNvPr id="10253" name="AutoShape 23">
            <a:hlinkClick r:id="rId4" action="ppaction://hlinksldjump" highlightClick="1"/>
            <a:extLst>
              <a:ext uri="{FF2B5EF4-FFF2-40B4-BE49-F238E27FC236}">
                <a16:creationId xmlns:a16="http://schemas.microsoft.com/office/drawing/2014/main" id="{6BCBA7CF-4FB3-5747-260C-B6F10C22D43E}"/>
              </a:ext>
            </a:extLst>
          </p:cNvPr>
          <p:cNvSpPr>
            <a:spLocks noChangeArrowheads="1"/>
          </p:cNvSpPr>
          <p:nvPr/>
        </p:nvSpPr>
        <p:spPr bwMode="auto">
          <a:xfrm>
            <a:off x="1447800" y="990600"/>
            <a:ext cx="2057400" cy="990600"/>
          </a:xfrm>
          <a:prstGeom prst="actionButtonBlank">
            <a:avLst/>
          </a:prstGeom>
          <a:solidFill>
            <a:srgbClr val="FAAF5C"/>
          </a:solidFill>
          <a:ln w="9525">
            <a:solidFill>
              <a:schemeClr val="bg2"/>
            </a:solidFill>
            <a:miter lim="800000"/>
            <a:headEnd/>
            <a:tailEnd/>
          </a:ln>
        </p:spPr>
        <p:txBody>
          <a:bodyPr lIns="91440" tIns="45720" rIns="91440" bIns="45720"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a:solidFill>
                  <a:schemeClr val="accent3">
                    <a:lumMod val="10000"/>
                  </a:schemeClr>
                </a:solidFill>
                <a:latin typeface="Arial"/>
                <a:ea typeface="MS PGothic"/>
                <a:cs typeface="Arial"/>
              </a:rPr>
              <a:t>I Spy…</a:t>
            </a:r>
          </a:p>
        </p:txBody>
      </p:sp>
      <p:sp>
        <p:nvSpPr>
          <p:cNvPr id="10243" name="AutoShape 29">
            <a:hlinkClick r:id="" action="ppaction://noaction" highlightClick="1"/>
            <a:extLst>
              <a:ext uri="{FF2B5EF4-FFF2-40B4-BE49-F238E27FC236}">
                <a16:creationId xmlns:a16="http://schemas.microsoft.com/office/drawing/2014/main" id="{F887C8A1-B5C4-FB90-C5E3-1931657590A6}"/>
              </a:ext>
            </a:extLst>
          </p:cNvPr>
          <p:cNvSpPr>
            <a:spLocks noChangeArrowheads="1"/>
          </p:cNvSpPr>
          <p:nvPr/>
        </p:nvSpPr>
        <p:spPr bwMode="auto">
          <a:xfrm>
            <a:off x="1447800" y="1981200"/>
            <a:ext cx="2057400"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36647E"/>
                </a:solidFill>
                <a:latin typeface="Arial" panose="020B0604020202020204" pitchFamily="34" charset="0"/>
                <a:cs typeface="Arial" panose="020B0604020202020204" pitchFamily="34" charset="0"/>
                <a:hlinkClick r:id="rId5" action="ppaction://hlinksldjump"/>
              </a:rPr>
              <a:t>1 point</a:t>
            </a:r>
            <a:endParaRPr lang="en-US" altLang="en-US" sz="2000">
              <a:solidFill>
                <a:srgbClr val="36647E"/>
              </a:solidFill>
              <a:latin typeface="Arial" panose="020B0604020202020204" pitchFamily="34" charset="0"/>
              <a:cs typeface="Arial" panose="020B0604020202020204" pitchFamily="34" charset="0"/>
            </a:endParaRPr>
          </a:p>
        </p:txBody>
      </p:sp>
      <p:sp>
        <p:nvSpPr>
          <p:cNvPr id="10244" name="AutoShape 30">
            <a:hlinkClick r:id="" action="ppaction://noaction" highlightClick="1"/>
            <a:extLst>
              <a:ext uri="{FF2B5EF4-FFF2-40B4-BE49-F238E27FC236}">
                <a16:creationId xmlns:a16="http://schemas.microsoft.com/office/drawing/2014/main" id="{4013DF14-6177-12CA-B51B-A817249DDD15}"/>
              </a:ext>
            </a:extLst>
          </p:cNvPr>
          <p:cNvSpPr>
            <a:spLocks noChangeArrowheads="1"/>
          </p:cNvSpPr>
          <p:nvPr/>
        </p:nvSpPr>
        <p:spPr bwMode="auto">
          <a:xfrm>
            <a:off x="1447800" y="3124200"/>
            <a:ext cx="2057400"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FF9933"/>
                </a:solidFill>
                <a:latin typeface="Arial" panose="020B0604020202020204" pitchFamily="34" charset="0"/>
                <a:cs typeface="Arial" panose="020B0604020202020204" pitchFamily="34" charset="0"/>
                <a:hlinkClick r:id="rId6" action="ppaction://hlinksldjump"/>
              </a:rPr>
              <a:t>2 points</a:t>
            </a:r>
            <a:endParaRPr lang="en-US" altLang="en-US" sz="2000">
              <a:solidFill>
                <a:srgbClr val="FF9933"/>
              </a:solidFill>
              <a:latin typeface="Arial" panose="020B0604020202020204" pitchFamily="34" charset="0"/>
              <a:cs typeface="Arial" panose="020B0604020202020204" pitchFamily="34" charset="0"/>
            </a:endParaRPr>
          </a:p>
        </p:txBody>
      </p:sp>
      <p:sp>
        <p:nvSpPr>
          <p:cNvPr id="10245" name="AutoShape 31">
            <a:hlinkClick r:id="" action="ppaction://noaction" highlightClick="1"/>
            <a:extLst>
              <a:ext uri="{FF2B5EF4-FFF2-40B4-BE49-F238E27FC236}">
                <a16:creationId xmlns:a16="http://schemas.microsoft.com/office/drawing/2014/main" id="{F787ABD2-7ACE-71CF-556B-19BDE74FF90C}"/>
              </a:ext>
            </a:extLst>
          </p:cNvPr>
          <p:cNvSpPr>
            <a:spLocks noChangeArrowheads="1"/>
          </p:cNvSpPr>
          <p:nvPr/>
        </p:nvSpPr>
        <p:spPr bwMode="auto">
          <a:xfrm>
            <a:off x="1447800" y="4267200"/>
            <a:ext cx="2057400"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FF9933"/>
                </a:solidFill>
                <a:latin typeface="Arial" panose="020B0604020202020204" pitchFamily="34" charset="0"/>
                <a:cs typeface="Arial" panose="020B0604020202020204" pitchFamily="34" charset="0"/>
                <a:hlinkClick r:id="rId7" action="ppaction://hlinksldjump"/>
              </a:rPr>
              <a:t>3 points</a:t>
            </a:r>
            <a:endParaRPr lang="en-US" altLang="en-US" sz="2000">
              <a:solidFill>
                <a:srgbClr val="FF9933"/>
              </a:solidFill>
              <a:latin typeface="Arial" panose="020B0604020202020204" pitchFamily="34" charset="0"/>
              <a:cs typeface="Arial" panose="020B0604020202020204" pitchFamily="34" charset="0"/>
            </a:endParaRPr>
          </a:p>
        </p:txBody>
      </p:sp>
      <p:sp>
        <p:nvSpPr>
          <p:cNvPr id="10252" name="AutoShape 60">
            <a:hlinkClick r:id="rId4" action="ppaction://hlinksldjump" highlightClick="1"/>
            <a:extLst>
              <a:ext uri="{FF2B5EF4-FFF2-40B4-BE49-F238E27FC236}">
                <a16:creationId xmlns:a16="http://schemas.microsoft.com/office/drawing/2014/main" id="{E422470B-65EC-0914-21A6-BF45C54419EB}"/>
              </a:ext>
            </a:extLst>
          </p:cNvPr>
          <p:cNvSpPr>
            <a:spLocks noChangeArrowheads="1"/>
          </p:cNvSpPr>
          <p:nvPr/>
        </p:nvSpPr>
        <p:spPr bwMode="auto">
          <a:xfrm>
            <a:off x="3505200" y="990600"/>
            <a:ext cx="2039938" cy="990600"/>
          </a:xfrm>
          <a:prstGeom prst="actionButtonBlank">
            <a:avLst/>
          </a:prstGeom>
          <a:solidFill>
            <a:srgbClr val="6BC6B8"/>
          </a:solidFill>
          <a:ln w="9525">
            <a:solidFill>
              <a:schemeClr val="bg2"/>
            </a:solidFill>
            <a:miter lim="800000"/>
            <a:headEnd/>
            <a:tailEnd/>
          </a:ln>
        </p:spPr>
        <p:txBody>
          <a:bodyPr wrap="none" lIns="91440" tIns="45720" rIns="91440" bIns="45720"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a:solidFill>
                  <a:schemeClr val="accent3">
                    <a:lumMod val="10000"/>
                  </a:schemeClr>
                </a:solidFill>
                <a:latin typeface="Arial"/>
                <a:ea typeface="MS PGothic"/>
                <a:cs typeface="Arial"/>
              </a:rPr>
              <a:t>What Should </a:t>
            </a:r>
          </a:p>
          <a:p>
            <a:pPr algn="ctr">
              <a:spcBef>
                <a:spcPct val="0"/>
              </a:spcBef>
              <a:buFontTx/>
              <a:buNone/>
            </a:pPr>
            <a:r>
              <a:rPr lang="en-US" altLang="en-US" sz="1800">
                <a:solidFill>
                  <a:schemeClr val="accent3">
                    <a:lumMod val="10000"/>
                  </a:schemeClr>
                </a:solidFill>
                <a:latin typeface="Arial"/>
                <a:ea typeface="MS PGothic"/>
                <a:cs typeface="Arial"/>
              </a:rPr>
              <a:t>I do?</a:t>
            </a:r>
          </a:p>
        </p:txBody>
      </p:sp>
      <p:sp>
        <p:nvSpPr>
          <p:cNvPr id="10246" name="AutoShape 35">
            <a:hlinkClick r:id="" action="ppaction://noaction" highlightClick="1"/>
            <a:extLst>
              <a:ext uri="{FF2B5EF4-FFF2-40B4-BE49-F238E27FC236}">
                <a16:creationId xmlns:a16="http://schemas.microsoft.com/office/drawing/2014/main" id="{074BD071-8C06-1461-1446-F4A40B4E8B92}"/>
              </a:ext>
            </a:extLst>
          </p:cNvPr>
          <p:cNvSpPr>
            <a:spLocks noChangeArrowheads="1"/>
          </p:cNvSpPr>
          <p:nvPr/>
        </p:nvSpPr>
        <p:spPr bwMode="auto">
          <a:xfrm>
            <a:off x="3505200" y="1981200"/>
            <a:ext cx="2039938"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36647E"/>
                </a:solidFill>
                <a:latin typeface="Arial"/>
                <a:ea typeface="MS PGothic"/>
                <a:cs typeface="Arial"/>
                <a:hlinkClick r:id="rId8" action="ppaction://hlinksldjump"/>
              </a:rPr>
              <a:t>1 point</a:t>
            </a:r>
            <a:endParaRPr lang="en-US" altLang="en-US" sz="2000">
              <a:solidFill>
                <a:srgbClr val="36647E"/>
              </a:solidFill>
              <a:latin typeface="Arial"/>
              <a:ea typeface="MS PGothic"/>
              <a:cs typeface="Arial"/>
              <a:hlinkClick r:id="rId8" action="ppaction://hlinksldjump">
                <a:extLst>
                  <a:ext uri="{A12FA001-AC4F-418D-AE19-62706E023703}">
                    <ahyp:hlinkClr xmlns:ahyp="http://schemas.microsoft.com/office/drawing/2018/hyperlinkcolor" val="tx"/>
                  </a:ext>
                </a:extLst>
              </a:hlinkClick>
            </a:endParaRPr>
          </a:p>
        </p:txBody>
      </p:sp>
      <p:sp>
        <p:nvSpPr>
          <p:cNvPr id="10248" name="AutoShape 40">
            <a:hlinkClick r:id="" action="ppaction://noaction" highlightClick="1"/>
            <a:extLst>
              <a:ext uri="{FF2B5EF4-FFF2-40B4-BE49-F238E27FC236}">
                <a16:creationId xmlns:a16="http://schemas.microsoft.com/office/drawing/2014/main" id="{480B348A-7ED4-381F-611B-B61B84D0C91A}"/>
              </a:ext>
            </a:extLst>
          </p:cNvPr>
          <p:cNvSpPr>
            <a:spLocks noChangeArrowheads="1"/>
          </p:cNvSpPr>
          <p:nvPr/>
        </p:nvSpPr>
        <p:spPr bwMode="auto">
          <a:xfrm>
            <a:off x="3505200" y="3124200"/>
            <a:ext cx="2039938"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36647E"/>
                </a:solidFill>
                <a:latin typeface="Arial"/>
                <a:ea typeface="MS PGothic"/>
                <a:cs typeface="Arial"/>
                <a:hlinkClick r:id="rId9" action="ppaction://hlinksldjump"/>
              </a:rPr>
              <a:t>2 points</a:t>
            </a:r>
            <a:endParaRPr lang="en-US" altLang="en-US" sz="2000">
              <a:solidFill>
                <a:srgbClr val="36647E"/>
              </a:solidFill>
              <a:latin typeface="Arial"/>
              <a:ea typeface="MS PGothic"/>
              <a:cs typeface="Arial"/>
              <a:hlinkClick r:id="rId9" action="ppaction://hlinksldjump">
                <a:extLst>
                  <a:ext uri="{A12FA001-AC4F-418D-AE19-62706E023703}">
                    <ahyp:hlinkClr xmlns:ahyp="http://schemas.microsoft.com/office/drawing/2018/hyperlinkcolor" val="tx"/>
                  </a:ext>
                </a:extLst>
              </a:hlinkClick>
            </a:endParaRPr>
          </a:p>
        </p:txBody>
      </p:sp>
      <p:sp>
        <p:nvSpPr>
          <p:cNvPr id="10250" name="AutoShape 47">
            <a:hlinkClick r:id="" action="ppaction://noaction" highlightClick="1"/>
            <a:extLst>
              <a:ext uri="{FF2B5EF4-FFF2-40B4-BE49-F238E27FC236}">
                <a16:creationId xmlns:a16="http://schemas.microsoft.com/office/drawing/2014/main" id="{2AC28EFC-ADDD-4399-5DFB-7C01BA805377}"/>
              </a:ext>
            </a:extLst>
          </p:cNvPr>
          <p:cNvSpPr>
            <a:spLocks noChangeArrowheads="1"/>
          </p:cNvSpPr>
          <p:nvPr/>
        </p:nvSpPr>
        <p:spPr bwMode="auto">
          <a:xfrm>
            <a:off x="3505200" y="4267200"/>
            <a:ext cx="2039938"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36647E"/>
                </a:solidFill>
                <a:latin typeface="Arial"/>
                <a:ea typeface="MS PGothic"/>
                <a:cs typeface="Arial"/>
                <a:hlinkClick r:id="rId10" action="ppaction://hlinksldjump"/>
              </a:rPr>
              <a:t>3 points</a:t>
            </a:r>
            <a:endParaRPr lang="en-US" altLang="en-US" sz="2000">
              <a:solidFill>
                <a:srgbClr val="36647E"/>
              </a:solidFill>
              <a:latin typeface="Arial"/>
              <a:ea typeface="MS PGothic"/>
              <a:cs typeface="Arial"/>
              <a:hlinkClick r:id="rId10" action="ppaction://hlinksldjump">
                <a:extLst>
                  <a:ext uri="{A12FA001-AC4F-418D-AE19-62706E023703}">
                    <ahyp:hlinkClr xmlns:ahyp="http://schemas.microsoft.com/office/drawing/2018/hyperlinkcolor" val="tx"/>
                  </a:ext>
                </a:extLst>
              </a:hlinkClick>
            </a:endParaRPr>
          </a:p>
        </p:txBody>
      </p:sp>
      <p:sp>
        <p:nvSpPr>
          <p:cNvPr id="10242" name="AutoShape 26">
            <a:hlinkClick r:id="rId4" action="ppaction://hlinksldjump" highlightClick="1"/>
            <a:extLst>
              <a:ext uri="{FF2B5EF4-FFF2-40B4-BE49-F238E27FC236}">
                <a16:creationId xmlns:a16="http://schemas.microsoft.com/office/drawing/2014/main" id="{1C3644E2-2B5C-A459-B73C-1F327B107E52}"/>
              </a:ext>
            </a:extLst>
          </p:cNvPr>
          <p:cNvSpPr>
            <a:spLocks noChangeArrowheads="1"/>
          </p:cNvSpPr>
          <p:nvPr/>
        </p:nvSpPr>
        <p:spPr bwMode="auto">
          <a:xfrm>
            <a:off x="5545138" y="990600"/>
            <a:ext cx="2057400" cy="990600"/>
          </a:xfrm>
          <a:prstGeom prst="actionButtonBlank">
            <a:avLst/>
          </a:prstGeom>
          <a:solidFill>
            <a:srgbClr val="A3D183"/>
          </a:solidFill>
          <a:ln w="9525">
            <a:solidFill>
              <a:schemeClr val="bg2"/>
            </a:solidFill>
            <a:miter lim="800000"/>
            <a:headEnd/>
            <a:tailEnd/>
          </a:ln>
        </p:spPr>
        <p:txBody>
          <a:bodyPr wrap="none" lIns="91440" tIns="45720" rIns="91440" bIns="45720"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a:solidFill>
                  <a:schemeClr val="accent3">
                    <a:lumMod val="10000"/>
                  </a:schemeClr>
                </a:solidFill>
                <a:latin typeface="Arial"/>
                <a:ea typeface="MS PGothic"/>
                <a:cs typeface="Arial"/>
              </a:rPr>
              <a:t>Rhyme Time</a:t>
            </a:r>
          </a:p>
        </p:txBody>
      </p:sp>
      <p:sp>
        <p:nvSpPr>
          <p:cNvPr id="10247" name="AutoShape 36">
            <a:hlinkClick r:id="" action="ppaction://noaction" highlightClick="1"/>
            <a:extLst>
              <a:ext uri="{FF2B5EF4-FFF2-40B4-BE49-F238E27FC236}">
                <a16:creationId xmlns:a16="http://schemas.microsoft.com/office/drawing/2014/main" id="{441D457E-5BA3-AF28-01DD-9A61F6BF0A84}"/>
              </a:ext>
            </a:extLst>
          </p:cNvPr>
          <p:cNvSpPr>
            <a:spLocks noChangeArrowheads="1"/>
          </p:cNvSpPr>
          <p:nvPr/>
        </p:nvSpPr>
        <p:spPr bwMode="auto">
          <a:xfrm>
            <a:off x="5545138" y="1981200"/>
            <a:ext cx="2057400"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36647E"/>
                </a:solidFill>
                <a:latin typeface="Arial"/>
                <a:ea typeface="MS PGothic"/>
                <a:cs typeface="Arial"/>
                <a:hlinkClick r:id="rId11" action="ppaction://hlinksldjump"/>
              </a:rPr>
              <a:t>1 point</a:t>
            </a:r>
            <a:endParaRPr lang="en-US" altLang="en-US" sz="2000">
              <a:solidFill>
                <a:srgbClr val="36647E"/>
              </a:solidFill>
              <a:latin typeface="Arial"/>
              <a:ea typeface="MS PGothic"/>
              <a:cs typeface="Arial"/>
              <a:hlinkClick r:id="rId11" action="ppaction://hlinksldjump">
                <a:extLst>
                  <a:ext uri="{A12FA001-AC4F-418D-AE19-62706E023703}">
                    <ahyp:hlinkClr xmlns:ahyp="http://schemas.microsoft.com/office/drawing/2018/hyperlinkcolor" val="tx"/>
                  </a:ext>
                </a:extLst>
              </a:hlinkClick>
            </a:endParaRPr>
          </a:p>
        </p:txBody>
      </p:sp>
      <p:sp>
        <p:nvSpPr>
          <p:cNvPr id="10249" name="AutoShape 41">
            <a:hlinkClick r:id="" action="ppaction://noaction" highlightClick="1"/>
            <a:extLst>
              <a:ext uri="{FF2B5EF4-FFF2-40B4-BE49-F238E27FC236}">
                <a16:creationId xmlns:a16="http://schemas.microsoft.com/office/drawing/2014/main" id="{BC4C0B96-F182-AA57-FA30-ACB45C959BEA}"/>
              </a:ext>
            </a:extLst>
          </p:cNvPr>
          <p:cNvSpPr>
            <a:spLocks noChangeArrowheads="1"/>
          </p:cNvSpPr>
          <p:nvPr/>
        </p:nvSpPr>
        <p:spPr bwMode="auto">
          <a:xfrm>
            <a:off x="5545138" y="3124200"/>
            <a:ext cx="2057400"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36647E"/>
                </a:solidFill>
                <a:latin typeface="Arial"/>
                <a:ea typeface="MS PGothic"/>
                <a:cs typeface="Arial"/>
                <a:hlinkClick r:id="rId12" action="ppaction://hlinksldjump"/>
              </a:rPr>
              <a:t>2 points</a:t>
            </a:r>
            <a:endParaRPr lang="en-US" altLang="en-US" sz="2000">
              <a:solidFill>
                <a:srgbClr val="36647E"/>
              </a:solidFill>
              <a:latin typeface="Arial"/>
              <a:ea typeface="MS PGothic"/>
              <a:cs typeface="Arial"/>
              <a:hlinkClick r:id="rId12" action="ppaction://hlinksldjump">
                <a:extLst>
                  <a:ext uri="{A12FA001-AC4F-418D-AE19-62706E023703}">
                    <ahyp:hlinkClr xmlns:ahyp="http://schemas.microsoft.com/office/drawing/2018/hyperlinkcolor" val="tx"/>
                  </a:ext>
                </a:extLst>
              </a:hlinkClick>
            </a:endParaRPr>
          </a:p>
        </p:txBody>
      </p:sp>
      <p:sp>
        <p:nvSpPr>
          <p:cNvPr id="10251" name="AutoShape 48">
            <a:hlinkClick r:id="" action="ppaction://noaction" highlightClick="1"/>
            <a:extLst>
              <a:ext uri="{FF2B5EF4-FFF2-40B4-BE49-F238E27FC236}">
                <a16:creationId xmlns:a16="http://schemas.microsoft.com/office/drawing/2014/main" id="{1650E9E4-8191-9952-B458-E67D6EEE5F30}"/>
              </a:ext>
            </a:extLst>
          </p:cNvPr>
          <p:cNvSpPr>
            <a:spLocks noChangeArrowheads="1"/>
          </p:cNvSpPr>
          <p:nvPr/>
        </p:nvSpPr>
        <p:spPr bwMode="auto">
          <a:xfrm>
            <a:off x="5545138" y="4267200"/>
            <a:ext cx="2057400" cy="1143000"/>
          </a:xfrm>
          <a:prstGeom prst="actionButtonBlank">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rgbClr val="36647E"/>
                </a:solidFill>
                <a:latin typeface="Arial"/>
                <a:ea typeface="MS PGothic"/>
                <a:cs typeface="Arial"/>
                <a:hlinkClick r:id="rId13" action="ppaction://hlinksldjump"/>
              </a:rPr>
              <a:t>3 points</a:t>
            </a:r>
            <a:endParaRPr lang="en-US" altLang="en-US" sz="2000">
              <a:solidFill>
                <a:srgbClr val="FF9933"/>
              </a:solidFill>
              <a:latin typeface="Arial" panose="020B0604020202020204" pitchFamily="34" charset="0"/>
              <a:cs typeface="Arial" panose="020B0604020202020204" pitchFamily="34" charset="0"/>
            </a:endParaRPr>
          </a:p>
        </p:txBody>
      </p:sp>
      <p:sp>
        <p:nvSpPr>
          <p:cNvPr id="10255" name="Rectangle 1">
            <a:hlinkClick r:id="" action="ppaction://noaction"/>
            <a:extLst>
              <a:ext uri="{FF2B5EF4-FFF2-40B4-BE49-F238E27FC236}">
                <a16:creationId xmlns:a16="http://schemas.microsoft.com/office/drawing/2014/main" id="{2F5846B3-2218-10A5-8205-E0CF6929AC40}"/>
              </a:ext>
              <a:ext uri="{C183D7F6-B498-43B3-948B-1728B52AA6E4}">
                <adec:decorative xmlns:adec="http://schemas.microsoft.com/office/drawing/2017/decorative" val="1"/>
              </a:ext>
            </a:extLst>
          </p:cNvPr>
          <p:cNvSpPr>
            <a:spLocks noChangeArrowheads="1"/>
          </p:cNvSpPr>
          <p:nvPr/>
        </p:nvSpPr>
        <p:spPr bwMode="auto">
          <a:xfrm>
            <a:off x="-150851" y="6172200"/>
            <a:ext cx="297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u="sng" dirty="0">
                <a:solidFill>
                  <a:srgbClr val="F89C3E"/>
                </a:solidFill>
                <a:latin typeface="Arial" panose="020B0604020202020204" pitchFamily="34" charset="0"/>
                <a:cs typeface="Arial" panose="020B0604020202020204" pitchFamily="34" charset="0"/>
                <a:hlinkClick r:id="rId14" action="ppaction://hlinksldjump"/>
              </a:rPr>
              <a:t>Final Question</a:t>
            </a:r>
            <a:endParaRPr lang="en-US" altLang="en-US" sz="2400" u="sng" dirty="0">
              <a:solidFill>
                <a:srgbClr val="F89C3E"/>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4619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7">
            <a:extLst>
              <a:ext uri="{FF2B5EF4-FFF2-40B4-BE49-F238E27FC236}">
                <a16:creationId xmlns:a16="http://schemas.microsoft.com/office/drawing/2014/main" id="{8F4DB892-98DF-FB06-4001-4FEC733DBCEA}"/>
              </a:ext>
            </a:extLst>
          </p:cNvPr>
          <p:cNvSpPr txBox="1">
            <a:spLocks noGrp="1" noChangeArrowheads="1"/>
          </p:cNvSpPr>
          <p:nvPr>
            <p:ph type="title" idx="4294967295"/>
          </p:nvPr>
        </p:nvSpPr>
        <p:spPr bwMode="auto">
          <a:xfrm>
            <a:off x="545107" y="879565"/>
            <a:ext cx="8053785" cy="120032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I spy a </a:t>
            </a:r>
            <a:r>
              <a:rPr kumimoji="0" lang="en-US" altLang="en-US" sz="3600" b="1"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trusted adult </a:t>
            </a:r>
            <a:r>
              <a:rPr kumimoji="0" lang="en-US" altLang="en-US" sz="3600" b="0"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who can answer your questions about medicine…</a:t>
            </a:r>
          </a:p>
        </p:txBody>
      </p:sp>
      <p:pic>
        <p:nvPicPr>
          <p:cNvPr id="7" name="Picture 6" descr="Option 1. A person in a white coat holding a tablet in a pharmacy.">
            <a:extLst>
              <a:ext uri="{FF2B5EF4-FFF2-40B4-BE49-F238E27FC236}">
                <a16:creationId xmlns:a16="http://schemas.microsoft.com/office/drawing/2014/main" id="{A21A2220-93FB-B83D-582E-C98094156157}"/>
              </a:ext>
            </a:extLst>
          </p:cNvPr>
          <p:cNvPicPr>
            <a:picLocks noChangeAspect="1"/>
          </p:cNvPicPr>
          <p:nvPr/>
        </p:nvPicPr>
        <p:blipFill>
          <a:blip r:embed="rId4"/>
          <a:srcRect l="14305" r="29167"/>
          <a:stretch/>
        </p:blipFill>
        <p:spPr>
          <a:xfrm>
            <a:off x="1600246" y="2434363"/>
            <a:ext cx="2609281" cy="2998624"/>
          </a:xfrm>
          <a:prstGeom prst="rect">
            <a:avLst/>
          </a:prstGeom>
        </p:spPr>
      </p:pic>
      <p:pic>
        <p:nvPicPr>
          <p:cNvPr id="3" name="Picture 2" descr="Option 2. A child smiling at the camera">
            <a:extLst>
              <a:ext uri="{FF2B5EF4-FFF2-40B4-BE49-F238E27FC236}">
                <a16:creationId xmlns:a16="http://schemas.microsoft.com/office/drawing/2014/main" id="{9221BBE8-844A-5014-85DC-205FDE66A244}"/>
              </a:ext>
            </a:extLst>
          </p:cNvPr>
          <p:cNvPicPr>
            <a:picLocks noChangeAspect="1"/>
          </p:cNvPicPr>
          <p:nvPr/>
        </p:nvPicPr>
        <p:blipFill>
          <a:blip r:embed="rId5"/>
          <a:srcRect l="22326" r="22326"/>
          <a:stretch/>
        </p:blipFill>
        <p:spPr>
          <a:xfrm>
            <a:off x="5029200" y="2421353"/>
            <a:ext cx="2575326" cy="2998624"/>
          </a:xfrm>
          <a:prstGeom prst="rect">
            <a:avLst/>
          </a:prstGeom>
        </p:spPr>
      </p:pic>
      <p:sp>
        <p:nvSpPr>
          <p:cNvPr id="4" name="Oval 3">
            <a:extLst>
              <a:ext uri="{FF2B5EF4-FFF2-40B4-BE49-F238E27FC236}">
                <a16:creationId xmlns:a16="http://schemas.microsoft.com/office/drawing/2014/main" id="{AC46E2E0-F7FC-1459-E700-B1B7E0656FE6}"/>
              </a:ext>
              <a:ext uri="{C183D7F6-B498-43B3-948B-1728B52AA6E4}">
                <adec:decorative xmlns:adec="http://schemas.microsoft.com/office/drawing/2017/decorative" val="1"/>
              </a:ext>
            </a:extLst>
          </p:cNvPr>
          <p:cNvSpPr/>
          <p:nvPr/>
        </p:nvSpPr>
        <p:spPr>
          <a:xfrm>
            <a:off x="1112436" y="2095138"/>
            <a:ext cx="688855" cy="688849"/>
          </a:xfrm>
          <a:prstGeom prst="ellipse">
            <a:avLst/>
          </a:prstGeom>
          <a:solidFill>
            <a:srgbClr val="A3D183"/>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4000">
                <a:solidFill>
                  <a:schemeClr val="tx1"/>
                </a:solidFill>
                <a:latin typeface="Arial" panose="020B0604020202020204" pitchFamily="34" charset="0"/>
                <a:cs typeface="Arial" panose="020B0604020202020204" pitchFamily="34" charset="0"/>
              </a:rPr>
              <a:t>1</a:t>
            </a:r>
          </a:p>
        </p:txBody>
      </p:sp>
      <p:sp>
        <p:nvSpPr>
          <p:cNvPr id="5" name="Oval 4">
            <a:extLst>
              <a:ext uri="{FF2B5EF4-FFF2-40B4-BE49-F238E27FC236}">
                <a16:creationId xmlns:a16="http://schemas.microsoft.com/office/drawing/2014/main" id="{F6B0923F-D2B6-BC8B-987B-2DAE59573028}"/>
              </a:ext>
              <a:ext uri="{C183D7F6-B498-43B3-948B-1728B52AA6E4}">
                <adec:decorative xmlns:adec="http://schemas.microsoft.com/office/drawing/2017/decorative" val="1"/>
              </a:ext>
            </a:extLst>
          </p:cNvPr>
          <p:cNvSpPr/>
          <p:nvPr/>
        </p:nvSpPr>
        <p:spPr>
          <a:xfrm>
            <a:off x="4570395" y="2162456"/>
            <a:ext cx="688855" cy="679705"/>
          </a:xfrm>
          <a:prstGeom prst="ellipse">
            <a:avLst/>
          </a:prstGeom>
          <a:solidFill>
            <a:srgbClr val="FAAF5C"/>
          </a:solidFill>
          <a:ln/>
        </p:spPr>
        <p:style>
          <a:lnRef idx="3">
            <a:schemeClr val="lt1"/>
          </a:lnRef>
          <a:fillRef idx="1">
            <a:schemeClr val="accent6"/>
          </a:fillRef>
          <a:effectRef idx="1">
            <a:schemeClr val="accent6"/>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4000">
                <a:solidFill>
                  <a:schemeClr val="tx1"/>
                </a:solidFill>
                <a:latin typeface="Arial" panose="020B0604020202020204" pitchFamily="34" charset="0"/>
                <a:cs typeface="Arial" panose="020B0604020202020204" pitchFamily="34" charset="0"/>
              </a:rPr>
              <a:t>2</a:t>
            </a:r>
          </a:p>
        </p:txBody>
      </p:sp>
      <p:sp>
        <p:nvSpPr>
          <p:cNvPr id="12292" name="Action Button: Custom 1">
            <a:hlinkClick r:id="" action="ppaction://hlinkshowjump?jump=nextslide" highlightClick="1"/>
            <a:extLst>
              <a:ext uri="{FF2B5EF4-FFF2-40B4-BE49-F238E27FC236}">
                <a16:creationId xmlns:a16="http://schemas.microsoft.com/office/drawing/2014/main" id="{AEFEC4C2-4C1A-127D-7E84-31E1817E6A98}"/>
              </a:ext>
            </a:extLst>
          </p:cNvPr>
          <p:cNvSpPr>
            <a:spLocks noChangeArrowheads="1"/>
          </p:cNvSpPr>
          <p:nvPr/>
        </p:nvSpPr>
        <p:spPr bwMode="auto">
          <a:xfrm>
            <a:off x="3962400" y="58674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6" action="ppaction://hlinksldjump"/>
              </a:rPr>
              <a:t>Answer</a:t>
            </a:r>
            <a:r>
              <a:rPr lang="en-US" altLang="en-US" sz="2400">
                <a:solidFill>
                  <a:srgbClr val="C00000"/>
                </a:solidFill>
                <a:latin typeface="Arial" panose="020B0604020202020204" pitchFamily="34" charset="0"/>
                <a:cs typeface="Arial" panose="020B0604020202020204" pitchFamily="34" charset="0"/>
              </a:rPr>
              <a:t> </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tion 1. A person in a white coat holding a tablet in a pharmacy">
            <a:extLst>
              <a:ext uri="{FF2B5EF4-FFF2-40B4-BE49-F238E27FC236}">
                <a16:creationId xmlns:a16="http://schemas.microsoft.com/office/drawing/2014/main" id="{5D29A30E-702B-8F2D-C3A2-57A5590B7C12}"/>
              </a:ext>
            </a:extLst>
          </p:cNvPr>
          <p:cNvPicPr>
            <a:picLocks noChangeAspect="1"/>
          </p:cNvPicPr>
          <p:nvPr/>
        </p:nvPicPr>
        <p:blipFill>
          <a:blip r:embed="rId4"/>
          <a:srcRect l="14305" r="29167"/>
          <a:stretch/>
        </p:blipFill>
        <p:spPr>
          <a:xfrm>
            <a:off x="2691253" y="1198238"/>
            <a:ext cx="3761493" cy="4322763"/>
          </a:xfrm>
          <a:prstGeom prst="rect">
            <a:avLst/>
          </a:prstGeom>
        </p:spPr>
      </p:pic>
      <p:sp>
        <p:nvSpPr>
          <p:cNvPr id="3" name="Title 2">
            <a:extLst>
              <a:ext uri="{FF2B5EF4-FFF2-40B4-BE49-F238E27FC236}">
                <a16:creationId xmlns:a16="http://schemas.microsoft.com/office/drawing/2014/main" id="{A2CCEE4D-5E07-9CCC-AC9D-CA0220CF7F9C}"/>
              </a:ext>
            </a:extLst>
          </p:cNvPr>
          <p:cNvSpPr>
            <a:spLocks noGrp="1"/>
          </p:cNvSpPr>
          <p:nvPr>
            <p:ph type="title" idx="4294967295"/>
          </p:nvPr>
        </p:nvSpPr>
        <p:spPr bwMode="auto">
          <a:xfrm>
            <a:off x="3319462" y="830666"/>
            <a:ext cx="2505074" cy="779322"/>
          </a:xfrm>
          <a:prstGeom prst="roundRect">
            <a:avLst/>
          </a:prstGeom>
          <a:solidFill>
            <a:srgbClr val="36647E"/>
          </a:solidFill>
          <a:ln w="38100" cap="flat" cmpd="sng" algn="ctr">
            <a:solidFill>
              <a:srgbClr val="F89C3E"/>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Pharmacist</a:t>
            </a:r>
          </a:p>
        </p:txBody>
      </p:sp>
      <p:sp>
        <p:nvSpPr>
          <p:cNvPr id="14340" name="Action Button: Custom 1">
            <a:hlinkClick r:id="" action="ppaction://hlinkshowjump?jump=nextslide" highlightClick="1"/>
            <a:extLst>
              <a:ext uri="{FF2B5EF4-FFF2-40B4-BE49-F238E27FC236}">
                <a16:creationId xmlns:a16="http://schemas.microsoft.com/office/drawing/2014/main" id="{32EBD716-5D77-E5A1-77D6-27C9F343B511}"/>
              </a:ext>
            </a:extLst>
          </p:cNvPr>
          <p:cNvSpPr>
            <a:spLocks noChangeArrowheads="1"/>
          </p:cNvSpPr>
          <p:nvPr/>
        </p:nvSpPr>
        <p:spPr bwMode="auto">
          <a:xfrm>
            <a:off x="3429000" y="5745161"/>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5"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7">
            <a:extLst>
              <a:ext uri="{FF2B5EF4-FFF2-40B4-BE49-F238E27FC236}">
                <a16:creationId xmlns:a16="http://schemas.microsoft.com/office/drawing/2014/main" id="{B4C6A1D4-0202-8A85-D955-01BE2A3EFD32}"/>
              </a:ext>
            </a:extLst>
          </p:cNvPr>
          <p:cNvSpPr txBox="1">
            <a:spLocks noGrp="1" noChangeArrowheads="1"/>
          </p:cNvSpPr>
          <p:nvPr>
            <p:ph type="title" idx="4294967295"/>
          </p:nvPr>
        </p:nvSpPr>
        <p:spPr bwMode="auto">
          <a:xfrm>
            <a:off x="702469" y="863686"/>
            <a:ext cx="7739062"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I spy items that are </a:t>
            </a:r>
            <a:r>
              <a:rPr kumimoji="0" lang="en-US" altLang="en-US" sz="3600" b="1"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safe to share</a:t>
            </a:r>
            <a:r>
              <a:rPr kumimoji="0" lang="en-US" altLang="en-US" sz="3600" b="0"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grpSp>
        <p:nvGrpSpPr>
          <p:cNvPr id="16390" name="Group 6" descr="Image showing medicine, a soccer ball, a toothbrush, books, a crayon, and underwear.">
            <a:extLst>
              <a:ext uri="{FF2B5EF4-FFF2-40B4-BE49-F238E27FC236}">
                <a16:creationId xmlns:a16="http://schemas.microsoft.com/office/drawing/2014/main" id="{FF18FC25-56D5-58CF-5F2F-88D8E6A44BE9}"/>
              </a:ext>
            </a:extLst>
          </p:cNvPr>
          <p:cNvGrpSpPr>
            <a:grpSpLocks/>
          </p:cNvGrpSpPr>
          <p:nvPr/>
        </p:nvGrpSpPr>
        <p:grpSpPr bwMode="auto">
          <a:xfrm>
            <a:off x="1828800" y="2011362"/>
            <a:ext cx="5486400" cy="3051175"/>
            <a:chOff x="1066800" y="2514982"/>
            <a:chExt cx="5486401" cy="3051386"/>
          </a:xfrm>
        </p:grpSpPr>
        <p:pic>
          <p:nvPicPr>
            <p:cNvPr id="16391" name="Picture 7">
              <a:extLst>
                <a:ext uri="{FF2B5EF4-FFF2-40B4-BE49-F238E27FC236}">
                  <a16:creationId xmlns:a16="http://schemas.microsoft.com/office/drawing/2014/main" id="{97DABA50-9EA0-3C6F-675B-E8CEA67150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25194" y="4117648"/>
              <a:ext cx="1600200" cy="1448720"/>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pic>
        <p:pic>
          <p:nvPicPr>
            <p:cNvPr id="16392" name="Picture 8">
              <a:extLst>
                <a:ext uri="{FF2B5EF4-FFF2-40B4-BE49-F238E27FC236}">
                  <a16:creationId xmlns:a16="http://schemas.microsoft.com/office/drawing/2014/main" id="{58116E1A-AF85-E5F3-5942-A3998637F6D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083424"/>
              <a:ext cx="1624187" cy="1467730"/>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pic>
        <p:pic>
          <p:nvPicPr>
            <p:cNvPr id="16393" name="Picture 9">
              <a:extLst>
                <a:ext uri="{FF2B5EF4-FFF2-40B4-BE49-F238E27FC236}">
                  <a16:creationId xmlns:a16="http://schemas.microsoft.com/office/drawing/2014/main" id="{34253EE9-3670-2801-8B9E-34A95F9819F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21262" y="2514982"/>
              <a:ext cx="1631938" cy="1467730"/>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pic>
        <p:pic>
          <p:nvPicPr>
            <p:cNvPr id="16394" name="Picture 10">
              <a:extLst>
                <a:ext uri="{FF2B5EF4-FFF2-40B4-BE49-F238E27FC236}">
                  <a16:creationId xmlns:a16="http://schemas.microsoft.com/office/drawing/2014/main" id="{491739E4-6D41-589C-4BE0-525B1EBF46E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21263" y="4117648"/>
              <a:ext cx="1631938" cy="1448265"/>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pic>
        <p:pic>
          <p:nvPicPr>
            <p:cNvPr id="16395" name="Picture 11">
              <a:extLst>
                <a:ext uri="{FF2B5EF4-FFF2-40B4-BE49-F238E27FC236}">
                  <a16:creationId xmlns:a16="http://schemas.microsoft.com/office/drawing/2014/main" id="{9F4B1C1C-635D-90DE-3D63-FBF53ED6D98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0489" y="2538225"/>
              <a:ext cx="1584905" cy="1447800"/>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pic>
        <p:pic>
          <p:nvPicPr>
            <p:cNvPr id="16396" name="Picture 12">
              <a:extLst>
                <a:ext uri="{FF2B5EF4-FFF2-40B4-BE49-F238E27FC236}">
                  <a16:creationId xmlns:a16="http://schemas.microsoft.com/office/drawing/2014/main" id="{FB357071-1C70-432A-A34E-3A2C50CC7F9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82095" y="2538225"/>
              <a:ext cx="1611727" cy="1447800"/>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pic>
      </p:grpSp>
      <p:sp>
        <p:nvSpPr>
          <p:cNvPr id="16389" name="Action Button: Custom 1">
            <a:hlinkClick r:id="" action="ppaction://hlinkshowjump?jump=nextslide" highlightClick="1"/>
            <a:extLst>
              <a:ext uri="{FF2B5EF4-FFF2-40B4-BE49-F238E27FC236}">
                <a16:creationId xmlns:a16="http://schemas.microsoft.com/office/drawing/2014/main" id="{8AAFFAB7-0B72-11DF-7F73-24CAC8B83E17}"/>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10" action="ppaction://hlinksldjump"/>
              </a:rPr>
              <a:t>Answer </a:t>
            </a:r>
            <a:endParaRPr lang="en-US" altLang="en-US" sz="2400">
              <a:solidFill>
                <a:srgbClr val="C00000"/>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DF748362-4B92-C371-1F5B-88A0E42AF836}"/>
              </a:ext>
            </a:extLst>
          </p:cNvPr>
          <p:cNvSpPr txBox="1">
            <a:spLocks noGrp="1" noChangeArrowheads="1"/>
          </p:cNvSpPr>
          <p:nvPr>
            <p:ph type="title" idx="4294967295"/>
          </p:nvPr>
        </p:nvSpPr>
        <p:spPr bwMode="auto">
          <a:xfrm>
            <a:off x="702469" y="863686"/>
            <a:ext cx="7739062"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Items </a:t>
            </a:r>
            <a:r>
              <a:rPr kumimoji="0" lang="en-US" altLang="en-US" sz="3600" b="1"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safe to share</a:t>
            </a:r>
            <a:r>
              <a:rPr kumimoji="0" lang="en-US" altLang="en-US" sz="3600" b="0"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grpSp>
        <p:nvGrpSpPr>
          <p:cNvPr id="10" name="Group 9" descr="Picture showing books, crayon, and soccer ball">
            <a:extLst>
              <a:ext uri="{FF2B5EF4-FFF2-40B4-BE49-F238E27FC236}">
                <a16:creationId xmlns:a16="http://schemas.microsoft.com/office/drawing/2014/main" id="{52716F2C-7987-E1CE-4A45-BF8A1AD0F6AE}"/>
              </a:ext>
            </a:extLst>
          </p:cNvPr>
          <p:cNvGrpSpPr/>
          <p:nvPr/>
        </p:nvGrpSpPr>
        <p:grpSpPr>
          <a:xfrm>
            <a:off x="1833147" y="2438400"/>
            <a:ext cx="5477706" cy="1468015"/>
            <a:chOff x="1295400" y="2461814"/>
            <a:chExt cx="5477706" cy="1468015"/>
          </a:xfrm>
        </p:grpSpPr>
        <p:pic>
          <p:nvPicPr>
            <p:cNvPr id="18441" name="Picture 10">
              <a:extLst>
                <a:ext uri="{FF2B5EF4-FFF2-40B4-BE49-F238E27FC236}">
                  <a16:creationId xmlns:a16="http://schemas.microsoft.com/office/drawing/2014/main" id="{97C2EB47-6DA1-9E57-00C2-CEA9047111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3794" y="2461814"/>
              <a:ext cx="1600200" cy="1449002"/>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pic>
        <p:pic>
          <p:nvPicPr>
            <p:cNvPr id="18442" name="Picture 11">
              <a:extLst>
                <a:ext uri="{FF2B5EF4-FFF2-40B4-BE49-F238E27FC236}">
                  <a16:creationId xmlns:a16="http://schemas.microsoft.com/office/drawing/2014/main" id="{143060F2-B813-CC61-3EDC-D8D74D2554B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461814"/>
              <a:ext cx="1624187" cy="1468015"/>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pic>
        <p:pic>
          <p:nvPicPr>
            <p:cNvPr id="18445" name="Picture 14">
              <a:extLst>
                <a:ext uri="{FF2B5EF4-FFF2-40B4-BE49-F238E27FC236}">
                  <a16:creationId xmlns:a16="http://schemas.microsoft.com/office/drawing/2014/main" id="{383A35E4-5255-933E-EEA3-F22C1563354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88201" y="2462735"/>
              <a:ext cx="1584905" cy="1448081"/>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pic>
      </p:grpSp>
      <p:sp>
        <p:nvSpPr>
          <p:cNvPr id="18435" name="Action Button: Custom 1">
            <a:hlinkClick r:id="" action="ppaction://hlinkshowjump?jump=nextslide" highlightClick="1"/>
            <a:extLst>
              <a:ext uri="{FF2B5EF4-FFF2-40B4-BE49-F238E27FC236}">
                <a16:creationId xmlns:a16="http://schemas.microsoft.com/office/drawing/2014/main" id="{9F9F1639-3357-4B0E-4AC7-387B9899C44A}"/>
              </a:ext>
            </a:extLst>
          </p:cNvPr>
          <p:cNvSpPr>
            <a:spLocks noChangeArrowheads="1"/>
          </p:cNvSpPr>
          <p:nvPr/>
        </p:nvSpPr>
        <p:spPr bwMode="auto">
          <a:xfrm>
            <a:off x="3429000" y="5541963"/>
            <a:ext cx="2505075"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777777"/>
                </a:solidFill>
                <a:latin typeface="Arial" panose="020B0604020202020204" pitchFamily="34" charset="0"/>
                <a:cs typeface="Arial" panose="020B0604020202020204" pitchFamily="34" charset="0"/>
                <a:hlinkClick r:id="rId7" action="ppaction://hlinksldjump"/>
              </a:rPr>
              <a:t>Game Board </a:t>
            </a:r>
            <a:endParaRPr lang="en-US" altLang="en-US" sz="2400">
              <a:solidFill>
                <a:srgbClr val="777777"/>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7">
            <a:extLst>
              <a:ext uri="{FF2B5EF4-FFF2-40B4-BE49-F238E27FC236}">
                <a16:creationId xmlns:a16="http://schemas.microsoft.com/office/drawing/2014/main" id="{694B1580-E701-8F46-1BCC-8FA78CDF6397}"/>
              </a:ext>
            </a:extLst>
          </p:cNvPr>
          <p:cNvSpPr txBox="1">
            <a:spLocks noGrp="1" noChangeArrowheads="1"/>
          </p:cNvSpPr>
          <p:nvPr>
            <p:ph type="title" idx="4294967295"/>
          </p:nvPr>
        </p:nvSpPr>
        <p:spPr bwMode="auto">
          <a:xfrm>
            <a:off x="762000" y="685800"/>
            <a:ext cx="7696200" cy="12001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I spy the medication that is                              safe for </a:t>
            </a:r>
            <a:r>
              <a:rPr kumimoji="0" lang="en-US" altLang="en-US" sz="3600" b="1"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Derrick</a:t>
            </a:r>
            <a:r>
              <a:rPr kumimoji="0" lang="en-US" altLang="en-US" sz="3600" b="0"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 to take…</a:t>
            </a:r>
          </a:p>
        </p:txBody>
      </p:sp>
      <p:grpSp>
        <p:nvGrpSpPr>
          <p:cNvPr id="8" name="Group 7" descr="Option 1. Prescription bottle that say Derrick Gray, metformin 500mg tablets. Take 1 tablet twice daily. Take with food. Prescribed by Dr. Sam Jones">
            <a:extLst>
              <a:ext uri="{FF2B5EF4-FFF2-40B4-BE49-F238E27FC236}">
                <a16:creationId xmlns:a16="http://schemas.microsoft.com/office/drawing/2014/main" id="{568BE4D7-2807-A4BB-F0EA-32F0318F2E79}"/>
              </a:ext>
              <a:ext uri="{C183D7F6-B498-43B3-948B-1728B52AA6E4}">
                <adec:decorative xmlns:adec="http://schemas.microsoft.com/office/drawing/2017/decorative" val="0"/>
              </a:ext>
            </a:extLst>
          </p:cNvPr>
          <p:cNvGrpSpPr/>
          <p:nvPr/>
        </p:nvGrpSpPr>
        <p:grpSpPr>
          <a:xfrm>
            <a:off x="767576" y="2019427"/>
            <a:ext cx="3540812" cy="3543173"/>
            <a:chOff x="767576" y="2019427"/>
            <a:chExt cx="3540812" cy="3543173"/>
          </a:xfrm>
        </p:grpSpPr>
        <p:pic>
          <p:nvPicPr>
            <p:cNvPr id="3" name="Picture 2" descr="A prescription bottle with a label&#10;&#10;AI-generated content may be incorrect.">
              <a:extLst>
                <a:ext uri="{FF2B5EF4-FFF2-40B4-BE49-F238E27FC236}">
                  <a16:creationId xmlns:a16="http://schemas.microsoft.com/office/drawing/2014/main" id="{2CE4BA57-9536-27A6-0A59-745344CAB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576" y="2019427"/>
              <a:ext cx="3540812" cy="3543173"/>
            </a:xfrm>
            <a:prstGeom prst="rect">
              <a:avLst/>
            </a:prstGeom>
          </p:spPr>
        </p:pic>
        <p:sp>
          <p:nvSpPr>
            <p:cNvPr id="7" name="TextBox 6">
              <a:extLst>
                <a:ext uri="{FF2B5EF4-FFF2-40B4-BE49-F238E27FC236}">
                  <a16:creationId xmlns:a16="http://schemas.microsoft.com/office/drawing/2014/main" id="{358353C0-06E3-2285-008A-B9EAB80474D7}"/>
                </a:ext>
              </a:extLst>
            </p:cNvPr>
            <p:cNvSpPr txBox="1"/>
            <p:nvPr/>
          </p:nvSpPr>
          <p:spPr>
            <a:xfrm>
              <a:off x="1828800" y="3319790"/>
              <a:ext cx="1219200" cy="261610"/>
            </a:xfrm>
            <a:prstGeom prst="rect">
              <a:avLst/>
            </a:prstGeom>
            <a:solidFill>
              <a:srgbClr val="FFFFFF"/>
            </a:solidFill>
          </p:spPr>
          <p:txBody>
            <a:bodyPr wrap="square" rtlCol="0">
              <a:spAutoFit/>
            </a:bodyPr>
            <a:lstStyle/>
            <a:p>
              <a:r>
                <a:rPr lang="en-US" sz="1100">
                  <a:solidFill>
                    <a:srgbClr val="333333"/>
                  </a:solidFill>
                  <a:latin typeface="Abadi"/>
                </a:rPr>
                <a:t>DERRICK GRAY</a:t>
              </a:r>
            </a:p>
          </p:txBody>
        </p:sp>
      </p:grpSp>
      <p:pic>
        <p:nvPicPr>
          <p:cNvPr id="4" name="Picture 3" descr="Option 2. A prescription bottle with a label that says Josie Gray. Metformin 500mg tablets. Take 1 tablet twice daily. Take with food. Prescribed by Dr. Sam Jones.">
            <a:extLst>
              <a:ext uri="{FF2B5EF4-FFF2-40B4-BE49-F238E27FC236}">
                <a16:creationId xmlns:a16="http://schemas.microsoft.com/office/drawing/2014/main" id="{BECD4F14-65FE-F766-6FBE-7906D4E6B7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1812" y="2019427"/>
            <a:ext cx="3540812" cy="3543173"/>
          </a:xfrm>
          <a:prstGeom prst="rect">
            <a:avLst/>
          </a:prstGeom>
        </p:spPr>
      </p:pic>
      <p:sp>
        <p:nvSpPr>
          <p:cNvPr id="6" name="TextBox 5">
            <a:extLst>
              <a:ext uri="{FF2B5EF4-FFF2-40B4-BE49-F238E27FC236}">
                <a16:creationId xmlns:a16="http://schemas.microsoft.com/office/drawing/2014/main" id="{FBB17DDA-445D-75DD-A940-2BB79FBBB766}"/>
              </a:ext>
              <a:ext uri="{C183D7F6-B498-43B3-948B-1728B52AA6E4}">
                <adec:decorative xmlns:adec="http://schemas.microsoft.com/office/drawing/2017/decorative" val="0"/>
              </a:ext>
            </a:extLst>
          </p:cNvPr>
          <p:cNvSpPr txBox="1"/>
          <p:nvPr/>
        </p:nvSpPr>
        <p:spPr>
          <a:xfrm>
            <a:off x="5943600" y="3319790"/>
            <a:ext cx="1295400" cy="261610"/>
          </a:xfrm>
          <a:prstGeom prst="rect">
            <a:avLst/>
          </a:prstGeom>
          <a:solidFill>
            <a:srgbClr val="FFFFFF"/>
          </a:solidFill>
        </p:spPr>
        <p:txBody>
          <a:bodyPr wrap="square" rtlCol="0">
            <a:spAutoFit/>
          </a:bodyPr>
          <a:lstStyle/>
          <a:p>
            <a:r>
              <a:rPr lang="en-US" sz="1100">
                <a:solidFill>
                  <a:srgbClr val="333333"/>
                </a:solidFill>
                <a:latin typeface="Abadi"/>
              </a:rPr>
              <a:t>JOSIE GRAY</a:t>
            </a:r>
          </a:p>
        </p:txBody>
      </p:sp>
      <p:sp>
        <p:nvSpPr>
          <p:cNvPr id="5" name="Oval 4">
            <a:extLst>
              <a:ext uri="{FF2B5EF4-FFF2-40B4-BE49-F238E27FC236}">
                <a16:creationId xmlns:a16="http://schemas.microsoft.com/office/drawing/2014/main" id="{6C7FAD54-EF3F-F29E-A0DF-F3F84A2843D7}"/>
              </a:ext>
              <a:ext uri="{C183D7F6-B498-43B3-948B-1728B52AA6E4}">
                <adec:decorative xmlns:adec="http://schemas.microsoft.com/office/drawing/2017/decorative" val="1"/>
              </a:ext>
            </a:extLst>
          </p:cNvPr>
          <p:cNvSpPr/>
          <p:nvPr/>
        </p:nvSpPr>
        <p:spPr>
          <a:xfrm>
            <a:off x="700956" y="2122570"/>
            <a:ext cx="688855" cy="688849"/>
          </a:xfrm>
          <a:prstGeom prst="ellipse">
            <a:avLst/>
          </a:prstGeom>
          <a:solidFill>
            <a:srgbClr val="A3D183"/>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4000">
                <a:solidFill>
                  <a:schemeClr val="tx1"/>
                </a:solidFill>
                <a:latin typeface="Arial" panose="020B0604020202020204" pitchFamily="34" charset="0"/>
                <a:cs typeface="Arial" panose="020B0604020202020204" pitchFamily="34" charset="0"/>
              </a:rPr>
              <a:t>1</a:t>
            </a:r>
          </a:p>
        </p:txBody>
      </p:sp>
      <p:sp>
        <p:nvSpPr>
          <p:cNvPr id="10" name="Oval 9">
            <a:extLst>
              <a:ext uri="{FF2B5EF4-FFF2-40B4-BE49-F238E27FC236}">
                <a16:creationId xmlns:a16="http://schemas.microsoft.com/office/drawing/2014/main" id="{ABC4C4FA-B681-AD5F-1043-C1980C47EDC8}"/>
              </a:ext>
              <a:ext uri="{C183D7F6-B498-43B3-948B-1728B52AA6E4}">
                <adec:decorative xmlns:adec="http://schemas.microsoft.com/office/drawing/2017/decorative" val="1"/>
              </a:ext>
            </a:extLst>
          </p:cNvPr>
          <p:cNvSpPr/>
          <p:nvPr/>
        </p:nvSpPr>
        <p:spPr>
          <a:xfrm>
            <a:off x="4789851" y="2162456"/>
            <a:ext cx="688855" cy="679705"/>
          </a:xfrm>
          <a:prstGeom prst="ellipse">
            <a:avLst/>
          </a:prstGeom>
          <a:solidFill>
            <a:srgbClr val="FAAF5C"/>
          </a:solidFill>
          <a:ln/>
        </p:spPr>
        <p:style>
          <a:lnRef idx="3">
            <a:schemeClr val="lt1"/>
          </a:lnRef>
          <a:fillRef idx="1">
            <a:schemeClr val="accent6"/>
          </a:fillRef>
          <a:effectRef idx="1">
            <a:schemeClr val="accent6"/>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4000">
                <a:solidFill>
                  <a:schemeClr val="tx1"/>
                </a:solidFill>
                <a:latin typeface="Arial" panose="020B0604020202020204" pitchFamily="34" charset="0"/>
                <a:cs typeface="Arial" panose="020B0604020202020204" pitchFamily="34" charset="0"/>
              </a:rPr>
              <a:t>2</a:t>
            </a:r>
          </a:p>
        </p:txBody>
      </p:sp>
      <p:sp>
        <p:nvSpPr>
          <p:cNvPr id="20485" name="Action Button: Custom 1">
            <a:hlinkClick r:id="" action="ppaction://hlinkshowjump?jump=nextslide" highlightClick="1"/>
            <a:extLst>
              <a:ext uri="{FF2B5EF4-FFF2-40B4-BE49-F238E27FC236}">
                <a16:creationId xmlns:a16="http://schemas.microsoft.com/office/drawing/2014/main" id="{F5CB28F4-9276-DE16-8870-7F68BF529AB0}"/>
              </a:ext>
            </a:extLst>
          </p:cNvPr>
          <p:cNvSpPr>
            <a:spLocks noChangeArrowheads="1"/>
          </p:cNvSpPr>
          <p:nvPr/>
        </p:nvSpPr>
        <p:spPr bwMode="auto">
          <a:xfrm>
            <a:off x="3962400" y="5562600"/>
            <a:ext cx="12954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rgbClr val="C00000"/>
                </a:solidFill>
                <a:latin typeface="Arial" panose="020B0604020202020204" pitchFamily="34" charset="0"/>
                <a:cs typeface="Arial" panose="020B0604020202020204" pitchFamily="34" charset="0"/>
                <a:hlinkClick r:id="rId5" action="ppaction://hlinksldjump"/>
              </a:rPr>
              <a:t>Answer</a:t>
            </a:r>
            <a:r>
              <a:rPr lang="en-US" altLang="en-US" sz="2400">
                <a:solidFill>
                  <a:srgbClr val="C00000"/>
                </a:solidFill>
                <a:latin typeface="Arial" panose="020B0604020202020204" pitchFamily="34" charset="0"/>
                <a:cs typeface="Arial" panose="020B0604020202020204" pitchFamily="34" charset="0"/>
              </a:rPr>
              <a:t> </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722948"/>
  <p:tag name="CUSTOMCELLBACKCOLOR3" val="-268652"/>
  <p:tag name="DISPLAYDEVICENUMBER" val="True"/>
  <p:tag name="AUTOSIZEGRID" val="True"/>
  <p:tag name="POLLINGCYCLE" val="2"/>
  <p:tag name="INCLUDENONRESPONDERS" val="False"/>
  <p:tag name="CORRECTPOINTVALUE" val="1"/>
  <p:tag name="ZEROBASED" val="False"/>
  <p:tag name="FIBDISPLAYRESULTS" val="True"/>
  <p:tag name="PRRESPONSE1" val="10"/>
  <p:tag name="PRRESPONSE5" val="6"/>
  <p:tag name="PRRESPONSE9" val="2"/>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EXPANDSHOWBAR"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4.0"/>
  <p:tag name="RESPCOUNTERFORMAT" val="0"/>
  <p:tag name="AUTOADVANCE" val="False"/>
  <p:tag name="SKIPREMAININGRACESLIDES" val="True"/>
  <p:tag name="CUSTOMCELLBACKCOLOR1" val="-657956"/>
  <p:tag name="GRIDROTATIONINTERVAL" val="2"/>
  <p:tag name="MULTIRESPDIVISOR" val="1"/>
  <p:tag name="ADVANCEDSETTINGSVIEW" val="False"/>
  <p:tag name="PRRESPONSE4" val="7"/>
  <p:tag name="TPVERSION" val="2008"/>
  <p:tag name="RESPTABLESTYLE" val="-1"/>
  <p:tag name="RACERSMAXDISPLAYED" val="5"/>
  <p:tag name="DEFAULTNUMTEAMS" val="5"/>
  <p:tag name="GRIDSIZE" val="{Width=800, Height=600}"/>
  <p:tag name="REALTIMEBACKUP" val="False"/>
  <p:tag name="PRRESPONSE3" val="8"/>
  <p:tag name="SAVECSVWITHSESSION" val="True"/>
  <p:tag name="BACKUPMAINTENANCE" val="7"/>
  <p:tag name="BUBBLEVALUEFORMAT" val="0.0"/>
  <p:tag name="CHARTCOLORS" val="0"/>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1"/>
  <p:tag name="CHARTLABELS" val="1"/>
  <p:tag name="RACEANIMATIONSPEED" val="3"/>
  <p:tag name="NUMRESPONSES" val="1"/>
  <p:tag name="CUSTOMCELLBACKCOLOR4" val="-8355712"/>
  <p:tag name="PRRESPONSE7" val="4"/>
  <p:tag name="FIBINCLUDEOTHER" val="True"/>
  <p:tag name="DELIMITERS" val="3.1"/>
  <p:tag name="TASKPANEKEY" val="b3c69937-ac9f-4f10-be18-944d38125652"/>
  <p:tag name="TPFULLVERSION" val="4.3.2.1178"/>
  <p:tag name="ARTICULATE_SLIDE_COUNT" val="2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heme/theme1.xml><?xml version="1.0" encoding="utf-8"?>
<a:theme xmlns:a="http://schemas.openxmlformats.org/drawingml/2006/main" name="Default Design">
  <a:themeElements>
    <a:clrScheme name="Custom 3">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36647E"/>
      </a:hlink>
      <a:folHlink>
        <a:srgbClr val="59A8D1"/>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FF9933"/>
            </a:solidFill>
            <a:effectLst/>
            <a:latin typeface="Times New Roman" pitchFamily="18"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FF9933"/>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Custom 3">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36647E"/>
      </a:hlink>
      <a:folHlink>
        <a:srgbClr val="59A8D1"/>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FF9933"/>
            </a:solidFill>
            <a:effectLst/>
            <a:latin typeface="Times New Roman" pitchFamily="18"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FF9933"/>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3CD949663AD84FB01C77AB0EE3AAB3" ma:contentTypeVersion="18" ma:contentTypeDescription="Create a new document." ma:contentTypeScope="" ma:versionID="a10d0d758f94e27e0b3179cf751ce2e1">
  <xsd:schema xmlns:xsd="http://www.w3.org/2001/XMLSchema" xmlns:xs="http://www.w3.org/2001/XMLSchema" xmlns:p="http://schemas.microsoft.com/office/2006/metadata/properties" xmlns:ns2="7bd532b3-53c2-47db-a10a-4e8d82d76c6f" xmlns:ns3="3e8c44b7-8373-451f-836e-2beeec1704e0" targetNamespace="http://schemas.microsoft.com/office/2006/metadata/properties" ma:root="true" ma:fieldsID="e93f80a39564123315c01dcef15ebd9d" ns2:_="" ns3:_="">
    <xsd:import namespace="7bd532b3-53c2-47db-a10a-4e8d82d76c6f"/>
    <xsd:import namespace="3e8c44b7-8373-451f-836e-2beeec1704e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d532b3-53c2-47db-a10a-4e8d82d76c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b434354-605c-4a24-9fd5-b21458dd13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8c44b7-8373-451f-836e-2beeec1704e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b95b14f-94cb-43b0-9ff4-d83cac4db695}" ma:internalName="TaxCatchAll" ma:showField="CatchAllData" ma:web="3e8c44b7-8373-451f-836e-2beeec170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e8c44b7-8373-451f-836e-2beeec1704e0" xsi:nil="true"/>
    <lcf76f155ced4ddcb4097134ff3c332f xmlns="7bd532b3-53c2-47db-a10a-4e8d82d76c6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03E7407-11E8-4B1C-97BF-CBBB056D6B9B}">
  <ds:schemaRefs>
    <ds:schemaRef ds:uri="http://schemas.microsoft.com/sharepoint/v3/contenttype/forms"/>
  </ds:schemaRefs>
</ds:datastoreItem>
</file>

<file path=customXml/itemProps2.xml><?xml version="1.0" encoding="utf-8"?>
<ds:datastoreItem xmlns:ds="http://schemas.openxmlformats.org/officeDocument/2006/customXml" ds:itemID="{6FDBF624-9455-45F6-9556-87D519E80CC1}">
  <ds:schemaRefs>
    <ds:schemaRef ds:uri="3e8c44b7-8373-451f-836e-2beeec1704e0"/>
    <ds:schemaRef ds:uri="7bd532b3-53c2-47db-a10a-4e8d82d76c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C9DEB0-27ED-4B5E-B484-4830191B0D90}">
  <ds:schemaRefs>
    <ds:schemaRef ds:uri="3e8c44b7-8373-451f-836e-2beeec1704e0"/>
    <ds:schemaRef ds:uri="7bd532b3-53c2-47db-a10a-4e8d82d76c6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1913</Words>
  <Application>Microsoft Office PowerPoint</Application>
  <PresentationFormat>On-screen Show (4:3)</PresentationFormat>
  <Paragraphs>209</Paragraphs>
  <Slides>25</Slides>
  <Notes>25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Abadi</vt:lpstr>
      <vt:lpstr>Arial</vt:lpstr>
      <vt:lpstr>Source Sans Pro</vt:lpstr>
      <vt:lpstr>Times New Roman</vt:lpstr>
      <vt:lpstr>Default Design</vt:lpstr>
      <vt:lpstr>1_Default Design</vt:lpstr>
      <vt:lpstr>Medication Safety Patrol: Trivia Game </vt:lpstr>
      <vt:lpstr>Medication Safety Rules</vt:lpstr>
      <vt:lpstr>Directions</vt:lpstr>
      <vt:lpstr>Game board</vt:lpstr>
      <vt:lpstr>I spy a trusted adult who can answer your questions about medicine…</vt:lpstr>
      <vt:lpstr>Pharmacist</vt:lpstr>
      <vt:lpstr>I spy items that are safe to share…</vt:lpstr>
      <vt:lpstr>Items safe to share…</vt:lpstr>
      <vt:lpstr>I spy the medication that is                              safe for Derrick to take…</vt:lpstr>
      <vt:lpstr>Only take medicine meant for you</vt:lpstr>
      <vt:lpstr>What Should I Do?</vt:lpstr>
      <vt:lpstr>No!</vt:lpstr>
      <vt:lpstr>2. What Should I Do?</vt:lpstr>
      <vt:lpstr>No!  Only take medicine from trusted adults.</vt:lpstr>
      <vt:lpstr>3. What Should I Do?</vt:lpstr>
      <vt:lpstr>Yes!  Ask a trusted adult                 for help.</vt:lpstr>
      <vt:lpstr>To take medicine safely, you should always ______ the instructions!  Rhymes with swallow.</vt:lpstr>
      <vt:lpstr>Follow</vt:lpstr>
      <vt:lpstr>Someone that makes you feel safe and helps you with medicine is a trusted ____. Rhymes with fault.</vt:lpstr>
      <vt:lpstr>Trusted Adult </vt:lpstr>
      <vt:lpstr>Keep medicines safe by storing them way up _____ and out of reach. Rhymes with pie.</vt:lpstr>
      <vt:lpstr>High</vt:lpstr>
      <vt:lpstr>Final Question!</vt:lpstr>
      <vt:lpstr>Final Question</vt:lpstr>
      <vt:lpstr>Remember the  Medication Safety Rules: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Valued Customer</dc:creator>
  <cp:lastModifiedBy>Downing, Molly</cp:lastModifiedBy>
  <cp:revision>9</cp:revision>
  <cp:lastPrinted>2013-12-03T20:36:28Z</cp:lastPrinted>
  <dcterms:created xsi:type="dcterms:W3CDTF">2013-06-21T17:08:59Z</dcterms:created>
  <dcterms:modified xsi:type="dcterms:W3CDTF">2026-02-21T18:40:34Z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205BE904-472D-4925-A667-418186ED184C</vt:lpwstr>
  </property>
  <property fmtid="{D5CDD505-2E9C-101B-9397-08002B2CF9AE}" pid="3" name="ArticulatePath">
    <vt:lpwstr>MND_MedSafety_TriviaGame</vt:lpwstr>
  </property>
  <property fmtid="{D5CDD505-2E9C-101B-9397-08002B2CF9AE}" pid="4" name="ContentTypeId">
    <vt:lpwstr>0x010100CB3CD949663AD84FB01C77AB0EE3AAB3</vt:lpwstr>
  </property>
  <property fmtid="{D5CDD505-2E9C-101B-9397-08002B2CF9AE}" pid="5" name="MediaServiceImageTags">
    <vt:lpwstr/>
  </property>
</Properties>
</file>