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5"/>
  </p:notesMasterIdLst>
  <p:handoutMasterIdLst>
    <p:handoutMasterId r:id="rId26"/>
  </p:handoutMasterIdLst>
  <p:sldIdLst>
    <p:sldId id="332" r:id="rId6"/>
    <p:sldId id="317" r:id="rId7"/>
    <p:sldId id="318" r:id="rId8"/>
    <p:sldId id="319" r:id="rId9"/>
    <p:sldId id="320" r:id="rId10"/>
    <p:sldId id="272" r:id="rId11"/>
    <p:sldId id="271" r:id="rId12"/>
    <p:sldId id="273" r:id="rId13"/>
    <p:sldId id="298" r:id="rId14"/>
    <p:sldId id="299" r:id="rId15"/>
    <p:sldId id="300" r:id="rId16"/>
    <p:sldId id="279" r:id="rId17"/>
    <p:sldId id="321" r:id="rId18"/>
    <p:sldId id="290" r:id="rId19"/>
    <p:sldId id="291" r:id="rId20"/>
    <p:sldId id="285" r:id="rId21"/>
    <p:sldId id="331" r:id="rId22"/>
    <p:sldId id="294" r:id="rId23"/>
    <p:sldId id="323" r:id="rId24"/>
  </p:sldIdLst>
  <p:sldSz cx="9144000" cy="6858000" type="screen4x3"/>
  <p:notesSz cx="6858000" cy="9144000"/>
  <p:custDataLst>
    <p:tags r:id="rId27"/>
  </p:custDataLst>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52380-AE49-389A-47E6-2FC7DCB91076}" name="Silvaroli, Josie" initials="SJ" userId="S::silvaroli.1@osu.edu::f34c3c8f-c71b-4e25-a0e3-48356815d5b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47E"/>
    <a:srgbClr val="83CFCA"/>
    <a:srgbClr val="ACC37A"/>
    <a:srgbClr val="F5F5F5"/>
    <a:srgbClr val="545454"/>
    <a:srgbClr val="CD1543"/>
    <a:srgbClr val="F89C3E"/>
    <a:srgbClr val="808080"/>
    <a:srgbClr val="A60000"/>
    <a:srgbClr val="85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A1D99-C68D-49A0-8ADE-35726D106A4A}" v="99" dt="2026-02-21T17:47:27.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63" autoAdjust="0"/>
  </p:normalViewPr>
  <p:slideViewPr>
    <p:cSldViewPr snapToGrid="0">
      <p:cViewPr varScale="1">
        <p:scale>
          <a:sx n="50" d="100"/>
          <a:sy n="50" d="100"/>
        </p:scale>
        <p:origin x="1668"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roli, Josie" userId="f34c3c8f-c71b-4e25-a0e3-48356815d5b4" providerId="ADAL" clId="{90DCFB77-282C-4240-B704-615A958E5EBC}"/>
    <pc:docChg chg="custSel modSld">
      <pc:chgData name="Silvaroli, Josie" userId="f34c3c8f-c71b-4e25-a0e3-48356815d5b4" providerId="ADAL" clId="{90DCFB77-282C-4240-B704-615A958E5EBC}" dt="2026-02-11T16:57:54.262" v="199" actId="113"/>
      <pc:docMkLst>
        <pc:docMk/>
      </pc:docMkLst>
      <pc:sldChg chg="modSp mod">
        <pc:chgData name="Silvaroli, Josie" userId="f34c3c8f-c71b-4e25-a0e3-48356815d5b4" providerId="ADAL" clId="{90DCFB77-282C-4240-B704-615A958E5EBC}" dt="2026-02-11T16:57:29.341" v="195" actId="113"/>
        <pc:sldMkLst>
          <pc:docMk/>
          <pc:sldMk cId="0" sldId="271"/>
        </pc:sldMkLst>
        <pc:spChg chg="mod">
          <ac:chgData name="Silvaroli, Josie" userId="f34c3c8f-c71b-4e25-a0e3-48356815d5b4" providerId="ADAL" clId="{90DCFB77-282C-4240-B704-615A958E5EBC}" dt="2026-02-11T16:32:41.264" v="24" actId="962"/>
          <ac:spMkLst>
            <pc:docMk/>
            <pc:sldMk cId="0" sldId="271"/>
            <ac:spMk id="13" creationId="{17D85304-3BA8-1373-BBF0-1A2AEB8C2F2C}"/>
          </ac:spMkLst>
        </pc:spChg>
        <pc:spChg chg="mod">
          <ac:chgData name="Silvaroli, Josie" userId="f34c3c8f-c71b-4e25-a0e3-48356815d5b4" providerId="ADAL" clId="{90DCFB77-282C-4240-B704-615A958E5EBC}" dt="2026-02-11T16:32:42.338" v="25" actId="962"/>
          <ac:spMkLst>
            <pc:docMk/>
            <pc:sldMk cId="0" sldId="271"/>
            <ac:spMk id="14" creationId="{ED55A50E-A997-4E5C-D9B5-89D33E3D18ED}"/>
          </ac:spMkLst>
        </pc:spChg>
        <pc:spChg chg="mod">
          <ac:chgData name="Silvaroli, Josie" userId="f34c3c8f-c71b-4e25-a0e3-48356815d5b4" providerId="ADAL" clId="{90DCFB77-282C-4240-B704-615A958E5EBC}" dt="2026-02-11T16:57:29.341" v="195" actId="113"/>
          <ac:spMkLst>
            <pc:docMk/>
            <pc:sldMk cId="0" sldId="271"/>
            <ac:spMk id="13318" creationId="{238AB2F7-36F3-CB1A-83EA-6E233EECD524}"/>
          </ac:spMkLst>
        </pc:spChg>
        <pc:picChg chg="mod">
          <ac:chgData name="Silvaroli, Josie" userId="f34c3c8f-c71b-4e25-a0e3-48356815d5b4" providerId="ADAL" clId="{90DCFB77-282C-4240-B704-615A958E5EBC}" dt="2026-02-11T16:49:13.363" v="151" actId="13244"/>
          <ac:picMkLst>
            <pc:docMk/>
            <pc:sldMk cId="0" sldId="271"/>
            <ac:picMk id="8" creationId="{B00E1634-FEC0-2038-125C-0BC83F740E8C}"/>
          </ac:picMkLst>
        </pc:picChg>
        <pc:picChg chg="mod">
          <ac:chgData name="Silvaroli, Josie" userId="f34c3c8f-c71b-4e25-a0e3-48356815d5b4" providerId="ADAL" clId="{90DCFB77-282C-4240-B704-615A958E5EBC}" dt="2026-02-11T16:32:49.676" v="27" actId="962"/>
          <ac:picMkLst>
            <pc:docMk/>
            <pc:sldMk cId="0" sldId="271"/>
            <ac:picMk id="9" creationId="{E11B6AD4-503D-666A-0B30-A3226349EC70}"/>
          </ac:picMkLst>
        </pc:picChg>
        <pc:picChg chg="mod">
          <ac:chgData name="Silvaroli, Josie" userId="f34c3c8f-c71b-4e25-a0e3-48356815d5b4" providerId="ADAL" clId="{90DCFB77-282C-4240-B704-615A958E5EBC}" dt="2026-02-11T16:49:15.583" v="152" actId="13244"/>
          <ac:picMkLst>
            <pc:docMk/>
            <pc:sldMk cId="0" sldId="271"/>
            <ac:picMk id="10" creationId="{B46F6A33-A572-24DD-8E81-47BB43AD5A0A}"/>
          </ac:picMkLst>
        </pc:picChg>
        <pc:picChg chg="mod">
          <ac:chgData name="Silvaroli, Josie" userId="f34c3c8f-c71b-4e25-a0e3-48356815d5b4" providerId="ADAL" clId="{90DCFB77-282C-4240-B704-615A958E5EBC}" dt="2026-02-11T16:32:59.590" v="29" actId="962"/>
          <ac:picMkLst>
            <pc:docMk/>
            <pc:sldMk cId="0" sldId="271"/>
            <ac:picMk id="15" creationId="{F80C3DBF-CFA7-9E60-686F-59E94E43CA74}"/>
          </ac:picMkLst>
        </pc:picChg>
      </pc:sldChg>
      <pc:sldChg chg="modSp mod">
        <pc:chgData name="Silvaroli, Josie" userId="f34c3c8f-c71b-4e25-a0e3-48356815d5b4" providerId="ADAL" clId="{90DCFB77-282C-4240-B704-615A958E5EBC}" dt="2026-02-11T16:57:22.394" v="194" actId="113"/>
        <pc:sldMkLst>
          <pc:docMk/>
          <pc:sldMk cId="0" sldId="272"/>
        </pc:sldMkLst>
        <pc:spChg chg="mod">
          <ac:chgData name="Silvaroli, Josie" userId="f34c3c8f-c71b-4e25-a0e3-48356815d5b4" providerId="ADAL" clId="{90DCFB77-282C-4240-B704-615A958E5EBC}" dt="2026-02-11T16:31:19.968" v="14" actId="962"/>
          <ac:spMkLst>
            <pc:docMk/>
            <pc:sldMk cId="0" sldId="272"/>
            <ac:spMk id="9" creationId="{3CF21056-906B-21FC-CA48-B2C4B3D631CD}"/>
          </ac:spMkLst>
        </pc:spChg>
        <pc:spChg chg="mod">
          <ac:chgData name="Silvaroli, Josie" userId="f34c3c8f-c71b-4e25-a0e3-48356815d5b4" providerId="ADAL" clId="{90DCFB77-282C-4240-B704-615A958E5EBC}" dt="2026-02-11T16:31:20.871" v="15" actId="962"/>
          <ac:spMkLst>
            <pc:docMk/>
            <pc:sldMk cId="0" sldId="272"/>
            <ac:spMk id="10" creationId="{815463D6-C69C-C5AE-A6F9-A9298FB0FBD9}"/>
          </ac:spMkLst>
        </pc:spChg>
        <pc:spChg chg="mod">
          <ac:chgData name="Silvaroli, Josie" userId="f34c3c8f-c71b-4e25-a0e3-48356815d5b4" providerId="ADAL" clId="{90DCFB77-282C-4240-B704-615A958E5EBC}" dt="2026-02-11T16:57:22.394" v="194" actId="113"/>
          <ac:spMkLst>
            <pc:docMk/>
            <pc:sldMk cId="0" sldId="272"/>
            <ac:spMk id="11270" creationId="{63140BFD-832C-A999-252C-CF92048E318D}"/>
          </ac:spMkLst>
        </pc:spChg>
        <pc:picChg chg="mod">
          <ac:chgData name="Silvaroli, Josie" userId="f34c3c8f-c71b-4e25-a0e3-48356815d5b4" providerId="ADAL" clId="{90DCFB77-282C-4240-B704-615A958E5EBC}" dt="2026-02-11T16:48:45.536" v="147" actId="13244"/>
          <ac:picMkLst>
            <pc:docMk/>
            <pc:sldMk cId="0" sldId="272"/>
            <ac:picMk id="3" creationId="{0C86D1AD-D668-FC34-AED7-F76E0EB70B47}"/>
          </ac:picMkLst>
        </pc:picChg>
        <pc:picChg chg="mod">
          <ac:chgData name="Silvaroli, Josie" userId="f34c3c8f-c71b-4e25-a0e3-48356815d5b4" providerId="ADAL" clId="{90DCFB77-282C-4240-B704-615A958E5EBC}" dt="2026-02-11T16:31:44.109" v="17" actId="962"/>
          <ac:picMkLst>
            <pc:docMk/>
            <pc:sldMk cId="0" sldId="272"/>
            <ac:picMk id="4" creationId="{456BBF34-6B72-FF2A-3730-C8A61B0EC47A}"/>
          </ac:picMkLst>
        </pc:picChg>
        <pc:picChg chg="mod">
          <ac:chgData name="Silvaroli, Josie" userId="f34c3c8f-c71b-4e25-a0e3-48356815d5b4" providerId="ADAL" clId="{90DCFB77-282C-4240-B704-615A958E5EBC}" dt="2026-02-11T16:48:48.033" v="148" actId="13244"/>
          <ac:picMkLst>
            <pc:docMk/>
            <pc:sldMk cId="0" sldId="272"/>
            <ac:picMk id="5" creationId="{58E4E1DE-D19A-65EF-EB41-82E5CEAD970C}"/>
          </ac:picMkLst>
        </pc:picChg>
        <pc:picChg chg="mod">
          <ac:chgData name="Silvaroli, Josie" userId="f34c3c8f-c71b-4e25-a0e3-48356815d5b4" providerId="ADAL" clId="{90DCFB77-282C-4240-B704-615A958E5EBC}" dt="2026-02-11T16:31:57.228" v="19" actId="962"/>
          <ac:picMkLst>
            <pc:docMk/>
            <pc:sldMk cId="0" sldId="272"/>
            <ac:picMk id="6" creationId="{C0ED731C-ADA3-331D-6B27-9C90E26EAADB}"/>
          </ac:picMkLst>
        </pc:picChg>
      </pc:sldChg>
      <pc:sldChg chg="modSp mod">
        <pc:chgData name="Silvaroli, Josie" userId="f34c3c8f-c71b-4e25-a0e3-48356815d5b4" providerId="ADAL" clId="{90DCFB77-282C-4240-B704-615A958E5EBC}" dt="2026-02-11T16:57:37.612" v="196" actId="113"/>
        <pc:sldMkLst>
          <pc:docMk/>
          <pc:sldMk cId="0" sldId="273"/>
        </pc:sldMkLst>
        <pc:spChg chg="mod">
          <ac:chgData name="Silvaroli, Josie" userId="f34c3c8f-c71b-4e25-a0e3-48356815d5b4" providerId="ADAL" clId="{90DCFB77-282C-4240-B704-615A958E5EBC}" dt="2026-02-11T16:33:29.988" v="34" actId="962"/>
          <ac:spMkLst>
            <pc:docMk/>
            <pc:sldMk cId="0" sldId="273"/>
            <ac:spMk id="9" creationId="{0FCB9C43-D7A9-0867-6AC7-72A5D75781A8}"/>
          </ac:spMkLst>
        </pc:spChg>
        <pc:spChg chg="mod">
          <ac:chgData name="Silvaroli, Josie" userId="f34c3c8f-c71b-4e25-a0e3-48356815d5b4" providerId="ADAL" clId="{90DCFB77-282C-4240-B704-615A958E5EBC}" dt="2026-02-11T16:33:30.831" v="35" actId="962"/>
          <ac:spMkLst>
            <pc:docMk/>
            <pc:sldMk cId="0" sldId="273"/>
            <ac:spMk id="10" creationId="{FAF7028B-6E8E-D73B-1BEA-C737D895E8A2}"/>
          </ac:spMkLst>
        </pc:spChg>
        <pc:spChg chg="mod">
          <ac:chgData name="Silvaroli, Josie" userId="f34c3c8f-c71b-4e25-a0e3-48356815d5b4" providerId="ADAL" clId="{90DCFB77-282C-4240-B704-615A958E5EBC}" dt="2026-02-11T16:57:37.612" v="196" actId="113"/>
          <ac:spMkLst>
            <pc:docMk/>
            <pc:sldMk cId="0" sldId="273"/>
            <ac:spMk id="15366" creationId="{DF8C876E-09CC-B687-0598-A180981184AB}"/>
          </ac:spMkLst>
        </pc:spChg>
        <pc:picChg chg="mod">
          <ac:chgData name="Silvaroli, Josie" userId="f34c3c8f-c71b-4e25-a0e3-48356815d5b4" providerId="ADAL" clId="{90DCFB77-282C-4240-B704-615A958E5EBC}" dt="2026-02-11T16:49:29.027" v="154" actId="13244"/>
          <ac:picMkLst>
            <pc:docMk/>
            <pc:sldMk cId="0" sldId="273"/>
            <ac:picMk id="3" creationId="{0D410166-531A-ED23-74D3-20596B9CE3A5}"/>
          </ac:picMkLst>
        </pc:picChg>
        <pc:picChg chg="mod">
          <ac:chgData name="Silvaroli, Josie" userId="f34c3c8f-c71b-4e25-a0e3-48356815d5b4" providerId="ADAL" clId="{90DCFB77-282C-4240-B704-615A958E5EBC}" dt="2026-02-11T16:33:44.942" v="37" actId="962"/>
          <ac:picMkLst>
            <pc:docMk/>
            <pc:sldMk cId="0" sldId="273"/>
            <ac:picMk id="4" creationId="{20435AA5-6453-C230-F902-EA30C66C6D3E}"/>
          </ac:picMkLst>
        </pc:picChg>
        <pc:picChg chg="mod">
          <ac:chgData name="Silvaroli, Josie" userId="f34c3c8f-c71b-4e25-a0e3-48356815d5b4" providerId="ADAL" clId="{90DCFB77-282C-4240-B704-615A958E5EBC}" dt="2026-02-11T16:49:31.501" v="155" actId="13244"/>
          <ac:picMkLst>
            <pc:docMk/>
            <pc:sldMk cId="0" sldId="273"/>
            <ac:picMk id="5" creationId="{3A887D09-4BA4-B74B-58F7-AE8AC0EB4C9D}"/>
          </ac:picMkLst>
        </pc:picChg>
        <pc:picChg chg="mod">
          <ac:chgData name="Silvaroli, Josie" userId="f34c3c8f-c71b-4e25-a0e3-48356815d5b4" providerId="ADAL" clId="{90DCFB77-282C-4240-B704-615A958E5EBC}" dt="2026-02-11T16:34:04.937" v="39" actId="962"/>
          <ac:picMkLst>
            <pc:docMk/>
            <pc:sldMk cId="0" sldId="273"/>
            <ac:picMk id="6" creationId="{9A066532-5337-887C-70CA-A09167730240}"/>
          </ac:picMkLst>
        </pc:picChg>
      </pc:sldChg>
      <pc:sldChg chg="modSp mod">
        <pc:chgData name="Silvaroli, Josie" userId="f34c3c8f-c71b-4e25-a0e3-48356815d5b4" providerId="ADAL" clId="{90DCFB77-282C-4240-B704-615A958E5EBC}" dt="2026-02-11T16:52:04.318" v="172" actId="13244"/>
        <pc:sldMkLst>
          <pc:docMk/>
          <pc:sldMk cId="0" sldId="285"/>
        </pc:sldMkLst>
        <pc:grpChg chg="mod ord">
          <ac:chgData name="Silvaroli, Josie" userId="f34c3c8f-c71b-4e25-a0e3-48356815d5b4" providerId="ADAL" clId="{90DCFB77-282C-4240-B704-615A958E5EBC}" dt="2026-02-11T16:51:59.661" v="171" actId="13244"/>
          <ac:grpSpMkLst>
            <pc:docMk/>
            <pc:sldMk cId="0" sldId="285"/>
            <ac:grpSpMk id="2" creationId="{E55719F4-59AA-D45A-00E9-E24F4A447472}"/>
          </ac:grpSpMkLst>
        </pc:grpChg>
        <pc:grpChg chg="mod ord">
          <ac:chgData name="Silvaroli, Josie" userId="f34c3c8f-c71b-4e25-a0e3-48356815d5b4" providerId="ADAL" clId="{90DCFB77-282C-4240-B704-615A958E5EBC}" dt="2026-02-11T16:52:04.318" v="172" actId="13244"/>
          <ac:grpSpMkLst>
            <pc:docMk/>
            <pc:sldMk cId="0" sldId="285"/>
            <ac:grpSpMk id="8" creationId="{506D5107-6A28-9C9F-C990-844E8C888857}"/>
          </ac:grpSpMkLst>
        </pc:grpChg>
        <pc:grpChg chg="mod">
          <ac:chgData name="Silvaroli, Josie" userId="f34c3c8f-c71b-4e25-a0e3-48356815d5b4" providerId="ADAL" clId="{90DCFB77-282C-4240-B704-615A958E5EBC}" dt="2026-02-11T16:39:50.815" v="95" actId="962"/>
          <ac:grpSpMkLst>
            <pc:docMk/>
            <pc:sldMk cId="0" sldId="285"/>
            <ac:grpSpMk id="12" creationId="{1872BDC3-CB44-00D5-3AFF-90C27A888253}"/>
          </ac:grpSpMkLst>
        </pc:grpChg>
        <pc:picChg chg="mod">
          <ac:chgData name="Silvaroli, Josie" userId="f34c3c8f-c71b-4e25-a0e3-48356815d5b4" providerId="ADAL" clId="{90DCFB77-282C-4240-B704-615A958E5EBC}" dt="2026-02-11T16:39:24.949" v="87" actId="962"/>
          <ac:picMkLst>
            <pc:docMk/>
            <pc:sldMk cId="0" sldId="285"/>
            <ac:picMk id="3" creationId="{B22AF335-4268-14E0-8C6C-4FB55F14183E}"/>
          </ac:picMkLst>
        </pc:picChg>
        <pc:picChg chg="mod">
          <ac:chgData name="Silvaroli, Josie" userId="f34c3c8f-c71b-4e25-a0e3-48356815d5b4" providerId="ADAL" clId="{90DCFB77-282C-4240-B704-615A958E5EBC}" dt="2026-02-11T16:39:42.362" v="89" actId="962"/>
          <ac:picMkLst>
            <pc:docMk/>
            <pc:sldMk cId="0" sldId="285"/>
            <ac:picMk id="5" creationId="{65A5728B-5BFD-F4C2-AEC2-4A823C6F6DF1}"/>
          </ac:picMkLst>
        </pc:picChg>
        <pc:picChg chg="mod">
          <ac:chgData name="Silvaroli, Josie" userId="f34c3c8f-c71b-4e25-a0e3-48356815d5b4" providerId="ADAL" clId="{90DCFB77-282C-4240-B704-615A958E5EBC}" dt="2026-02-11T16:38:59.438" v="85" actId="962"/>
          <ac:picMkLst>
            <pc:docMk/>
            <pc:sldMk cId="0" sldId="285"/>
            <ac:picMk id="11" creationId="{FE05725F-228C-7EB1-33CE-A594134DA294}"/>
          </ac:picMkLst>
        </pc:picChg>
      </pc:sldChg>
      <pc:sldChg chg="modSp mod">
        <pc:chgData name="Silvaroli, Josie" userId="f34c3c8f-c71b-4e25-a0e3-48356815d5b4" providerId="ADAL" clId="{90DCFB77-282C-4240-B704-615A958E5EBC}" dt="2026-02-11T16:44:50.252" v="128" actId="962"/>
        <pc:sldMkLst>
          <pc:docMk/>
          <pc:sldMk cId="0" sldId="287"/>
        </pc:sldMkLst>
      </pc:sldChg>
      <pc:sldChg chg="modSp mod">
        <pc:chgData name="Silvaroli, Josie" userId="f34c3c8f-c71b-4e25-a0e3-48356815d5b4" providerId="ADAL" clId="{90DCFB77-282C-4240-B704-615A958E5EBC}" dt="2026-02-11T16:45:12.668" v="132" actId="33553"/>
        <pc:sldMkLst>
          <pc:docMk/>
          <pc:sldMk cId="0" sldId="289"/>
        </pc:sldMkLst>
        <pc:spChg chg="mod">
          <ac:chgData name="Silvaroli, Josie" userId="f34c3c8f-c71b-4e25-a0e3-48356815d5b4" providerId="ADAL" clId="{90DCFB77-282C-4240-B704-615A958E5EBC}" dt="2026-02-11T16:45:12.668" v="132" actId="33553"/>
          <ac:spMkLst>
            <pc:docMk/>
            <pc:sldMk cId="0" sldId="289"/>
            <ac:spMk id="3" creationId="{F16DCF25-A56C-81E7-B494-E6F159106A6C}"/>
          </ac:spMkLst>
        </pc:spChg>
        <pc:picChg chg="mod">
          <ac:chgData name="Silvaroli, Josie" userId="f34c3c8f-c71b-4e25-a0e3-48356815d5b4" providerId="ADAL" clId="{90DCFB77-282C-4240-B704-615A958E5EBC}" dt="2026-02-11T16:40:48.607" v="108" actId="962"/>
          <ac:picMkLst>
            <pc:docMk/>
            <pc:sldMk cId="0" sldId="289"/>
            <ac:picMk id="2" creationId="{C55C838F-712E-49FB-B464-809FCA3E7EDF}"/>
          </ac:picMkLst>
        </pc:picChg>
        <pc:picChg chg="mod">
          <ac:chgData name="Silvaroli, Josie" userId="f34c3c8f-c71b-4e25-a0e3-48356815d5b4" providerId="ADAL" clId="{90DCFB77-282C-4240-B704-615A958E5EBC}" dt="2026-02-11T16:40:49.222" v="109" actId="962"/>
          <ac:picMkLst>
            <pc:docMk/>
            <pc:sldMk cId="0" sldId="289"/>
            <ac:picMk id="4" creationId="{3C720CA4-6D68-D63C-FA44-98C199681DC0}"/>
          </ac:picMkLst>
        </pc:picChg>
      </pc:sldChg>
      <pc:sldChg chg="modSp mod">
        <pc:chgData name="Silvaroli, Josie" userId="f34c3c8f-c71b-4e25-a0e3-48356815d5b4" providerId="ADAL" clId="{90DCFB77-282C-4240-B704-615A958E5EBC}" dt="2026-02-11T16:46:29.430" v="136" actId="207"/>
        <pc:sldMkLst>
          <pc:docMk/>
          <pc:sldMk cId="0" sldId="290"/>
        </pc:sldMkLst>
        <pc:spChg chg="mod">
          <ac:chgData name="Silvaroli, Josie" userId="f34c3c8f-c71b-4e25-a0e3-48356815d5b4" providerId="ADAL" clId="{90DCFB77-282C-4240-B704-615A958E5EBC}" dt="2026-02-11T16:46:29.430" v="136" actId="207"/>
          <ac:spMkLst>
            <pc:docMk/>
            <pc:sldMk cId="0" sldId="290"/>
            <ac:spMk id="32770" creationId="{B42411E5-758E-C58E-0D4B-AE1ECBEBFCC8}"/>
          </ac:spMkLst>
        </pc:spChg>
      </pc:sldChg>
      <pc:sldChg chg="modSp mod">
        <pc:chgData name="Silvaroli, Josie" userId="f34c3c8f-c71b-4e25-a0e3-48356815d5b4" providerId="ADAL" clId="{90DCFB77-282C-4240-B704-615A958E5EBC}" dt="2026-02-11T16:51:45.456" v="170" actId="13244"/>
        <pc:sldMkLst>
          <pc:docMk/>
          <pc:sldMk cId="0" sldId="291"/>
        </pc:sldMkLst>
        <pc:grpChg chg="mod ord">
          <ac:chgData name="Silvaroli, Josie" userId="f34c3c8f-c71b-4e25-a0e3-48356815d5b4" providerId="ADAL" clId="{90DCFB77-282C-4240-B704-615A958E5EBC}" dt="2026-02-11T16:51:42.540" v="169" actId="13244"/>
          <ac:grpSpMkLst>
            <pc:docMk/>
            <pc:sldMk cId="0" sldId="291"/>
            <ac:grpSpMk id="4" creationId="{58B30AE6-78F8-5C5D-9ECB-D3270C623A23}"/>
          </ac:grpSpMkLst>
        </pc:grpChg>
        <pc:grpChg chg="mod ord">
          <ac:chgData name="Silvaroli, Josie" userId="f34c3c8f-c71b-4e25-a0e3-48356815d5b4" providerId="ADAL" clId="{90DCFB77-282C-4240-B704-615A958E5EBC}" dt="2026-02-11T16:51:45.456" v="170" actId="13244"/>
          <ac:grpSpMkLst>
            <pc:docMk/>
            <pc:sldMk cId="0" sldId="291"/>
            <ac:grpSpMk id="9" creationId="{AE39A41D-488F-A5DA-C6DC-037A11820E86}"/>
          </ac:grpSpMkLst>
        </pc:grpChg>
        <pc:grpChg chg="mod">
          <ac:chgData name="Silvaroli, Josie" userId="f34c3c8f-c71b-4e25-a0e3-48356815d5b4" providerId="ADAL" clId="{90DCFB77-282C-4240-B704-615A958E5EBC}" dt="2026-02-11T16:38:41.811" v="83" actId="962"/>
          <ac:grpSpMkLst>
            <pc:docMk/>
            <pc:sldMk cId="0" sldId="291"/>
            <ac:grpSpMk id="12" creationId="{1C80EE3B-07A6-F40A-FC55-BF9310018E85}"/>
          </ac:grpSpMkLst>
        </pc:grpChg>
        <pc:picChg chg="mod ord">
          <ac:chgData name="Silvaroli, Josie" userId="f34c3c8f-c71b-4e25-a0e3-48356815d5b4" providerId="ADAL" clId="{90DCFB77-282C-4240-B704-615A958E5EBC}" dt="2026-02-11T16:51:13.392" v="167" actId="13244"/>
          <ac:picMkLst>
            <pc:docMk/>
            <pc:sldMk cId="0" sldId="291"/>
            <ac:picMk id="3" creationId="{3A6905E5-475C-6B9F-569E-092235F965F0}"/>
          </ac:picMkLst>
        </pc:picChg>
        <pc:picChg chg="mod">
          <ac:chgData name="Silvaroli, Josie" userId="f34c3c8f-c71b-4e25-a0e3-48356815d5b4" providerId="ADAL" clId="{90DCFB77-282C-4240-B704-615A958E5EBC}" dt="2026-02-11T16:51:39.008" v="168" actId="962"/>
          <ac:picMkLst>
            <pc:docMk/>
            <pc:sldMk cId="0" sldId="291"/>
            <ac:picMk id="5" creationId="{FB4C4BAC-C765-C5D5-F53C-08A978A52E84}"/>
          </ac:picMkLst>
        </pc:picChg>
        <pc:picChg chg="mod ord">
          <ac:chgData name="Silvaroli, Josie" userId="f34c3c8f-c71b-4e25-a0e3-48356815d5b4" providerId="ADAL" clId="{90DCFB77-282C-4240-B704-615A958E5EBC}" dt="2026-02-11T16:51:04.707" v="165" actId="13244"/>
          <ac:picMkLst>
            <pc:docMk/>
            <pc:sldMk cId="0" sldId="291"/>
            <ac:picMk id="8" creationId="{F529D082-7180-1D11-D0E1-47F1F7D2D1B2}"/>
          </ac:picMkLst>
        </pc:picChg>
      </pc:sldChg>
      <pc:sldChg chg="modSp mod">
        <pc:chgData name="Silvaroli, Josie" userId="f34c3c8f-c71b-4e25-a0e3-48356815d5b4" providerId="ADAL" clId="{90DCFB77-282C-4240-B704-615A958E5EBC}" dt="2026-02-11T16:40:47.187" v="107" actId="962"/>
        <pc:sldMkLst>
          <pc:docMk/>
          <pc:sldMk cId="0" sldId="294"/>
        </pc:sldMkLst>
        <pc:picChg chg="mod">
          <ac:chgData name="Silvaroli, Josie" userId="f34c3c8f-c71b-4e25-a0e3-48356815d5b4" providerId="ADAL" clId="{90DCFB77-282C-4240-B704-615A958E5EBC}" dt="2026-02-11T16:40:47.187" v="107" actId="962"/>
          <ac:picMkLst>
            <pc:docMk/>
            <pc:sldMk cId="0" sldId="294"/>
            <ac:picMk id="2" creationId="{5C257054-256B-48D2-333B-E0A776CD83E2}"/>
          </ac:picMkLst>
        </pc:picChg>
      </pc:sldChg>
      <pc:sldChg chg="modSp mod">
        <pc:chgData name="Silvaroli, Josie" userId="f34c3c8f-c71b-4e25-a0e3-48356815d5b4" providerId="ADAL" clId="{90DCFB77-282C-4240-B704-615A958E5EBC}" dt="2026-02-11T16:57:44.324" v="197" actId="113"/>
        <pc:sldMkLst>
          <pc:docMk/>
          <pc:sldMk cId="2368531414" sldId="298"/>
        </pc:sldMkLst>
        <pc:spChg chg="mod">
          <ac:chgData name="Silvaroli, Josie" userId="f34c3c8f-c71b-4e25-a0e3-48356815d5b4" providerId="ADAL" clId="{90DCFB77-282C-4240-B704-615A958E5EBC}" dt="2026-02-11T16:34:35.976" v="44" actId="962"/>
          <ac:spMkLst>
            <pc:docMk/>
            <pc:sldMk cId="2368531414" sldId="298"/>
            <ac:spMk id="9" creationId="{FB6DD8EA-B44B-E9B3-CDB6-8917E95AA0E4}"/>
          </ac:spMkLst>
        </pc:spChg>
        <pc:spChg chg="mod">
          <ac:chgData name="Silvaroli, Josie" userId="f34c3c8f-c71b-4e25-a0e3-48356815d5b4" providerId="ADAL" clId="{90DCFB77-282C-4240-B704-615A958E5EBC}" dt="2026-02-11T16:34:36.857" v="45" actId="962"/>
          <ac:spMkLst>
            <pc:docMk/>
            <pc:sldMk cId="2368531414" sldId="298"/>
            <ac:spMk id="10" creationId="{19CF7C5E-DA9B-4E9E-AFB4-C26F079BEC39}"/>
          </ac:spMkLst>
        </pc:spChg>
        <pc:spChg chg="mod">
          <ac:chgData name="Silvaroli, Josie" userId="f34c3c8f-c71b-4e25-a0e3-48356815d5b4" providerId="ADAL" clId="{90DCFB77-282C-4240-B704-615A958E5EBC}" dt="2026-02-11T16:57:44.324" v="197" actId="113"/>
          <ac:spMkLst>
            <pc:docMk/>
            <pc:sldMk cId="2368531414" sldId="298"/>
            <ac:spMk id="15366" creationId="{C555E7A4-A0F7-E003-F7F2-E0640D3D29C4}"/>
          </ac:spMkLst>
        </pc:spChg>
        <pc:picChg chg="mod">
          <ac:chgData name="Silvaroli, Josie" userId="f34c3c8f-c71b-4e25-a0e3-48356815d5b4" providerId="ADAL" clId="{90DCFB77-282C-4240-B704-615A958E5EBC}" dt="2026-02-11T16:34:48.421" v="47" actId="962"/>
          <ac:picMkLst>
            <pc:docMk/>
            <pc:sldMk cId="2368531414" sldId="298"/>
            <ac:picMk id="7" creationId="{9AA66DCD-B209-5D3E-3BC7-5FB5E97A3B3E}"/>
          </ac:picMkLst>
        </pc:picChg>
        <pc:picChg chg="mod">
          <ac:chgData name="Silvaroli, Josie" userId="f34c3c8f-c71b-4e25-a0e3-48356815d5b4" providerId="ADAL" clId="{90DCFB77-282C-4240-B704-615A958E5EBC}" dt="2026-02-11T16:49:46.828" v="156" actId="13244"/>
          <ac:picMkLst>
            <pc:docMk/>
            <pc:sldMk cId="2368531414" sldId="298"/>
            <ac:picMk id="11" creationId="{3C1CF466-5DFC-4EB6-DCCB-34AB09425A79}"/>
          </ac:picMkLst>
        </pc:picChg>
        <pc:picChg chg="mod">
          <ac:chgData name="Silvaroli, Josie" userId="f34c3c8f-c71b-4e25-a0e3-48356815d5b4" providerId="ADAL" clId="{90DCFB77-282C-4240-B704-615A958E5EBC}" dt="2026-02-11T16:35:16.391" v="51" actId="962"/>
          <ac:picMkLst>
            <pc:docMk/>
            <pc:sldMk cId="2368531414" sldId="298"/>
            <ac:picMk id="13" creationId="{1D90E324-3942-250C-6474-ED2AD7734E80}"/>
          </ac:picMkLst>
        </pc:picChg>
        <pc:picChg chg="mod">
          <ac:chgData name="Silvaroli, Josie" userId="f34c3c8f-c71b-4e25-a0e3-48356815d5b4" providerId="ADAL" clId="{90DCFB77-282C-4240-B704-615A958E5EBC}" dt="2026-02-11T16:49:48.847" v="157" actId="13244"/>
          <ac:picMkLst>
            <pc:docMk/>
            <pc:sldMk cId="2368531414" sldId="298"/>
            <ac:picMk id="17" creationId="{AB2F3F3B-F718-91C5-C534-763F53E6238F}"/>
          </ac:picMkLst>
        </pc:picChg>
      </pc:sldChg>
      <pc:sldChg chg="modSp mod">
        <pc:chgData name="Silvaroli, Josie" userId="f34c3c8f-c71b-4e25-a0e3-48356815d5b4" providerId="ADAL" clId="{90DCFB77-282C-4240-B704-615A958E5EBC}" dt="2026-02-11T16:57:49.571" v="198" actId="113"/>
        <pc:sldMkLst>
          <pc:docMk/>
          <pc:sldMk cId="3981140943" sldId="299"/>
        </pc:sldMkLst>
        <pc:spChg chg="mod">
          <ac:chgData name="Silvaroli, Josie" userId="f34c3c8f-c71b-4e25-a0e3-48356815d5b4" providerId="ADAL" clId="{90DCFB77-282C-4240-B704-615A958E5EBC}" dt="2026-02-11T16:35:33.326" v="54" actId="962"/>
          <ac:spMkLst>
            <pc:docMk/>
            <pc:sldMk cId="3981140943" sldId="299"/>
            <ac:spMk id="9" creationId="{F0A73B46-4946-79F2-4775-8252DE8562D2}"/>
          </ac:spMkLst>
        </pc:spChg>
        <pc:spChg chg="mod">
          <ac:chgData name="Silvaroli, Josie" userId="f34c3c8f-c71b-4e25-a0e3-48356815d5b4" providerId="ADAL" clId="{90DCFB77-282C-4240-B704-615A958E5EBC}" dt="2026-02-11T16:35:34.186" v="55" actId="962"/>
          <ac:spMkLst>
            <pc:docMk/>
            <pc:sldMk cId="3981140943" sldId="299"/>
            <ac:spMk id="10" creationId="{F3E94F72-BA0B-FB23-5635-3AFD998FD9B7}"/>
          </ac:spMkLst>
        </pc:spChg>
        <pc:spChg chg="mod">
          <ac:chgData name="Silvaroli, Josie" userId="f34c3c8f-c71b-4e25-a0e3-48356815d5b4" providerId="ADAL" clId="{90DCFB77-282C-4240-B704-615A958E5EBC}" dt="2026-02-11T16:57:49.571" v="198" actId="113"/>
          <ac:spMkLst>
            <pc:docMk/>
            <pc:sldMk cId="3981140943" sldId="299"/>
            <ac:spMk id="15366" creationId="{D9866668-2A92-D027-E1E2-AD75E2BDF05D}"/>
          </ac:spMkLst>
        </pc:spChg>
        <pc:picChg chg="mod">
          <ac:chgData name="Silvaroli, Josie" userId="f34c3c8f-c71b-4e25-a0e3-48356815d5b4" providerId="ADAL" clId="{90DCFB77-282C-4240-B704-615A958E5EBC}" dt="2026-02-11T16:35:58.507" v="57" actId="962"/>
          <ac:picMkLst>
            <pc:docMk/>
            <pc:sldMk cId="3981140943" sldId="299"/>
            <ac:picMk id="2" creationId="{CCC178ED-7DD8-8169-3B37-0418B9EC5F81}"/>
          </ac:picMkLst>
        </pc:picChg>
        <pc:picChg chg="mod ord">
          <ac:chgData name="Silvaroli, Josie" userId="f34c3c8f-c71b-4e25-a0e3-48356815d5b4" providerId="ADAL" clId="{90DCFB77-282C-4240-B704-615A958E5EBC}" dt="2026-02-11T16:50:04.464" v="160" actId="13244"/>
          <ac:picMkLst>
            <pc:docMk/>
            <pc:sldMk cId="3981140943" sldId="299"/>
            <ac:picMk id="3" creationId="{73D8E592-CBD7-3D88-1D66-26D558542835}"/>
          </ac:picMkLst>
        </pc:picChg>
        <pc:picChg chg="mod ord">
          <ac:chgData name="Silvaroli, Josie" userId="f34c3c8f-c71b-4e25-a0e3-48356815d5b4" providerId="ADAL" clId="{90DCFB77-282C-4240-B704-615A958E5EBC}" dt="2026-02-11T16:50:06.534" v="161" actId="13244"/>
          <ac:picMkLst>
            <pc:docMk/>
            <pc:sldMk cId="3981140943" sldId="299"/>
            <ac:picMk id="4" creationId="{39C021D3-27D6-3187-46DA-6B7071DABA3F}"/>
          </ac:picMkLst>
        </pc:picChg>
        <pc:picChg chg="mod ord">
          <ac:chgData name="Silvaroli, Josie" userId="f34c3c8f-c71b-4e25-a0e3-48356815d5b4" providerId="ADAL" clId="{90DCFB77-282C-4240-B704-615A958E5EBC}" dt="2026-02-11T16:50:00.807" v="159" actId="13244"/>
          <ac:picMkLst>
            <pc:docMk/>
            <pc:sldMk cId="3981140943" sldId="299"/>
            <ac:picMk id="5" creationId="{7813F387-26E2-426C-C7CF-BB8A659519C4}"/>
          </ac:picMkLst>
        </pc:picChg>
      </pc:sldChg>
      <pc:sldChg chg="modSp mod">
        <pc:chgData name="Silvaroli, Josie" userId="f34c3c8f-c71b-4e25-a0e3-48356815d5b4" providerId="ADAL" clId="{90DCFB77-282C-4240-B704-615A958E5EBC}" dt="2026-02-11T16:57:54.262" v="199" actId="113"/>
        <pc:sldMkLst>
          <pc:docMk/>
          <pc:sldMk cId="2407594487" sldId="300"/>
        </pc:sldMkLst>
        <pc:spChg chg="mod">
          <ac:chgData name="Silvaroli, Josie" userId="f34c3c8f-c71b-4e25-a0e3-48356815d5b4" providerId="ADAL" clId="{90DCFB77-282C-4240-B704-615A958E5EBC}" dt="2026-02-11T16:36:54.154" v="64" actId="962"/>
          <ac:spMkLst>
            <pc:docMk/>
            <pc:sldMk cId="2407594487" sldId="300"/>
            <ac:spMk id="9" creationId="{AD02951C-B9DE-B1EA-B4FC-4DE61808945A}"/>
          </ac:spMkLst>
        </pc:spChg>
        <pc:spChg chg="mod">
          <ac:chgData name="Silvaroli, Josie" userId="f34c3c8f-c71b-4e25-a0e3-48356815d5b4" providerId="ADAL" clId="{90DCFB77-282C-4240-B704-615A958E5EBC}" dt="2026-02-11T16:36:54.990" v="65" actId="962"/>
          <ac:spMkLst>
            <pc:docMk/>
            <pc:sldMk cId="2407594487" sldId="300"/>
            <ac:spMk id="10" creationId="{4B312E01-1A79-16EC-67AD-4D6CB21BC61B}"/>
          </ac:spMkLst>
        </pc:spChg>
        <pc:spChg chg="mod">
          <ac:chgData name="Silvaroli, Josie" userId="f34c3c8f-c71b-4e25-a0e3-48356815d5b4" providerId="ADAL" clId="{90DCFB77-282C-4240-B704-615A958E5EBC}" dt="2026-02-11T16:57:54.262" v="199" actId="113"/>
          <ac:spMkLst>
            <pc:docMk/>
            <pc:sldMk cId="2407594487" sldId="300"/>
            <ac:spMk id="15366" creationId="{29D79868-AF63-1E1B-DE9A-28534A7E3A3A}"/>
          </ac:spMkLst>
        </pc:spChg>
        <pc:picChg chg="mod">
          <ac:chgData name="Silvaroli, Josie" userId="f34c3c8f-c71b-4e25-a0e3-48356815d5b4" providerId="ADAL" clId="{90DCFB77-282C-4240-B704-615A958E5EBC}" dt="2026-02-11T16:37:10.752" v="67" actId="962"/>
          <ac:picMkLst>
            <pc:docMk/>
            <pc:sldMk cId="2407594487" sldId="300"/>
            <ac:picMk id="6" creationId="{CBCA71D3-FD24-DFE0-F532-735B4125009A}"/>
          </ac:picMkLst>
        </pc:picChg>
        <pc:picChg chg="mod ord">
          <ac:chgData name="Silvaroli, Josie" userId="f34c3c8f-c71b-4e25-a0e3-48356815d5b4" providerId="ADAL" clId="{90DCFB77-282C-4240-B704-615A958E5EBC}" dt="2026-02-11T16:50:20.791" v="162" actId="13244"/>
          <ac:picMkLst>
            <pc:docMk/>
            <pc:sldMk cId="2407594487" sldId="300"/>
            <ac:picMk id="7" creationId="{C613DE57-7560-9FAB-3186-A253A61F0A51}"/>
          </ac:picMkLst>
        </pc:picChg>
        <pc:picChg chg="mod">
          <ac:chgData name="Silvaroli, Josie" userId="f34c3c8f-c71b-4e25-a0e3-48356815d5b4" providerId="ADAL" clId="{90DCFB77-282C-4240-B704-615A958E5EBC}" dt="2026-02-11T16:37:53.345" v="71" actId="962"/>
          <ac:picMkLst>
            <pc:docMk/>
            <pc:sldMk cId="2407594487" sldId="300"/>
            <ac:picMk id="8" creationId="{B1C9D190-6D0C-DE00-2D37-360DAB2BF9A2}"/>
          </ac:picMkLst>
        </pc:picChg>
        <pc:picChg chg="mod ord">
          <ac:chgData name="Silvaroli, Josie" userId="f34c3c8f-c71b-4e25-a0e3-48356815d5b4" providerId="ADAL" clId="{90DCFB77-282C-4240-B704-615A958E5EBC}" dt="2026-02-11T16:50:23.248" v="163" actId="13244"/>
          <ac:picMkLst>
            <pc:docMk/>
            <pc:sldMk cId="2407594487" sldId="300"/>
            <ac:picMk id="11" creationId="{2AB80886-BE47-E25E-9FEA-B6AD1C2FC425}"/>
          </ac:picMkLst>
        </pc:picChg>
      </pc:sldChg>
      <pc:sldChg chg="modSp mod">
        <pc:chgData name="Silvaroli, Josie" userId="f34c3c8f-c71b-4e25-a0e3-48356815d5b4" providerId="ADAL" clId="{90DCFB77-282C-4240-B704-615A958E5EBC}" dt="2026-02-11T16:31:12.890" v="11" actId="962"/>
        <pc:sldMkLst>
          <pc:docMk/>
          <pc:sldMk cId="0" sldId="317"/>
        </pc:sldMkLst>
      </pc:sldChg>
      <pc:sldChg chg="modSp">
        <pc:chgData name="Silvaroli, Josie" userId="f34c3c8f-c71b-4e25-a0e3-48356815d5b4" providerId="ADAL" clId="{90DCFB77-282C-4240-B704-615A958E5EBC}" dt="2026-02-11T16:48:19.635" v="145" actId="13244"/>
        <pc:sldMkLst>
          <pc:docMk/>
          <pc:sldMk cId="0" sldId="318"/>
        </pc:sldMkLst>
        <pc:spChg chg="mod">
          <ac:chgData name="Silvaroli, Josie" userId="f34c3c8f-c71b-4e25-a0e3-48356815d5b4" providerId="ADAL" clId="{90DCFB77-282C-4240-B704-615A958E5EBC}" dt="2026-02-11T16:48:19.635" v="145" actId="13244"/>
          <ac:spMkLst>
            <pc:docMk/>
            <pc:sldMk cId="0" sldId="318"/>
            <ac:spMk id="2" creationId="{3960F7F3-D9C5-D8AA-F3A2-13A00A09996E}"/>
          </ac:spMkLst>
        </pc:spChg>
      </pc:sldChg>
      <pc:sldChg chg="modSp mod">
        <pc:chgData name="Silvaroli, Josie" userId="f34c3c8f-c71b-4e25-a0e3-48356815d5b4" providerId="ADAL" clId="{90DCFB77-282C-4240-B704-615A958E5EBC}" dt="2026-02-11T16:45:19.661" v="135" actId="33553"/>
        <pc:sldMkLst>
          <pc:docMk/>
          <pc:sldMk cId="0" sldId="319"/>
        </pc:sldMkLst>
        <pc:spChg chg="mod">
          <ac:chgData name="Silvaroli, Josie" userId="f34c3c8f-c71b-4e25-a0e3-48356815d5b4" providerId="ADAL" clId="{90DCFB77-282C-4240-B704-615A958E5EBC}" dt="2026-02-11T16:45:19.661" v="135" actId="33553"/>
          <ac:spMkLst>
            <pc:docMk/>
            <pc:sldMk cId="0" sldId="319"/>
            <ac:spMk id="3" creationId="{ADB1BF93-55D0-352B-FDC6-B32F0DBB8DBD}"/>
          </ac:spMkLst>
        </pc:spChg>
        <pc:picChg chg="mod">
          <ac:chgData name="Silvaroli, Josie" userId="f34c3c8f-c71b-4e25-a0e3-48356815d5b4" providerId="ADAL" clId="{90DCFB77-282C-4240-B704-615A958E5EBC}" dt="2026-02-11T16:31:16.338" v="12" actId="962"/>
          <ac:picMkLst>
            <pc:docMk/>
            <pc:sldMk cId="0" sldId="319"/>
            <ac:picMk id="2" creationId="{463102F1-533D-7DCA-4FCC-8A1D4DAAC734}"/>
          </ac:picMkLst>
        </pc:picChg>
        <pc:picChg chg="mod">
          <ac:chgData name="Silvaroli, Josie" userId="f34c3c8f-c71b-4e25-a0e3-48356815d5b4" providerId="ADAL" clId="{90DCFB77-282C-4240-B704-615A958E5EBC}" dt="2026-02-11T16:31:17.622" v="13" actId="962"/>
          <ac:picMkLst>
            <pc:docMk/>
            <pc:sldMk cId="0" sldId="319"/>
            <ac:picMk id="4" creationId="{F4B1F8E7-B02A-4AEC-DA84-A928E1982F7D}"/>
          </ac:picMkLst>
        </pc:picChg>
      </pc:sldChg>
      <pc:sldChg chg="modSp mod">
        <pc:chgData name="Silvaroli, Josie" userId="f34c3c8f-c71b-4e25-a0e3-48356815d5b4" providerId="ADAL" clId="{90DCFB77-282C-4240-B704-615A958E5EBC}" dt="2026-02-11T16:45:11.066" v="131" actId="33553"/>
        <pc:sldMkLst>
          <pc:docMk/>
          <pc:sldMk cId="61378215" sldId="321"/>
        </pc:sldMkLst>
        <pc:spChg chg="mod">
          <ac:chgData name="Silvaroli, Josie" userId="f34c3c8f-c71b-4e25-a0e3-48356815d5b4" providerId="ADAL" clId="{90DCFB77-282C-4240-B704-615A958E5EBC}" dt="2026-02-11T16:45:11.066" v="131" actId="33553"/>
          <ac:spMkLst>
            <pc:docMk/>
            <pc:sldMk cId="61378215" sldId="321"/>
            <ac:spMk id="3" creationId="{55109C5F-A946-6405-FABD-268932C4FF7A}"/>
          </ac:spMkLst>
        </pc:spChg>
        <pc:picChg chg="mod">
          <ac:chgData name="Silvaroli, Josie" userId="f34c3c8f-c71b-4e25-a0e3-48356815d5b4" providerId="ADAL" clId="{90DCFB77-282C-4240-B704-615A958E5EBC}" dt="2026-02-11T16:38:10.665" v="74" actId="962"/>
          <ac:picMkLst>
            <pc:docMk/>
            <pc:sldMk cId="61378215" sldId="321"/>
            <ac:picMk id="2" creationId="{437AD8A4-47C2-1A03-82E8-610511AF33BF}"/>
          </ac:picMkLst>
        </pc:picChg>
        <pc:picChg chg="mod">
          <ac:chgData name="Silvaroli, Josie" userId="f34c3c8f-c71b-4e25-a0e3-48356815d5b4" providerId="ADAL" clId="{90DCFB77-282C-4240-B704-615A958E5EBC}" dt="2026-02-11T16:38:11.899" v="75" actId="962"/>
          <ac:picMkLst>
            <pc:docMk/>
            <pc:sldMk cId="61378215" sldId="321"/>
            <ac:picMk id="4" creationId="{778BFC6B-8967-9384-1FC7-1A5C688C1D1F}"/>
          </ac:picMkLst>
        </pc:picChg>
      </pc:sldChg>
      <pc:sldChg chg="modSp mod">
        <pc:chgData name="Silvaroli, Josie" userId="f34c3c8f-c71b-4e25-a0e3-48356815d5b4" providerId="ADAL" clId="{90DCFB77-282C-4240-B704-615A958E5EBC}" dt="2026-02-11T16:55:39.785" v="192" actId="13244"/>
        <pc:sldMkLst>
          <pc:docMk/>
          <pc:sldMk cId="866543839" sldId="323"/>
        </pc:sldMkLst>
        <pc:spChg chg="mod">
          <ac:chgData name="Silvaroli, Josie" userId="f34c3c8f-c71b-4e25-a0e3-48356815d5b4" providerId="ADAL" clId="{90DCFB77-282C-4240-B704-615A958E5EBC}" dt="2026-02-11T16:55:39.785" v="192" actId="13244"/>
          <ac:spMkLst>
            <pc:docMk/>
            <pc:sldMk cId="866543839" sldId="323"/>
            <ac:spMk id="2" creationId="{4ED129BD-6173-CF30-83AB-938A816563FE}"/>
          </ac:spMkLst>
        </pc:spChg>
        <pc:picChg chg="mod">
          <ac:chgData name="Silvaroli, Josie" userId="f34c3c8f-c71b-4e25-a0e3-48356815d5b4" providerId="ADAL" clId="{90DCFB77-282C-4240-B704-615A958E5EBC}" dt="2026-02-11T16:44:52.143" v="129" actId="962"/>
          <ac:picMkLst>
            <pc:docMk/>
            <pc:sldMk cId="866543839" sldId="323"/>
            <ac:picMk id="3" creationId="{29C33276-2BE1-6CE0-C6A2-3088391387FA}"/>
          </ac:picMkLst>
        </pc:picChg>
        <pc:picChg chg="mod">
          <ac:chgData name="Silvaroli, Josie" userId="f34c3c8f-c71b-4e25-a0e3-48356815d5b4" providerId="ADAL" clId="{90DCFB77-282C-4240-B704-615A958E5EBC}" dt="2026-02-11T16:44:53.194" v="130" actId="962"/>
          <ac:picMkLst>
            <pc:docMk/>
            <pc:sldMk cId="866543839" sldId="323"/>
            <ac:picMk id="4" creationId="{48E4F0EE-C5B0-8ABE-26F0-EC6BFB49FFC8}"/>
          </ac:picMkLst>
        </pc:picChg>
      </pc:sldChg>
      <pc:sldChg chg="delSp modSp mod">
        <pc:chgData name="Silvaroli, Josie" userId="f34c3c8f-c71b-4e25-a0e3-48356815d5b4" providerId="ADAL" clId="{90DCFB77-282C-4240-B704-615A958E5EBC}" dt="2026-02-11T16:54:52.814" v="187" actId="962"/>
        <pc:sldMkLst>
          <pc:docMk/>
          <pc:sldMk cId="3953543152" sldId="326"/>
        </pc:sldMkLst>
        <pc:spChg chg="mod">
          <ac:chgData name="Silvaroli, Josie" userId="f34c3c8f-c71b-4e25-a0e3-48356815d5b4" providerId="ADAL" clId="{90DCFB77-282C-4240-B704-615A958E5EBC}" dt="2026-02-11T16:44:45.296" v="126" actId="962"/>
          <ac:spMkLst>
            <pc:docMk/>
            <pc:sldMk cId="3953543152" sldId="326"/>
            <ac:spMk id="16" creationId="{A677D407-BCAE-6289-96CE-4645E62DE180}"/>
          </ac:spMkLst>
        </pc:spChg>
        <pc:spChg chg="mod">
          <ac:chgData name="Silvaroli, Josie" userId="f34c3c8f-c71b-4e25-a0e3-48356815d5b4" providerId="ADAL" clId="{90DCFB77-282C-4240-B704-615A958E5EBC}" dt="2026-02-11T16:44:47.239" v="127" actId="962"/>
          <ac:spMkLst>
            <pc:docMk/>
            <pc:sldMk cId="3953543152" sldId="326"/>
            <ac:spMk id="17" creationId="{4701EADA-A73D-0972-BE7B-0C10B2F3B5DE}"/>
          </ac:spMkLst>
        </pc:spChg>
        <pc:picChg chg="mod">
          <ac:chgData name="Silvaroli, Josie" userId="f34c3c8f-c71b-4e25-a0e3-48356815d5b4" providerId="ADAL" clId="{90DCFB77-282C-4240-B704-615A958E5EBC}" dt="2026-02-11T16:44:23.418" v="123" actId="962"/>
          <ac:picMkLst>
            <pc:docMk/>
            <pc:sldMk cId="3953543152" sldId="326"/>
            <ac:picMk id="6" creationId="{CD563C2C-848A-203C-0266-768D02EF4617}"/>
          </ac:picMkLst>
        </pc:picChg>
        <pc:picChg chg="mod">
          <ac:chgData name="Silvaroli, Josie" userId="f34c3c8f-c71b-4e25-a0e3-48356815d5b4" providerId="ADAL" clId="{90DCFB77-282C-4240-B704-615A958E5EBC}" dt="2026-02-11T16:44:43.286" v="125" actId="962"/>
          <ac:picMkLst>
            <pc:docMk/>
            <pc:sldMk cId="3953543152" sldId="326"/>
            <ac:picMk id="7" creationId="{A9B5481F-7190-9D40-D1B6-AF8F5B5D0807}"/>
          </ac:picMkLst>
        </pc:picChg>
        <pc:picChg chg="mod">
          <ac:chgData name="Silvaroli, Josie" userId="f34c3c8f-c71b-4e25-a0e3-48356815d5b4" providerId="ADAL" clId="{90DCFB77-282C-4240-B704-615A958E5EBC}" dt="2026-02-11T16:54:52.814" v="187" actId="962"/>
          <ac:picMkLst>
            <pc:docMk/>
            <pc:sldMk cId="3953543152" sldId="326"/>
            <ac:picMk id="14" creationId="{D303FD63-B137-7CC3-CF2D-4326282EF48C}"/>
          </ac:picMkLst>
        </pc:picChg>
        <pc:picChg chg="mod ord">
          <ac:chgData name="Silvaroli, Josie" userId="f34c3c8f-c71b-4e25-a0e3-48356815d5b4" providerId="ADAL" clId="{90DCFB77-282C-4240-B704-615A958E5EBC}" dt="2026-02-11T16:54:37.954" v="186" actId="962"/>
          <ac:picMkLst>
            <pc:docMk/>
            <pc:sldMk cId="3953543152" sldId="326"/>
            <ac:picMk id="15" creationId="{FC83C461-7875-557E-CCB5-75690E5E2801}"/>
          </ac:picMkLst>
        </pc:picChg>
      </pc:sldChg>
      <pc:sldChg chg="modSp mod">
        <pc:chgData name="Silvaroli, Josie" userId="f34c3c8f-c71b-4e25-a0e3-48356815d5b4" providerId="ADAL" clId="{90DCFB77-282C-4240-B704-615A958E5EBC}" dt="2026-02-11T16:55:11.683" v="189" actId="962"/>
        <pc:sldMkLst>
          <pc:docMk/>
          <pc:sldMk cId="3900220746" sldId="328"/>
        </pc:sldMkLst>
        <pc:spChg chg="mod">
          <ac:chgData name="Silvaroli, Josie" userId="f34c3c8f-c71b-4e25-a0e3-48356815d5b4" providerId="ADAL" clId="{90DCFB77-282C-4240-B704-615A958E5EBC}" dt="2026-02-11T16:43:40.938" v="120" actId="962"/>
          <ac:spMkLst>
            <pc:docMk/>
            <pc:sldMk cId="3900220746" sldId="328"/>
            <ac:spMk id="13" creationId="{DC4DA13B-6F2F-60C7-F80F-F30EC4E2BD3F}"/>
          </ac:spMkLst>
        </pc:spChg>
        <pc:spChg chg="mod">
          <ac:chgData name="Silvaroli, Josie" userId="f34c3c8f-c71b-4e25-a0e3-48356815d5b4" providerId="ADAL" clId="{90DCFB77-282C-4240-B704-615A958E5EBC}" dt="2026-02-11T16:43:42.541" v="121" actId="962"/>
          <ac:spMkLst>
            <pc:docMk/>
            <pc:sldMk cId="3900220746" sldId="328"/>
            <ac:spMk id="14" creationId="{9893CE33-0005-CDAE-C83E-0F8BD8499101}"/>
          </ac:spMkLst>
        </pc:spChg>
        <pc:picChg chg="mod">
          <ac:chgData name="Silvaroli, Josie" userId="f34c3c8f-c71b-4e25-a0e3-48356815d5b4" providerId="ADAL" clId="{90DCFB77-282C-4240-B704-615A958E5EBC}" dt="2026-02-11T16:42:45.854" v="117" actId="962"/>
          <ac:picMkLst>
            <pc:docMk/>
            <pc:sldMk cId="3900220746" sldId="328"/>
            <ac:picMk id="2" creationId="{76A9D649-0DD7-03E5-9358-B7DBFDBE19A7}"/>
          </ac:picMkLst>
        </pc:picChg>
        <pc:picChg chg="mod ord">
          <ac:chgData name="Silvaroli, Josie" userId="f34c3c8f-c71b-4e25-a0e3-48356815d5b4" providerId="ADAL" clId="{90DCFB77-282C-4240-B704-615A958E5EBC}" dt="2026-02-11T16:53:31.147" v="179" actId="13244"/>
          <ac:picMkLst>
            <pc:docMk/>
            <pc:sldMk cId="3900220746" sldId="328"/>
            <ac:picMk id="3" creationId="{E2A26D80-0090-8AE1-BAF0-BA92C9EBFF49}"/>
          </ac:picMkLst>
        </pc:picChg>
        <pc:picChg chg="mod ord">
          <ac:chgData name="Silvaroli, Josie" userId="f34c3c8f-c71b-4e25-a0e3-48356815d5b4" providerId="ADAL" clId="{90DCFB77-282C-4240-B704-615A958E5EBC}" dt="2026-02-11T16:55:11.683" v="189" actId="962"/>
          <ac:picMkLst>
            <pc:docMk/>
            <pc:sldMk cId="3900220746" sldId="328"/>
            <ac:picMk id="11" creationId="{7027A41F-8494-3A70-0783-7F9505CA6671}"/>
          </ac:picMkLst>
        </pc:picChg>
        <pc:picChg chg="mod">
          <ac:chgData name="Silvaroli, Josie" userId="f34c3c8f-c71b-4e25-a0e3-48356815d5b4" providerId="ADAL" clId="{90DCFB77-282C-4240-B704-615A958E5EBC}" dt="2026-02-11T16:55:04.069" v="188" actId="962"/>
          <ac:picMkLst>
            <pc:docMk/>
            <pc:sldMk cId="3900220746" sldId="328"/>
            <ac:picMk id="12" creationId="{7B6B8516-7C40-DF50-97A7-C9224EE07E91}"/>
          </ac:picMkLst>
        </pc:picChg>
      </pc:sldChg>
      <pc:sldChg chg="modSp mod">
        <pc:chgData name="Silvaroli, Josie" userId="f34c3c8f-c71b-4e25-a0e3-48356815d5b4" providerId="ADAL" clId="{90DCFB77-282C-4240-B704-615A958E5EBC}" dt="2026-02-11T16:55:27.862" v="191" actId="962"/>
        <pc:sldMkLst>
          <pc:docMk/>
          <pc:sldMk cId="4146519850" sldId="330"/>
        </pc:sldMkLst>
        <pc:spChg chg="mod">
          <ac:chgData name="Silvaroli, Josie" userId="f34c3c8f-c71b-4e25-a0e3-48356815d5b4" providerId="ADAL" clId="{90DCFB77-282C-4240-B704-615A958E5EBC}" dt="2026-02-11T16:41:50.012" v="114" actId="962"/>
          <ac:spMkLst>
            <pc:docMk/>
            <pc:sldMk cId="4146519850" sldId="330"/>
            <ac:spMk id="9" creationId="{A16D3ED8-F1EB-FDF6-3B9F-5A93AFD125B8}"/>
          </ac:spMkLst>
        </pc:spChg>
        <pc:spChg chg="mod">
          <ac:chgData name="Silvaroli, Josie" userId="f34c3c8f-c71b-4e25-a0e3-48356815d5b4" providerId="ADAL" clId="{90DCFB77-282C-4240-B704-615A958E5EBC}" dt="2026-02-11T16:41:51.387" v="115" actId="962"/>
          <ac:spMkLst>
            <pc:docMk/>
            <pc:sldMk cId="4146519850" sldId="330"/>
            <ac:spMk id="10" creationId="{A57BAB04-214D-5D5A-BE48-2F97A77082DB}"/>
          </ac:spMkLst>
        </pc:spChg>
        <pc:picChg chg="mod">
          <ac:chgData name="Silvaroli, Josie" userId="f34c3c8f-c71b-4e25-a0e3-48356815d5b4" providerId="ADAL" clId="{90DCFB77-282C-4240-B704-615A958E5EBC}" dt="2026-02-11T16:41:25.662" v="111" actId="962"/>
          <ac:picMkLst>
            <pc:docMk/>
            <pc:sldMk cId="4146519850" sldId="330"/>
            <ac:picMk id="2" creationId="{9C440184-91EE-7B28-1CFB-225D8C8A64EB}"/>
          </ac:picMkLst>
        </pc:picChg>
        <pc:picChg chg="mod">
          <ac:chgData name="Silvaroli, Josie" userId="f34c3c8f-c71b-4e25-a0e3-48356815d5b4" providerId="ADAL" clId="{90DCFB77-282C-4240-B704-615A958E5EBC}" dt="2026-02-11T16:41:47.590" v="113" actId="962"/>
          <ac:picMkLst>
            <pc:docMk/>
            <pc:sldMk cId="4146519850" sldId="330"/>
            <ac:picMk id="3" creationId="{6C4C8542-08F6-2220-9B3D-BF9F9BEF87C4}"/>
          </ac:picMkLst>
        </pc:picChg>
        <pc:picChg chg="mod ord">
          <ac:chgData name="Silvaroli, Josie" userId="f34c3c8f-c71b-4e25-a0e3-48356815d5b4" providerId="ADAL" clId="{90DCFB77-282C-4240-B704-615A958E5EBC}" dt="2026-02-11T16:55:19.784" v="190" actId="962"/>
          <ac:picMkLst>
            <pc:docMk/>
            <pc:sldMk cId="4146519850" sldId="330"/>
            <ac:picMk id="7" creationId="{01F94C74-882B-880D-5D8D-645FBD5F826C}"/>
          </ac:picMkLst>
        </pc:picChg>
        <pc:picChg chg="mod">
          <ac:chgData name="Silvaroli, Josie" userId="f34c3c8f-c71b-4e25-a0e3-48356815d5b4" providerId="ADAL" clId="{90DCFB77-282C-4240-B704-615A958E5EBC}" dt="2026-02-11T16:55:27.862" v="191" actId="962"/>
          <ac:picMkLst>
            <pc:docMk/>
            <pc:sldMk cId="4146519850" sldId="330"/>
            <ac:picMk id="8" creationId="{6019BA48-BA0B-BF3F-B1DD-1BD4D42391F0}"/>
          </ac:picMkLst>
        </pc:picChg>
      </pc:sldChg>
      <pc:sldChg chg="modSp mod">
        <pc:chgData name="Silvaroli, Josie" userId="f34c3c8f-c71b-4e25-a0e3-48356815d5b4" providerId="ADAL" clId="{90DCFB77-282C-4240-B704-615A958E5EBC}" dt="2026-02-11T16:52:45.743" v="177" actId="13244"/>
        <pc:sldMkLst>
          <pc:docMk/>
          <pc:sldMk cId="669225529" sldId="331"/>
        </pc:sldMkLst>
        <pc:grpChg chg="mod ord">
          <ac:chgData name="Silvaroli, Josie" userId="f34c3c8f-c71b-4e25-a0e3-48356815d5b4" providerId="ADAL" clId="{90DCFB77-282C-4240-B704-615A958E5EBC}" dt="2026-02-11T16:52:20.355" v="174" actId="13244"/>
          <ac:grpSpMkLst>
            <pc:docMk/>
            <pc:sldMk cId="669225529" sldId="331"/>
            <ac:grpSpMk id="2" creationId="{C1AA5828-82E8-8B88-2391-F7D92755FAEF}"/>
          </ac:grpSpMkLst>
        </pc:grpChg>
        <pc:grpChg chg="mod ord">
          <ac:chgData name="Silvaroli, Josie" userId="f34c3c8f-c71b-4e25-a0e3-48356815d5b4" providerId="ADAL" clId="{90DCFB77-282C-4240-B704-615A958E5EBC}" dt="2026-02-11T16:52:24.360" v="175" actId="13244"/>
          <ac:grpSpMkLst>
            <pc:docMk/>
            <pc:sldMk cId="669225529" sldId="331"/>
            <ac:grpSpMk id="8" creationId="{0B11FB34-9BD8-2DBF-6378-DB330B86D25A}"/>
          </ac:grpSpMkLst>
        </pc:grpChg>
        <pc:grpChg chg="mod ord">
          <ac:chgData name="Silvaroli, Josie" userId="f34c3c8f-c71b-4e25-a0e3-48356815d5b4" providerId="ADAL" clId="{90DCFB77-282C-4240-B704-615A958E5EBC}" dt="2026-02-11T16:52:45.743" v="177" actId="13244"/>
          <ac:grpSpMkLst>
            <pc:docMk/>
            <pc:sldMk cId="669225529" sldId="331"/>
            <ac:grpSpMk id="12" creationId="{5F383C58-8939-C2D0-C731-5D206909D9F4}"/>
          </ac:grpSpMkLst>
        </pc:grpChg>
        <pc:picChg chg="mod">
          <ac:chgData name="Silvaroli, Josie" userId="f34c3c8f-c71b-4e25-a0e3-48356815d5b4" providerId="ADAL" clId="{90DCFB77-282C-4240-B704-615A958E5EBC}" dt="2026-02-11T16:52:43.583" v="176" actId="962"/>
          <ac:picMkLst>
            <pc:docMk/>
            <pc:sldMk cId="669225529" sldId="331"/>
            <ac:picMk id="3" creationId="{C9EF8E36-731E-3BE2-8F59-C3B201B04013}"/>
          </ac:picMkLst>
        </pc:picChg>
        <pc:picChg chg="mod">
          <ac:chgData name="Silvaroli, Josie" userId="f34c3c8f-c71b-4e25-a0e3-48356815d5b4" providerId="ADAL" clId="{90DCFB77-282C-4240-B704-615A958E5EBC}" dt="2026-02-11T16:40:10.961" v="97" actId="962"/>
          <ac:picMkLst>
            <pc:docMk/>
            <pc:sldMk cId="669225529" sldId="331"/>
            <ac:picMk id="4" creationId="{C6E25B36-7BD8-B2AB-370A-E52ECF8CE18B}"/>
          </ac:picMkLst>
        </pc:picChg>
        <pc:picChg chg="mod ord">
          <ac:chgData name="Silvaroli, Josie" userId="f34c3c8f-c71b-4e25-a0e3-48356815d5b4" providerId="ADAL" clId="{90DCFB77-282C-4240-B704-615A958E5EBC}" dt="2026-02-11T16:52:15.957" v="173" actId="13244"/>
          <ac:picMkLst>
            <pc:docMk/>
            <pc:sldMk cId="669225529" sldId="331"/>
            <ac:picMk id="11" creationId="{FEE6B4DC-348E-82CA-13D9-45F0A49BA668}"/>
          </ac:picMkLst>
        </pc:picChg>
        <pc:picChg chg="mod">
          <ac:chgData name="Silvaroli, Josie" userId="f34c3c8f-c71b-4e25-a0e3-48356815d5b4" providerId="ADAL" clId="{90DCFB77-282C-4240-B704-615A958E5EBC}" dt="2026-02-11T16:40:36.682" v="100" actId="962"/>
          <ac:picMkLst>
            <pc:docMk/>
            <pc:sldMk cId="669225529" sldId="331"/>
            <ac:picMk id="13" creationId="{328EC90F-6084-56D2-7240-4FF0FF5D2EDC}"/>
          </ac:picMkLst>
        </pc:picChg>
      </pc:sldChg>
      <pc:sldChg chg="modSp mod">
        <pc:chgData name="Silvaroli, Josie" userId="f34c3c8f-c71b-4e25-a0e3-48356815d5b4" providerId="ADAL" clId="{90DCFB77-282C-4240-B704-615A958E5EBC}" dt="2026-02-11T16:56:18.614" v="193" actId="13244"/>
        <pc:sldMkLst>
          <pc:docMk/>
          <pc:sldMk cId="3513577289" sldId="332"/>
        </pc:sldMkLst>
        <pc:spChg chg="ord">
          <ac:chgData name="Silvaroli, Josie" userId="f34c3c8f-c71b-4e25-a0e3-48356815d5b4" providerId="ADAL" clId="{90DCFB77-282C-4240-B704-615A958E5EBC}" dt="2026-02-11T16:56:18.614" v="193" actId="13244"/>
          <ac:spMkLst>
            <pc:docMk/>
            <pc:sldMk cId="3513577289" sldId="332"/>
            <ac:spMk id="5" creationId="{78671DA2-DDEC-F089-A768-A4409EE6DC71}"/>
          </ac:spMkLst>
        </pc:spChg>
        <pc:spChg chg="mod">
          <ac:chgData name="Silvaroli, Josie" userId="f34c3c8f-c71b-4e25-a0e3-48356815d5b4" providerId="ADAL" clId="{90DCFB77-282C-4240-B704-615A958E5EBC}" dt="2026-02-11T16:45:17.177" v="134" actId="33553"/>
          <ac:spMkLst>
            <pc:docMk/>
            <pc:sldMk cId="3513577289" sldId="332"/>
            <ac:spMk id="16" creationId="{6C522CEC-0920-FB65-8136-2625A9EAB9F3}"/>
          </ac:spMkLst>
        </pc:spChg>
        <pc:spChg chg="mod">
          <ac:chgData name="Silvaroli, Josie" userId="f34c3c8f-c71b-4e25-a0e3-48356815d5b4" providerId="ADAL" clId="{90DCFB77-282C-4240-B704-615A958E5EBC}" dt="2026-02-11T16:30:25.024" v="4" actId="962"/>
          <ac:spMkLst>
            <pc:docMk/>
            <pc:sldMk cId="3513577289" sldId="332"/>
            <ac:spMk id="24" creationId="{993FF1DC-11E0-AE53-6062-146B638D72D9}"/>
          </ac:spMkLst>
        </pc:spChg>
        <pc:picChg chg="mod">
          <ac:chgData name="Silvaroli, Josie" userId="f34c3c8f-c71b-4e25-a0e3-48356815d5b4" providerId="ADAL" clId="{90DCFB77-282C-4240-B704-615A958E5EBC}" dt="2026-02-11T16:30:27.473" v="7" actId="962"/>
          <ac:picMkLst>
            <pc:docMk/>
            <pc:sldMk cId="3513577289" sldId="332"/>
            <ac:picMk id="2" creationId="{0F6F7446-9366-7BB5-7B3D-A16342D255ED}"/>
          </ac:picMkLst>
        </pc:picChg>
        <pc:picChg chg="mod">
          <ac:chgData name="Silvaroli, Josie" userId="f34c3c8f-c71b-4e25-a0e3-48356815d5b4" providerId="ADAL" clId="{90DCFB77-282C-4240-B704-615A958E5EBC}" dt="2026-02-11T16:30:27.268" v="6" actId="962"/>
          <ac:picMkLst>
            <pc:docMk/>
            <pc:sldMk cId="3513577289" sldId="332"/>
            <ac:picMk id="3" creationId="{57D5DFC7-2CC9-1F25-FC40-B52CF03BC001}"/>
          </ac:picMkLst>
        </pc:picChg>
        <pc:picChg chg="mod">
          <ac:chgData name="Silvaroli, Josie" userId="f34c3c8f-c71b-4e25-a0e3-48356815d5b4" providerId="ADAL" clId="{90DCFB77-282C-4240-B704-615A958E5EBC}" dt="2026-02-11T16:30:26.012" v="5" actId="962"/>
          <ac:picMkLst>
            <pc:docMk/>
            <pc:sldMk cId="3513577289" sldId="332"/>
            <ac:picMk id="18" creationId="{8E5F89C6-ECD4-4797-D7F7-D9CF67BCF2F6}"/>
          </ac:picMkLst>
        </pc:picChg>
      </pc:sldChg>
    </pc:docChg>
  </pc:docChgLst>
  <pc:docChgLst>
    <pc:chgData name="Downing, Molly" userId="f0a4fb2e-3241-49dc-80bf-ac6dabc7191a" providerId="ADAL" clId="{72C3D65E-B2FC-4B6D-9F47-CF41C2CC8520}"/>
    <pc:docChg chg="undo custSel delSld modSld addMainMaster delMainMaster modMainMaster">
      <pc:chgData name="Downing, Molly" userId="f0a4fb2e-3241-49dc-80bf-ac6dabc7191a" providerId="ADAL" clId="{72C3D65E-B2FC-4B6D-9F47-CF41C2CC8520}" dt="2026-02-21T17:57:37.244" v="348" actId="47"/>
      <pc:docMkLst>
        <pc:docMk/>
      </pc:docMkLst>
      <pc:sldChg chg="del">
        <pc:chgData name="Downing, Molly" userId="f0a4fb2e-3241-49dc-80bf-ac6dabc7191a" providerId="ADAL" clId="{72C3D65E-B2FC-4B6D-9F47-CF41C2CC8520}" dt="2026-02-21T17:57:28.603" v="344" actId="47"/>
        <pc:sldMkLst>
          <pc:docMk/>
          <pc:sldMk cId="0" sldId="282"/>
        </pc:sldMkLst>
      </pc:sldChg>
      <pc:sldChg chg="modNotesTx">
        <pc:chgData name="Downing, Molly" userId="f0a4fb2e-3241-49dc-80bf-ac6dabc7191a" providerId="ADAL" clId="{72C3D65E-B2FC-4B6D-9F47-CF41C2CC8520}" dt="2026-02-21T17:51:26.350" v="279" actId="20577"/>
        <pc:sldMkLst>
          <pc:docMk/>
          <pc:sldMk cId="0" sldId="285"/>
        </pc:sldMkLst>
      </pc:sldChg>
      <pc:sldChg chg="delSp del mod modNotesTx">
        <pc:chgData name="Downing, Molly" userId="f0a4fb2e-3241-49dc-80bf-ac6dabc7191a" providerId="ADAL" clId="{72C3D65E-B2FC-4B6D-9F47-CF41C2CC8520}" dt="2026-02-21T17:57:37.244" v="348" actId="47"/>
        <pc:sldMkLst>
          <pc:docMk/>
          <pc:sldMk cId="0" sldId="287"/>
        </pc:sldMkLst>
        <pc:picChg chg="del">
          <ac:chgData name="Downing, Molly" userId="f0a4fb2e-3241-49dc-80bf-ac6dabc7191a" providerId="ADAL" clId="{72C3D65E-B2FC-4B6D-9F47-CF41C2CC8520}" dt="2026-02-21T17:46:54.428" v="206" actId="478"/>
          <ac:picMkLst>
            <pc:docMk/>
            <pc:sldMk cId="0" sldId="287"/>
            <ac:picMk id="3" creationId="{F3FA670E-09BD-0BC4-6C24-2039CECA9D6A}"/>
          </ac:picMkLst>
        </pc:picChg>
      </pc:sldChg>
      <pc:sldChg chg="del">
        <pc:chgData name="Downing, Molly" userId="f0a4fb2e-3241-49dc-80bf-ac6dabc7191a" providerId="ADAL" clId="{72C3D65E-B2FC-4B6D-9F47-CF41C2CC8520}" dt="2026-02-21T17:57:27.805" v="343" actId="47"/>
        <pc:sldMkLst>
          <pc:docMk/>
          <pc:sldMk cId="0" sldId="289"/>
        </pc:sldMkLst>
      </pc:sldChg>
      <pc:sldChg chg="modSp mod modNotesTx">
        <pc:chgData name="Downing, Molly" userId="f0a4fb2e-3241-49dc-80bf-ac6dabc7191a" providerId="ADAL" clId="{72C3D65E-B2FC-4B6D-9F47-CF41C2CC8520}" dt="2026-02-21T17:52:08.175" v="281" actId="20577"/>
        <pc:sldMkLst>
          <pc:docMk/>
          <pc:sldMk cId="0" sldId="294"/>
        </pc:sldMkLst>
        <pc:picChg chg="mod">
          <ac:chgData name="Downing, Molly" userId="f0a4fb2e-3241-49dc-80bf-ac6dabc7191a" providerId="ADAL" clId="{72C3D65E-B2FC-4B6D-9F47-CF41C2CC8520}" dt="2026-02-21T17:46:18.368" v="205" actId="1037"/>
          <ac:picMkLst>
            <pc:docMk/>
            <pc:sldMk cId="0" sldId="294"/>
            <ac:picMk id="2" creationId="{5C257054-256B-48D2-333B-E0A776CD83E2}"/>
          </ac:picMkLst>
        </pc:picChg>
      </pc:sldChg>
      <pc:sldChg chg="modNotesTx">
        <pc:chgData name="Downing, Molly" userId="f0a4fb2e-3241-49dc-80bf-ac6dabc7191a" providerId="ADAL" clId="{72C3D65E-B2FC-4B6D-9F47-CF41C2CC8520}" dt="2026-02-21T17:49:54.544" v="216" actId="20577"/>
        <pc:sldMkLst>
          <pc:docMk/>
          <pc:sldMk cId="2407594487" sldId="300"/>
        </pc:sldMkLst>
      </pc:sldChg>
      <pc:sldChg chg="delSp modSp mod modClrScheme chgLayout">
        <pc:chgData name="Downing, Molly" userId="f0a4fb2e-3241-49dc-80bf-ac6dabc7191a" providerId="ADAL" clId="{72C3D65E-B2FC-4B6D-9F47-CF41C2CC8520}" dt="2026-02-21T17:44:24.367" v="164" actId="1076"/>
        <pc:sldMkLst>
          <pc:docMk/>
          <pc:sldMk cId="0" sldId="317"/>
        </pc:sldMkLst>
        <pc:spChg chg="del">
          <ac:chgData name="Downing, Molly" userId="f0a4fb2e-3241-49dc-80bf-ac6dabc7191a" providerId="ADAL" clId="{72C3D65E-B2FC-4B6D-9F47-CF41C2CC8520}" dt="2026-02-21T17:42:22.991" v="125" actId="478"/>
          <ac:spMkLst>
            <pc:docMk/>
            <pc:sldMk cId="0" sldId="317"/>
            <ac:spMk id="5" creationId="{AA027F29-0715-0F98-1AF4-E3C1B7DABE70}"/>
          </ac:spMkLst>
        </pc:spChg>
        <pc:spChg chg="mod ord">
          <ac:chgData name="Downing, Molly" userId="f0a4fb2e-3241-49dc-80bf-ac6dabc7191a" providerId="ADAL" clId="{72C3D65E-B2FC-4B6D-9F47-CF41C2CC8520}" dt="2026-02-21T17:44:14.495" v="163" actId="113"/>
          <ac:spMkLst>
            <pc:docMk/>
            <pc:sldMk cId="0" sldId="317"/>
            <ac:spMk id="6" creationId="{CEC34F8B-5F97-6A60-CB18-0127378750C8}"/>
          </ac:spMkLst>
        </pc:spChg>
        <pc:spChg chg="mod ord">
          <ac:chgData name="Downing, Molly" userId="f0a4fb2e-3241-49dc-80bf-ac6dabc7191a" providerId="ADAL" clId="{72C3D65E-B2FC-4B6D-9F47-CF41C2CC8520}" dt="2026-02-21T17:44:24.367" v="164" actId="1076"/>
          <ac:spMkLst>
            <pc:docMk/>
            <pc:sldMk cId="0" sldId="317"/>
            <ac:spMk id="8194" creationId="{00AD2332-39C6-E015-8280-106F3503C2CB}"/>
          </ac:spMkLst>
        </pc:spChg>
      </pc:sldChg>
      <pc:sldChg chg="delSp modSp mod modNotesTx">
        <pc:chgData name="Downing, Molly" userId="f0a4fb2e-3241-49dc-80bf-ac6dabc7191a" providerId="ADAL" clId="{72C3D65E-B2FC-4B6D-9F47-CF41C2CC8520}" dt="2026-02-21T17:56:58.073" v="342" actId="20577"/>
        <pc:sldMkLst>
          <pc:docMk/>
          <pc:sldMk cId="0" sldId="318"/>
        </pc:sldMkLst>
        <pc:spChg chg="mod">
          <ac:chgData name="Downing, Molly" userId="f0a4fb2e-3241-49dc-80bf-ac6dabc7191a" providerId="ADAL" clId="{72C3D65E-B2FC-4B6D-9F47-CF41C2CC8520}" dt="2026-02-21T17:56:40.837" v="325" actId="1038"/>
          <ac:spMkLst>
            <pc:docMk/>
            <pc:sldMk cId="0" sldId="318"/>
            <ac:spMk id="3" creationId="{78017BB1-28B5-A51C-29D1-CB8961A9405B}"/>
          </ac:spMkLst>
        </pc:spChg>
        <pc:spChg chg="mod">
          <ac:chgData name="Downing, Molly" userId="f0a4fb2e-3241-49dc-80bf-ac6dabc7191a" providerId="ADAL" clId="{72C3D65E-B2FC-4B6D-9F47-CF41C2CC8520}" dt="2026-02-21T17:56:40.837" v="325" actId="1038"/>
          <ac:spMkLst>
            <pc:docMk/>
            <pc:sldMk cId="0" sldId="318"/>
            <ac:spMk id="5" creationId="{F4A62847-84AF-3072-31C3-3D14E697BBBB}"/>
          </ac:spMkLst>
        </pc:spChg>
        <pc:spChg chg="del">
          <ac:chgData name="Downing, Molly" userId="f0a4fb2e-3241-49dc-80bf-ac6dabc7191a" providerId="ADAL" clId="{72C3D65E-B2FC-4B6D-9F47-CF41C2CC8520}" dt="2026-02-21T17:56:30.968" v="283" actId="478"/>
          <ac:spMkLst>
            <pc:docMk/>
            <pc:sldMk cId="0" sldId="318"/>
            <ac:spMk id="6" creationId="{AE5CBFCD-E7C6-DE20-6369-6FBFC6C15C51}"/>
          </ac:spMkLst>
        </pc:spChg>
        <pc:spChg chg="mod">
          <ac:chgData name="Downing, Molly" userId="f0a4fb2e-3241-49dc-80bf-ac6dabc7191a" providerId="ADAL" clId="{72C3D65E-B2FC-4B6D-9F47-CF41C2CC8520}" dt="2026-02-21T17:56:46.437" v="331" actId="20577"/>
          <ac:spMkLst>
            <pc:docMk/>
            <pc:sldMk cId="0" sldId="318"/>
            <ac:spMk id="3074" creationId="{BDCF73A0-B15E-37C5-D0B6-12B16C4A940F}"/>
          </ac:spMkLst>
        </pc:spChg>
        <pc:spChg chg="mod">
          <ac:chgData name="Downing, Molly" userId="f0a4fb2e-3241-49dc-80bf-ac6dabc7191a" providerId="ADAL" clId="{72C3D65E-B2FC-4B6D-9F47-CF41C2CC8520}" dt="2026-02-21T17:44:35.649" v="165" actId="1076"/>
          <ac:spMkLst>
            <pc:docMk/>
            <pc:sldMk cId="0" sldId="318"/>
            <ac:spMk id="6146" creationId="{B96638E2-8A10-2012-4788-C77B906A9C5C}"/>
          </ac:spMkLst>
        </pc:spChg>
      </pc:sldChg>
      <pc:sldChg chg="modSp mod modClrScheme chgLayout modNotesTx">
        <pc:chgData name="Downing, Molly" userId="f0a4fb2e-3241-49dc-80bf-ac6dabc7191a" providerId="ADAL" clId="{72C3D65E-B2FC-4B6D-9F47-CF41C2CC8520}" dt="2026-02-21T17:47:43.052" v="213" actId="20577"/>
        <pc:sldMkLst>
          <pc:docMk/>
          <pc:sldMk cId="866543839" sldId="323"/>
        </pc:sldMkLst>
        <pc:spChg chg="mod ord">
          <ac:chgData name="Downing, Molly" userId="f0a4fb2e-3241-49dc-80bf-ac6dabc7191a" providerId="ADAL" clId="{72C3D65E-B2FC-4B6D-9F47-CF41C2CC8520}" dt="2026-02-21T17:47:20.824" v="210" actId="20577"/>
          <ac:spMkLst>
            <pc:docMk/>
            <pc:sldMk cId="866543839" sldId="323"/>
            <ac:spMk id="2" creationId="{4ED129BD-6173-CF30-83AB-938A816563FE}"/>
          </ac:spMkLst>
        </pc:spChg>
        <pc:spChg chg="mod ord">
          <ac:chgData name="Downing, Molly" userId="f0a4fb2e-3241-49dc-80bf-ac6dabc7191a" providerId="ADAL" clId="{72C3D65E-B2FC-4B6D-9F47-CF41C2CC8520}" dt="2026-02-21T17:47:27.511" v="211" actId="1076"/>
          <ac:spMkLst>
            <pc:docMk/>
            <pc:sldMk cId="866543839" sldId="323"/>
            <ac:spMk id="6" creationId="{D9347E19-0DD6-6F10-E8EB-EDB5DA55CF58}"/>
          </ac:spMkLst>
        </pc:spChg>
        <pc:picChg chg="mod">
          <ac:chgData name="Downing, Molly" userId="f0a4fb2e-3241-49dc-80bf-ac6dabc7191a" providerId="ADAL" clId="{72C3D65E-B2FC-4B6D-9F47-CF41C2CC8520}" dt="2026-02-21T17:47:35.922" v="212" actId="1076"/>
          <ac:picMkLst>
            <pc:docMk/>
            <pc:sldMk cId="866543839" sldId="323"/>
            <ac:picMk id="4" creationId="{48E4F0EE-C5B0-8ABE-26F0-EC6BFB49FFC8}"/>
          </ac:picMkLst>
        </pc:picChg>
      </pc:sldChg>
      <pc:sldChg chg="del">
        <pc:chgData name="Downing, Molly" userId="f0a4fb2e-3241-49dc-80bf-ac6dabc7191a" providerId="ADAL" clId="{72C3D65E-B2FC-4B6D-9F47-CF41C2CC8520}" dt="2026-02-21T17:57:36.308" v="347" actId="47"/>
        <pc:sldMkLst>
          <pc:docMk/>
          <pc:sldMk cId="3953543152" sldId="326"/>
        </pc:sldMkLst>
      </pc:sldChg>
      <pc:sldChg chg="del">
        <pc:chgData name="Downing, Molly" userId="f0a4fb2e-3241-49dc-80bf-ac6dabc7191a" providerId="ADAL" clId="{72C3D65E-B2FC-4B6D-9F47-CF41C2CC8520}" dt="2026-02-21T17:57:32.333" v="346" actId="47"/>
        <pc:sldMkLst>
          <pc:docMk/>
          <pc:sldMk cId="3900220746" sldId="328"/>
        </pc:sldMkLst>
      </pc:sldChg>
      <pc:sldChg chg="del">
        <pc:chgData name="Downing, Molly" userId="f0a4fb2e-3241-49dc-80bf-ac6dabc7191a" providerId="ADAL" clId="{72C3D65E-B2FC-4B6D-9F47-CF41C2CC8520}" dt="2026-02-21T17:57:31.513" v="345" actId="47"/>
        <pc:sldMkLst>
          <pc:docMk/>
          <pc:sldMk cId="4146519850" sldId="330"/>
        </pc:sldMkLst>
      </pc:sldChg>
      <pc:sldChg chg="modNotesTx">
        <pc:chgData name="Downing, Molly" userId="f0a4fb2e-3241-49dc-80bf-ac6dabc7191a" providerId="ADAL" clId="{72C3D65E-B2FC-4B6D-9F47-CF41C2CC8520}" dt="2026-02-21T17:51:54.377" v="280" actId="20577"/>
        <pc:sldMkLst>
          <pc:docMk/>
          <pc:sldMk cId="669225529" sldId="331"/>
        </pc:sldMkLst>
      </pc:sldChg>
      <pc:sldChg chg="addSp delSp modSp mod modClrScheme chgLayout modNotesTx">
        <pc:chgData name="Downing, Molly" userId="f0a4fb2e-3241-49dc-80bf-ac6dabc7191a" providerId="ADAL" clId="{72C3D65E-B2FC-4B6D-9F47-CF41C2CC8520}" dt="2026-02-21T17:48:02.965" v="215" actId="20577"/>
        <pc:sldMkLst>
          <pc:docMk/>
          <pc:sldMk cId="3513577289" sldId="332"/>
        </pc:sldMkLst>
        <pc:spChg chg="del ord">
          <ac:chgData name="Downing, Molly" userId="f0a4fb2e-3241-49dc-80bf-ac6dabc7191a" providerId="ADAL" clId="{72C3D65E-B2FC-4B6D-9F47-CF41C2CC8520}" dt="2026-02-21T17:38:31.207" v="59" actId="478"/>
          <ac:spMkLst>
            <pc:docMk/>
            <pc:sldMk cId="3513577289" sldId="332"/>
            <ac:spMk id="4" creationId="{3A1A71A7-6499-F9C5-B6E8-A291A29CD22B}"/>
          </ac:spMkLst>
        </pc:spChg>
        <pc:spChg chg="add mod">
          <ac:chgData name="Downing, Molly" userId="f0a4fb2e-3241-49dc-80bf-ac6dabc7191a" providerId="ADAL" clId="{72C3D65E-B2FC-4B6D-9F47-CF41C2CC8520}" dt="2026-02-21T17:33:28.077" v="7"/>
          <ac:spMkLst>
            <pc:docMk/>
            <pc:sldMk cId="3513577289" sldId="332"/>
            <ac:spMk id="11" creationId="{F413A43E-5183-5A34-E1C9-DF3B472BDA98}"/>
          </ac:spMkLst>
        </pc:spChg>
        <pc:spChg chg="mod ord">
          <ac:chgData name="Downing, Molly" userId="f0a4fb2e-3241-49dc-80bf-ac6dabc7191a" providerId="ADAL" clId="{72C3D65E-B2FC-4B6D-9F47-CF41C2CC8520}" dt="2026-02-21T17:43:45.734" v="129" actId="1076"/>
          <ac:spMkLst>
            <pc:docMk/>
            <pc:sldMk cId="3513577289" sldId="332"/>
            <ac:spMk id="16" creationId="{6C522CEC-0920-FB65-8136-2625A9EAB9F3}"/>
          </ac:spMkLst>
        </pc:spChg>
        <pc:spChg chg="add mod ord">
          <ac:chgData name="Downing, Molly" userId="f0a4fb2e-3241-49dc-80bf-ac6dabc7191a" providerId="ADAL" clId="{72C3D65E-B2FC-4B6D-9F47-CF41C2CC8520}" dt="2026-02-21T17:35:47.703" v="49" actId="13244"/>
          <ac:spMkLst>
            <pc:docMk/>
            <pc:sldMk cId="3513577289" sldId="332"/>
            <ac:spMk id="20" creationId="{C085834D-E7ED-91FC-BEF0-87F201878258}"/>
          </ac:spMkLst>
        </pc:spChg>
        <pc:spChg chg="mod ord">
          <ac:chgData name="Downing, Molly" userId="f0a4fb2e-3241-49dc-80bf-ac6dabc7191a" providerId="ADAL" clId="{72C3D65E-B2FC-4B6D-9F47-CF41C2CC8520}" dt="2026-02-21T17:40:29.726" v="106" actId="1038"/>
          <ac:spMkLst>
            <pc:docMk/>
            <pc:sldMk cId="3513577289" sldId="332"/>
            <ac:spMk id="24" creationId="{993FF1DC-11E0-AE53-6062-146B638D72D9}"/>
          </ac:spMkLst>
        </pc:spChg>
        <pc:spChg chg="del">
          <ac:chgData name="Downing, Molly" userId="f0a4fb2e-3241-49dc-80bf-ac6dabc7191a" providerId="ADAL" clId="{72C3D65E-B2FC-4B6D-9F47-CF41C2CC8520}" dt="2026-02-21T17:34:48.256" v="11" actId="478"/>
          <ac:spMkLst>
            <pc:docMk/>
            <pc:sldMk cId="3513577289" sldId="332"/>
            <ac:spMk id="29" creationId="{378E7429-DDA0-2CE9-E05F-12C85B40D8B1}"/>
          </ac:spMkLst>
        </pc:spChg>
        <pc:grpChg chg="del">
          <ac:chgData name="Downing, Molly" userId="f0a4fb2e-3241-49dc-80bf-ac6dabc7191a" providerId="ADAL" clId="{72C3D65E-B2FC-4B6D-9F47-CF41C2CC8520}" dt="2026-02-21T17:33:03.567" v="5" actId="478"/>
          <ac:grpSpMkLst>
            <pc:docMk/>
            <pc:sldMk cId="3513577289" sldId="332"/>
            <ac:grpSpMk id="6" creationId="{1DEC6AF0-F87E-93BA-D08E-5D779E5B712B}"/>
          </ac:grpSpMkLst>
        </pc:grpChg>
        <pc:grpChg chg="add del mod">
          <ac:chgData name="Downing, Molly" userId="f0a4fb2e-3241-49dc-80bf-ac6dabc7191a" providerId="ADAL" clId="{72C3D65E-B2FC-4B6D-9F47-CF41C2CC8520}" dt="2026-02-21T17:41:21.650" v="120" actId="478"/>
          <ac:grpSpMkLst>
            <pc:docMk/>
            <pc:sldMk cId="3513577289" sldId="332"/>
            <ac:grpSpMk id="14" creationId="{7BCEAF14-FFC7-F093-3C2A-640A2BE48714}"/>
          </ac:grpSpMkLst>
        </pc:grpChg>
        <pc:grpChg chg="del mod">
          <ac:chgData name="Downing, Molly" userId="f0a4fb2e-3241-49dc-80bf-ac6dabc7191a" providerId="ADAL" clId="{72C3D65E-B2FC-4B6D-9F47-CF41C2CC8520}" dt="2026-02-21T17:33:11.056" v="6" actId="478"/>
          <ac:grpSpMkLst>
            <pc:docMk/>
            <pc:sldMk cId="3513577289" sldId="332"/>
            <ac:grpSpMk id="23" creationId="{3687B00D-6786-7A41-BE89-0A7F92DD8285}"/>
          </ac:grpSpMkLst>
        </pc:grpChg>
        <pc:picChg chg="mod">
          <ac:chgData name="Downing, Molly" userId="f0a4fb2e-3241-49dc-80bf-ac6dabc7191a" providerId="ADAL" clId="{72C3D65E-B2FC-4B6D-9F47-CF41C2CC8520}" dt="2026-02-21T17:36:32.968" v="51" actId="166"/>
          <ac:picMkLst>
            <pc:docMk/>
            <pc:sldMk cId="3513577289" sldId="332"/>
            <ac:picMk id="3" creationId="{57D5DFC7-2CC9-1F25-FC40-B52CF03BC001}"/>
          </ac:picMkLst>
        </pc:picChg>
        <pc:picChg chg="del mod">
          <ac:chgData name="Downing, Molly" userId="f0a4fb2e-3241-49dc-80bf-ac6dabc7191a" providerId="ADAL" clId="{72C3D65E-B2FC-4B6D-9F47-CF41C2CC8520}" dt="2026-02-21T17:32:59.011" v="4" actId="478"/>
          <ac:picMkLst>
            <pc:docMk/>
            <pc:sldMk cId="3513577289" sldId="332"/>
            <ac:picMk id="8" creationId="{4BA2D4EF-0177-E94B-7012-5965EE82B916}"/>
          </ac:picMkLst>
        </pc:picChg>
        <pc:picChg chg="add mod">
          <ac:chgData name="Downing, Molly" userId="f0a4fb2e-3241-49dc-80bf-ac6dabc7191a" providerId="ADAL" clId="{72C3D65E-B2FC-4B6D-9F47-CF41C2CC8520}" dt="2026-02-21T17:33:28.077" v="7"/>
          <ac:picMkLst>
            <pc:docMk/>
            <pc:sldMk cId="3513577289" sldId="332"/>
            <ac:picMk id="12" creationId="{6D63A214-C78D-AAF2-2A8D-35C603099C99}"/>
          </ac:picMkLst>
        </pc:picChg>
        <pc:picChg chg="mod">
          <ac:chgData name="Downing, Molly" userId="f0a4fb2e-3241-49dc-80bf-ac6dabc7191a" providerId="ADAL" clId="{72C3D65E-B2FC-4B6D-9F47-CF41C2CC8520}" dt="2026-02-21T15:40:46.815" v="1" actId="34136"/>
          <ac:picMkLst>
            <pc:docMk/>
            <pc:sldMk cId="3513577289" sldId="332"/>
            <ac:picMk id="13" creationId="{AFAC7925-AD68-B059-7A29-44458AA53DC1}"/>
          </ac:picMkLst>
        </pc:picChg>
        <pc:picChg chg="mod">
          <ac:chgData name="Downing, Molly" userId="f0a4fb2e-3241-49dc-80bf-ac6dabc7191a" providerId="ADAL" clId="{72C3D65E-B2FC-4B6D-9F47-CF41C2CC8520}" dt="2026-02-21T15:40:46.815" v="1" actId="34136"/>
          <ac:picMkLst>
            <pc:docMk/>
            <pc:sldMk cId="3513577289" sldId="332"/>
            <ac:picMk id="15" creationId="{B85C6153-F907-388A-0FDC-251B86270D7A}"/>
          </ac:picMkLst>
        </pc:picChg>
        <pc:picChg chg="ord">
          <ac:chgData name="Downing, Molly" userId="f0a4fb2e-3241-49dc-80bf-ac6dabc7191a" providerId="ADAL" clId="{72C3D65E-B2FC-4B6D-9F47-CF41C2CC8520}" dt="2026-02-21T17:35:36.268" v="48" actId="166"/>
          <ac:picMkLst>
            <pc:docMk/>
            <pc:sldMk cId="3513577289" sldId="332"/>
            <ac:picMk id="18" creationId="{8E5F89C6-ECD4-4797-D7F7-D9CF67BCF2F6}"/>
          </ac:picMkLst>
        </pc:picChg>
        <pc:picChg chg="del mod topLvl">
          <ac:chgData name="Downing, Molly" userId="f0a4fb2e-3241-49dc-80bf-ac6dabc7191a" providerId="ADAL" clId="{72C3D65E-B2FC-4B6D-9F47-CF41C2CC8520}" dt="2026-02-21T17:41:21.650" v="120" actId="478"/>
          <ac:picMkLst>
            <pc:docMk/>
            <pc:sldMk cId="3513577289" sldId="332"/>
            <ac:picMk id="19" creationId="{28E6502D-AF51-B478-FA0F-A6807E22686C}"/>
          </ac:picMkLst>
        </pc:picChg>
        <pc:picChg chg="add del mod">
          <ac:chgData name="Downing, Molly" userId="f0a4fb2e-3241-49dc-80bf-ac6dabc7191a" providerId="ADAL" clId="{72C3D65E-B2FC-4B6D-9F47-CF41C2CC8520}" dt="2026-02-21T17:41:51.256" v="122" actId="478"/>
          <ac:picMkLst>
            <pc:docMk/>
            <pc:sldMk cId="3513577289" sldId="332"/>
            <ac:picMk id="22" creationId="{E2CA3FE4-16DF-45D1-E0CF-908AF41B0ED3}"/>
          </ac:picMkLst>
        </pc:picChg>
        <pc:cxnChg chg="mod">
          <ac:chgData name="Downing, Molly" userId="f0a4fb2e-3241-49dc-80bf-ac6dabc7191a" providerId="ADAL" clId="{72C3D65E-B2FC-4B6D-9F47-CF41C2CC8520}" dt="2026-02-21T15:40:46.815" v="1" actId="34136"/>
          <ac:cxnSpMkLst>
            <pc:docMk/>
            <pc:sldMk cId="3513577289" sldId="332"/>
            <ac:cxnSpMk id="10" creationId="{39CB7451-776A-6107-4D09-F5338BE2A4DA}"/>
          </ac:cxnSpMkLst>
        </pc:cxnChg>
        <pc:cxnChg chg="mod topLvl">
          <ac:chgData name="Downing, Molly" userId="f0a4fb2e-3241-49dc-80bf-ac6dabc7191a" providerId="ADAL" clId="{72C3D65E-B2FC-4B6D-9F47-CF41C2CC8520}" dt="2026-02-21T17:41:21.650" v="120" actId="478"/>
          <ac:cxnSpMkLst>
            <pc:docMk/>
            <pc:sldMk cId="3513577289" sldId="332"/>
            <ac:cxnSpMk id="17" creationId="{982DEDE4-467C-B59A-4C11-65046ACA30D1}"/>
          </ac:cxnSpMkLst>
        </pc:cxnChg>
        <pc:cxnChg chg="add mod">
          <ac:chgData name="Downing, Molly" userId="f0a4fb2e-3241-49dc-80bf-ac6dabc7191a" providerId="ADAL" clId="{72C3D65E-B2FC-4B6D-9F47-CF41C2CC8520}" dt="2026-02-21T17:33:45.812" v="8"/>
          <ac:cxnSpMkLst>
            <pc:docMk/>
            <pc:sldMk cId="3513577289" sldId="332"/>
            <ac:cxnSpMk id="21" creationId="{E4D2B508-EB39-3F91-6388-9175DB261E01}"/>
          </ac:cxnSpMkLst>
        </pc:cxnChg>
      </pc:sldChg>
      <pc:sldMasterChg chg="addSp delSp modSp">
        <pc:chgData name="Downing, Molly" userId="f0a4fb2e-3241-49dc-80bf-ac6dabc7191a" providerId="ADAL" clId="{72C3D65E-B2FC-4B6D-9F47-CF41C2CC8520}" dt="2026-02-21T17:38:06.793" v="58"/>
        <pc:sldMasterMkLst>
          <pc:docMk/>
          <pc:sldMasterMk cId="0" sldId="2147483648"/>
        </pc:sldMasterMkLst>
        <pc:spChg chg="add mod">
          <ac:chgData name="Downing, Molly" userId="f0a4fb2e-3241-49dc-80bf-ac6dabc7191a" providerId="ADAL" clId="{72C3D65E-B2FC-4B6D-9F47-CF41C2CC8520}" dt="2026-02-21T17:37:14.780" v="53"/>
          <ac:spMkLst>
            <pc:docMk/>
            <pc:sldMasterMk cId="0" sldId="2147483648"/>
            <ac:spMk id="3" creationId="{DB336262-7FA7-2970-DFB6-62846886C21E}"/>
          </ac:spMkLst>
        </pc:spChg>
        <pc:spChg chg="add mod">
          <ac:chgData name="Downing, Molly" userId="f0a4fb2e-3241-49dc-80bf-ac6dabc7191a" providerId="ADAL" clId="{72C3D65E-B2FC-4B6D-9F47-CF41C2CC8520}" dt="2026-02-21T17:38:06.793" v="58"/>
          <ac:spMkLst>
            <pc:docMk/>
            <pc:sldMasterMk cId="0" sldId="2147483648"/>
            <ac:spMk id="8" creationId="{41330C9A-473C-4499-66C3-1A06CF46B39C}"/>
          </ac:spMkLst>
        </pc:spChg>
        <pc:picChg chg="add mod">
          <ac:chgData name="Downing, Molly" userId="f0a4fb2e-3241-49dc-80bf-ac6dabc7191a" providerId="ADAL" clId="{72C3D65E-B2FC-4B6D-9F47-CF41C2CC8520}" dt="2026-02-21T17:37:14.780" v="53"/>
          <ac:picMkLst>
            <pc:docMk/>
            <pc:sldMasterMk cId="0" sldId="2147483648"/>
            <ac:picMk id="2" creationId="{FA1155C6-A488-9467-72BF-41AC9213DEB2}"/>
          </ac:picMkLst>
        </pc:picChg>
        <pc:picChg chg="add mod">
          <ac:chgData name="Downing, Molly" userId="f0a4fb2e-3241-49dc-80bf-ac6dabc7191a" providerId="ADAL" clId="{72C3D65E-B2FC-4B6D-9F47-CF41C2CC8520}" dt="2026-02-21T17:38:06.793" v="58"/>
          <ac:picMkLst>
            <pc:docMk/>
            <pc:sldMasterMk cId="0" sldId="2147483648"/>
            <ac:picMk id="7" creationId="{9F61790C-198B-CAD9-EFA6-D2ACBE42F1F1}"/>
          </ac:picMkLst>
        </pc:picChg>
        <pc:picChg chg="del">
          <ac:chgData name="Downing, Molly" userId="f0a4fb2e-3241-49dc-80bf-ac6dabc7191a" providerId="ADAL" clId="{72C3D65E-B2FC-4B6D-9F47-CF41C2CC8520}" dt="2026-02-21T17:36:49.591" v="52" actId="478"/>
          <ac:picMkLst>
            <pc:docMk/>
            <pc:sldMasterMk cId="0" sldId="2147483648"/>
            <ac:picMk id="1031" creationId="{A2C90D60-C476-45E4-5E5F-A5BCA75F7DD0}"/>
          </ac:picMkLst>
        </pc:picChg>
      </pc:sldMasterChg>
      <pc:sldMasterChg chg="delSp del delSldLayout">
        <pc:chgData name="Downing, Molly" userId="f0a4fb2e-3241-49dc-80bf-ac6dabc7191a" providerId="ADAL" clId="{72C3D65E-B2FC-4B6D-9F47-CF41C2CC8520}" dt="2026-02-21T17:47:07.967" v="207" actId="700"/>
        <pc:sldMasterMkLst>
          <pc:docMk/>
          <pc:sldMasterMk cId="2175791818" sldId="2147483660"/>
        </pc:sldMasterMkLst>
        <pc:picChg chg="del">
          <ac:chgData name="Downing, Molly" userId="f0a4fb2e-3241-49dc-80bf-ac6dabc7191a" providerId="ADAL" clId="{72C3D65E-B2FC-4B6D-9F47-CF41C2CC8520}" dt="2026-02-21T17:39:46.215" v="60" actId="478"/>
          <ac:picMkLst>
            <pc:docMk/>
            <pc:sldMasterMk cId="2175791818" sldId="2147483660"/>
            <ac:picMk id="1031" creationId="{5BF27F96-6B89-8A67-3F14-5A36740C26CD}"/>
          </ac:picMkLst>
        </pc:picChg>
        <pc:sldLayoutChg chg="del">
          <pc:chgData name="Downing, Molly" userId="f0a4fb2e-3241-49dc-80bf-ac6dabc7191a" providerId="ADAL" clId="{72C3D65E-B2FC-4B6D-9F47-CF41C2CC8520}" dt="2026-02-21T17:47:07.967" v="207" actId="700"/>
          <pc:sldLayoutMkLst>
            <pc:docMk/>
            <pc:sldMasterMk cId="2175791818" sldId="2147483660"/>
            <pc:sldLayoutMk cId="1254415638" sldId="2147483661"/>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467080049" sldId="2147483662"/>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08225667" sldId="2147483663"/>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637453091" sldId="2147483664"/>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96695226" sldId="2147483665"/>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538666703" sldId="2147483666"/>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4262777757" sldId="2147483667"/>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4270286040" sldId="2147483668"/>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658588382" sldId="2147483669"/>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964013409" sldId="2147483670"/>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642424209" sldId="2147483671"/>
          </pc:sldLayoutMkLst>
        </pc:sldLayoutChg>
      </pc:sldMasterChg>
      <pc:sldMasterChg chg="delSp add mod addSldLayout modSldLayout">
        <pc:chgData name="Downing, Molly" userId="f0a4fb2e-3241-49dc-80bf-ac6dabc7191a" providerId="ADAL" clId="{72C3D65E-B2FC-4B6D-9F47-CF41C2CC8520}" dt="2026-02-21T17:43:21.678" v="127" actId="478"/>
        <pc:sldMasterMkLst>
          <pc:docMk/>
          <pc:sldMasterMk cId="3722503923" sldId="2147483672"/>
        </pc:sldMasterMkLst>
        <pc:spChg chg="del">
          <ac:chgData name="Downing, Molly" userId="f0a4fb2e-3241-49dc-80bf-ac6dabc7191a" providerId="ADAL" clId="{72C3D65E-B2FC-4B6D-9F47-CF41C2CC8520}" dt="2026-02-21T17:43:21.678" v="127" actId="478"/>
          <ac:spMkLst>
            <pc:docMk/>
            <pc:sldMasterMk cId="3722503923" sldId="2147483672"/>
            <ac:spMk id="8" creationId="{41330C9A-473C-4499-66C3-1A06CF46B39C}"/>
          </ac:spMkLst>
        </pc:spChg>
        <pc:sldLayoutChg chg="add mod replId">
          <pc:chgData name="Downing, Molly" userId="f0a4fb2e-3241-49dc-80bf-ac6dabc7191a" providerId="ADAL" clId="{72C3D65E-B2FC-4B6D-9F47-CF41C2CC8520}" dt="2026-02-21T17:43:17.668" v="126" actId="2890"/>
          <pc:sldLayoutMkLst>
            <pc:docMk/>
            <pc:sldMasterMk cId="3722503923" sldId="2147483672"/>
            <pc:sldLayoutMk cId="849965798" sldId="2147483673"/>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072399520" sldId="2147483674"/>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3221839355" sldId="2147483675"/>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50102341" sldId="2147483676"/>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386025669" sldId="2147483677"/>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2348777963" sldId="2147483678"/>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310167134" sldId="2147483679"/>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908163047" sldId="2147483680"/>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2526869254" sldId="2147483681"/>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393910049" sldId="2147483682"/>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4032323318" sldId="2147483683"/>
          </pc:sldLayoutMkLst>
        </pc:sldLayoutChg>
      </pc:sldMasterChg>
    </pc:docChg>
  </pc:docChgLst>
  <pc:docChgLst>
    <pc:chgData name="Silvaroli, Josie" userId="S::silvaroli.1@osu.edu::f34c3c8f-c71b-4e25-a0e3-48356815d5b4" providerId="AD" clId="Web-{DB34300B-71F6-14FE-7131-CCDA904BAABE}"/>
    <pc:docChg chg="modSld">
      <pc:chgData name="Silvaroli, Josie" userId="S::silvaroli.1@osu.edu::f34c3c8f-c71b-4e25-a0e3-48356815d5b4" providerId="AD" clId="Web-{DB34300B-71F6-14FE-7131-CCDA904BAABE}" dt="2026-02-11T19:06:53.188" v="26" actId="20577"/>
      <pc:docMkLst>
        <pc:docMk/>
      </pc:docMkLst>
      <pc:sldChg chg="modSp">
        <pc:chgData name="Silvaroli, Josie" userId="S::silvaroli.1@osu.edu::f34c3c8f-c71b-4e25-a0e3-48356815d5b4" providerId="AD" clId="Web-{DB34300B-71F6-14FE-7131-CCDA904BAABE}" dt="2026-02-11T19:04:58.059" v="6" actId="20577"/>
        <pc:sldMkLst>
          <pc:docMk/>
          <pc:sldMk cId="0" sldId="271"/>
        </pc:sldMkLst>
        <pc:spChg chg="mod">
          <ac:chgData name="Silvaroli, Josie" userId="S::silvaroli.1@osu.edu::f34c3c8f-c71b-4e25-a0e3-48356815d5b4" providerId="AD" clId="Web-{DB34300B-71F6-14FE-7131-CCDA904BAABE}" dt="2026-02-11T19:04:58.059" v="6" actId="20577"/>
          <ac:spMkLst>
            <pc:docMk/>
            <pc:sldMk cId="0" sldId="271"/>
            <ac:spMk id="13318" creationId="{238AB2F7-36F3-CB1A-83EA-6E233EECD524}"/>
          </ac:spMkLst>
        </pc:spChg>
      </pc:sldChg>
      <pc:sldChg chg="modSp">
        <pc:chgData name="Silvaroli, Josie" userId="S::silvaroli.1@osu.edu::f34c3c8f-c71b-4e25-a0e3-48356815d5b4" providerId="AD" clId="Web-{DB34300B-71F6-14FE-7131-CCDA904BAABE}" dt="2026-02-11T19:04:53.121" v="3" actId="20577"/>
        <pc:sldMkLst>
          <pc:docMk/>
          <pc:sldMk cId="0" sldId="272"/>
        </pc:sldMkLst>
        <pc:spChg chg="mod">
          <ac:chgData name="Silvaroli, Josie" userId="S::silvaroli.1@osu.edu::f34c3c8f-c71b-4e25-a0e3-48356815d5b4" providerId="AD" clId="Web-{DB34300B-71F6-14FE-7131-CCDA904BAABE}" dt="2026-02-11T19:04:53.121" v="3" actId="20577"/>
          <ac:spMkLst>
            <pc:docMk/>
            <pc:sldMk cId="0" sldId="272"/>
            <ac:spMk id="11270" creationId="{63140BFD-832C-A999-252C-CF92048E318D}"/>
          </ac:spMkLst>
        </pc:spChg>
      </pc:sldChg>
      <pc:sldChg chg="modSp">
        <pc:chgData name="Silvaroli, Josie" userId="S::silvaroli.1@osu.edu::f34c3c8f-c71b-4e25-a0e3-48356815d5b4" providerId="AD" clId="Web-{DB34300B-71F6-14FE-7131-CCDA904BAABE}" dt="2026-02-11T19:05:03.215" v="7" actId="20577"/>
        <pc:sldMkLst>
          <pc:docMk/>
          <pc:sldMk cId="0" sldId="273"/>
        </pc:sldMkLst>
        <pc:spChg chg="mod">
          <ac:chgData name="Silvaroli, Josie" userId="S::silvaroli.1@osu.edu::f34c3c8f-c71b-4e25-a0e3-48356815d5b4" providerId="AD" clId="Web-{DB34300B-71F6-14FE-7131-CCDA904BAABE}" dt="2026-02-11T19:05:03.215" v="7" actId="20577"/>
          <ac:spMkLst>
            <pc:docMk/>
            <pc:sldMk cId="0" sldId="273"/>
            <ac:spMk id="15366" creationId="{DF8C876E-09CC-B687-0598-A180981184AB}"/>
          </ac:spMkLst>
        </pc:spChg>
      </pc:sldChg>
      <pc:sldChg chg="modSp">
        <pc:chgData name="Silvaroli, Josie" userId="S::silvaroli.1@osu.edu::f34c3c8f-c71b-4e25-a0e3-48356815d5b4" providerId="AD" clId="Web-{DB34300B-71F6-14FE-7131-CCDA904BAABE}" dt="2026-02-11T19:05:09.325" v="8" actId="20577"/>
        <pc:sldMkLst>
          <pc:docMk/>
          <pc:sldMk cId="2368531414" sldId="298"/>
        </pc:sldMkLst>
        <pc:spChg chg="mod">
          <ac:chgData name="Silvaroli, Josie" userId="S::silvaroli.1@osu.edu::f34c3c8f-c71b-4e25-a0e3-48356815d5b4" providerId="AD" clId="Web-{DB34300B-71F6-14FE-7131-CCDA904BAABE}" dt="2026-02-11T19:05:09.325" v="8" actId="20577"/>
          <ac:spMkLst>
            <pc:docMk/>
            <pc:sldMk cId="2368531414" sldId="298"/>
            <ac:spMk id="15366" creationId="{C555E7A4-A0F7-E003-F7F2-E0640D3D29C4}"/>
          </ac:spMkLst>
        </pc:spChg>
      </pc:sldChg>
      <pc:sldChg chg="modSp">
        <pc:chgData name="Silvaroli, Josie" userId="S::silvaroli.1@osu.edu::f34c3c8f-c71b-4e25-a0e3-48356815d5b4" providerId="AD" clId="Web-{DB34300B-71F6-14FE-7131-CCDA904BAABE}" dt="2026-02-11T19:05:14.622" v="9" actId="20577"/>
        <pc:sldMkLst>
          <pc:docMk/>
          <pc:sldMk cId="3981140943" sldId="299"/>
        </pc:sldMkLst>
        <pc:spChg chg="mod">
          <ac:chgData name="Silvaroli, Josie" userId="S::silvaroli.1@osu.edu::f34c3c8f-c71b-4e25-a0e3-48356815d5b4" providerId="AD" clId="Web-{DB34300B-71F6-14FE-7131-CCDA904BAABE}" dt="2026-02-11T19:05:14.622" v="9" actId="20577"/>
          <ac:spMkLst>
            <pc:docMk/>
            <pc:sldMk cId="3981140943" sldId="299"/>
            <ac:spMk id="15366" creationId="{D9866668-2A92-D027-E1E2-AD75E2BDF05D}"/>
          </ac:spMkLst>
        </pc:spChg>
      </pc:sldChg>
      <pc:sldChg chg="modSp">
        <pc:chgData name="Silvaroli, Josie" userId="S::silvaroli.1@osu.edu::f34c3c8f-c71b-4e25-a0e3-48356815d5b4" providerId="AD" clId="Web-{DB34300B-71F6-14FE-7131-CCDA904BAABE}" dt="2026-02-11T19:05:58.920" v="13" actId="20577"/>
        <pc:sldMkLst>
          <pc:docMk/>
          <pc:sldMk cId="2407594487" sldId="300"/>
        </pc:sldMkLst>
        <pc:spChg chg="mod">
          <ac:chgData name="Silvaroli, Josie" userId="S::silvaroli.1@osu.edu::f34c3c8f-c71b-4e25-a0e3-48356815d5b4" providerId="AD" clId="Web-{DB34300B-71F6-14FE-7131-CCDA904BAABE}" dt="2026-02-11T19:05:58.920" v="13" actId="20577"/>
          <ac:spMkLst>
            <pc:docMk/>
            <pc:sldMk cId="2407594487" sldId="300"/>
            <ac:spMk id="15366" creationId="{29D79868-AF63-1E1B-DE9A-28534A7E3A3A}"/>
          </ac:spMkLst>
        </pc:spChg>
      </pc:sldChg>
      <pc:sldChg chg="modSp">
        <pc:chgData name="Silvaroli, Josie" userId="S::silvaroli.1@osu.edu::f34c3c8f-c71b-4e25-a0e3-48356815d5b4" providerId="AD" clId="Web-{DB34300B-71F6-14FE-7131-CCDA904BAABE}" dt="2026-02-11T19:06:53.188" v="26" actId="20577"/>
        <pc:sldMkLst>
          <pc:docMk/>
          <pc:sldMk cId="866543839" sldId="323"/>
        </pc:sldMkLst>
        <pc:spChg chg="mod">
          <ac:chgData name="Silvaroli, Josie" userId="S::silvaroli.1@osu.edu::f34c3c8f-c71b-4e25-a0e3-48356815d5b4" providerId="AD" clId="Web-{DB34300B-71F6-14FE-7131-CCDA904BAABE}" dt="2026-02-11T19:06:53.188" v="26" actId="20577"/>
          <ac:spMkLst>
            <pc:docMk/>
            <pc:sldMk cId="866543839" sldId="323"/>
            <ac:spMk id="2" creationId="{4ED129BD-6173-CF30-83AB-938A816563FE}"/>
          </ac:spMkLst>
        </pc:spChg>
      </pc:sldChg>
      <pc:sldChg chg="modSp">
        <pc:chgData name="Silvaroli, Josie" userId="S::silvaroli.1@osu.edu::f34c3c8f-c71b-4e25-a0e3-48356815d5b4" providerId="AD" clId="Web-{DB34300B-71F6-14FE-7131-CCDA904BAABE}" dt="2026-02-11T19:06:43.328" v="22" actId="20577"/>
        <pc:sldMkLst>
          <pc:docMk/>
          <pc:sldMk cId="3953543152" sldId="326"/>
        </pc:sldMkLst>
        <pc:spChg chg="mod">
          <ac:chgData name="Silvaroli, Josie" userId="S::silvaroli.1@osu.edu::f34c3c8f-c71b-4e25-a0e3-48356815d5b4" providerId="AD" clId="Web-{DB34300B-71F6-14FE-7131-CCDA904BAABE}" dt="2026-02-11T19:06:43.328" v="22" actId="20577"/>
          <ac:spMkLst>
            <pc:docMk/>
            <pc:sldMk cId="3953543152" sldId="326"/>
            <ac:spMk id="25602" creationId="{AF6BC5CF-D806-D06E-4348-9D9092F52C10}"/>
          </ac:spMkLst>
        </pc:spChg>
      </pc:sldChg>
      <pc:sldChg chg="modSp">
        <pc:chgData name="Silvaroli, Josie" userId="S::silvaroli.1@osu.edu::f34c3c8f-c71b-4e25-a0e3-48356815d5b4" providerId="AD" clId="Web-{DB34300B-71F6-14FE-7131-CCDA904BAABE}" dt="2026-02-11T19:06:35.391" v="21" actId="20577"/>
        <pc:sldMkLst>
          <pc:docMk/>
          <pc:sldMk cId="3900220746" sldId="328"/>
        </pc:sldMkLst>
        <pc:spChg chg="mod">
          <ac:chgData name="Silvaroli, Josie" userId="S::silvaroli.1@osu.edu::f34c3c8f-c71b-4e25-a0e3-48356815d5b4" providerId="AD" clId="Web-{DB34300B-71F6-14FE-7131-CCDA904BAABE}" dt="2026-02-11T19:06:35.391" v="21" actId="20577"/>
          <ac:spMkLst>
            <pc:docMk/>
            <pc:sldMk cId="3900220746" sldId="328"/>
            <ac:spMk id="27650" creationId="{0B4F178C-AFA3-80D0-486C-A39C8C45D1DB}"/>
          </ac:spMkLst>
        </pc:spChg>
      </pc:sldChg>
      <pc:sldChg chg="modSp">
        <pc:chgData name="Silvaroli, Josie" userId="S::silvaroli.1@osu.edu::f34c3c8f-c71b-4e25-a0e3-48356815d5b4" providerId="AD" clId="Web-{DB34300B-71F6-14FE-7131-CCDA904BAABE}" dt="2026-02-11T19:06:24.625" v="19" actId="20577"/>
        <pc:sldMkLst>
          <pc:docMk/>
          <pc:sldMk cId="4146519850" sldId="330"/>
        </pc:sldMkLst>
        <pc:spChg chg="mod">
          <ac:chgData name="Silvaroli, Josie" userId="S::silvaroli.1@osu.edu::f34c3c8f-c71b-4e25-a0e3-48356815d5b4" providerId="AD" clId="Web-{DB34300B-71F6-14FE-7131-CCDA904BAABE}" dt="2026-02-11T19:06:24.625" v="19" actId="20577"/>
          <ac:spMkLst>
            <pc:docMk/>
            <pc:sldMk cId="4146519850" sldId="330"/>
            <ac:spMk id="23554" creationId="{8EB53E3F-DDD7-CBE0-9F72-E6FECC8028A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B0902-7C89-81EB-E8BB-5AC02E0E1D0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CC848AD3-9399-B4A6-426F-758148862CE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D024150-CF52-4658-980D-516B19B5E9A8}" type="datetimeFigureOut">
              <a:rPr lang="en-US" altLang="en-US"/>
              <a:pPr>
                <a:defRPr/>
              </a:pPr>
              <a:t>2/21/2026</a:t>
            </a:fld>
            <a:endParaRPr lang="en-US" altLang="en-US"/>
          </a:p>
        </p:txBody>
      </p:sp>
      <p:sp>
        <p:nvSpPr>
          <p:cNvPr id="4" name="Footer Placeholder 3">
            <a:extLst>
              <a:ext uri="{FF2B5EF4-FFF2-40B4-BE49-F238E27FC236}">
                <a16:creationId xmlns:a16="http://schemas.microsoft.com/office/drawing/2014/main" id="{157E4EEA-0D43-1C90-5A49-850EFBD32A7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3C7473FF-0947-4E12-A9EF-2C7734CD4E3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0BB4422-F46F-467A-A740-7A500AD2A8E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C026DF-AE0D-0C3A-B854-1EFF0E73414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CA979832-4F07-C1B2-B3B3-DA578F82585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F777A4B0-3A33-43CB-9481-7BE2DD77B341}" type="datetimeFigureOut">
              <a:rPr lang="en-US" altLang="en-US"/>
              <a:pPr>
                <a:defRPr/>
              </a:pPr>
              <a:t>2/21/2026</a:t>
            </a:fld>
            <a:endParaRPr lang="en-US" altLang="en-US"/>
          </a:p>
        </p:txBody>
      </p:sp>
      <p:sp>
        <p:nvSpPr>
          <p:cNvPr id="4" name="Slide Image Placeholder 3">
            <a:extLst>
              <a:ext uri="{FF2B5EF4-FFF2-40B4-BE49-F238E27FC236}">
                <a16:creationId xmlns:a16="http://schemas.microsoft.com/office/drawing/2014/main" id="{385D5E22-DCD0-24CF-ED52-066A885A9AB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AA46779-6043-5BF1-7A99-B30EC0EF5EC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03A41CF-74D4-7934-D0F8-9C92F4701C8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CB068F4D-3D31-117D-CA3C-5D4235E0843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3934577-61B1-415D-A5DD-C1582E16C75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226A-6E92-0392-1EFE-E0141FBD2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AC56-EDED-2E4C-52C8-2278CAE11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C5A5-5AE7-5E38-EA8D-B9CA1BFA00EC}"/>
              </a:ext>
            </a:extLst>
          </p:cNvPr>
          <p:cNvSpPr>
            <a:spLocks noGrp="1"/>
          </p:cNvSpPr>
          <p:nvPr>
            <p:ph type="body" idx="1"/>
          </p:nvPr>
        </p:nvSpPr>
        <p:spPr/>
        <p:txBody>
          <a:bodyPr/>
          <a:lstStyle/>
          <a:p>
            <a:r>
              <a:rPr lang="en-US" u="sng" dirty="0">
                <a:latin typeface="Times New Roman" panose="02020603050405020304" pitchFamily="18" charset="0"/>
                <a:ea typeface="MS PGothic"/>
                <a:cs typeface="Times New Roman" panose="02020603050405020304" pitchFamily="18" charset="0"/>
              </a:rPr>
              <a:t>Before your program</a:t>
            </a:r>
            <a:r>
              <a:rPr lang="en-US" dirty="0">
                <a:latin typeface="Times New Roman" panose="02020603050405020304" pitchFamily="18" charset="0"/>
                <a:ea typeface="MS PGothic"/>
                <a:cs typeface="Times New Roman" panose="02020603050405020304" pitchFamily="18" charset="0"/>
              </a:rPr>
              <a:t>:</a:t>
            </a:r>
          </a:p>
          <a:p>
            <a:r>
              <a:rPr lang="en-US" dirty="0">
                <a:latin typeface="Times New Roman" panose="02020603050405020304" pitchFamily="18" charset="0"/>
                <a:ea typeface="MS PGothic"/>
                <a:cs typeface="Times New Roman" panose="02020603050405020304" pitchFamily="18" charset="0"/>
              </a:rPr>
              <a:t>Print the “Keeping Medicines Safe Game Facilitator Guide” (1 facilitator guide/facilitator) – play the game according to the directions on Slide 3. Use the talking points on each slide as a guide for presenting each question and discussing relevant and appropriate answers.</a:t>
            </a:r>
          </a:p>
          <a:p>
            <a:pPr marL="0" indent="0">
              <a:buNone/>
            </a:pPr>
            <a:endParaRPr lang="en-US"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ea typeface="MS PGothic"/>
                <a:cs typeface="Times New Roman" panose="02020603050405020304" pitchFamily="18" charset="0"/>
              </a:rPr>
              <a:t>Game Introduction</a:t>
            </a:r>
            <a:r>
              <a:rPr lang="en-US" dirty="0">
                <a:latin typeface="Times New Roman" panose="02020603050405020304" pitchFamily="18" charset="0"/>
                <a:ea typeface="MS PGothic"/>
                <a:cs typeface="Times New Roman" panose="02020603050405020304" pitchFamily="18" charset="0"/>
              </a:rPr>
              <a:t>:</a:t>
            </a:r>
          </a:p>
          <a:p>
            <a:r>
              <a:rPr lang="en-US" dirty="0">
                <a:latin typeface="Times New Roman" panose="02020603050405020304" pitchFamily="18" charset="0"/>
                <a:ea typeface="MS PGothic"/>
                <a:cs typeface="Times New Roman" panose="02020603050405020304" pitchFamily="18" charset="0"/>
              </a:rPr>
              <a:t>Hello everyone…my name is _______ . Today we are going to discuss medication safety by playing a game called “Keeping Medicines Safe Game” where you will review safe places to store medicine. </a:t>
            </a:r>
          </a:p>
          <a:p>
            <a:endParaRPr lang="en-US" dirty="0">
              <a:latin typeface="Times New Roman"/>
              <a:ea typeface="MS PGothic"/>
              <a:cs typeface="Times New Roman"/>
            </a:endParaRPr>
          </a:p>
        </p:txBody>
      </p:sp>
      <p:sp>
        <p:nvSpPr>
          <p:cNvPr id="4" name="Slide Number Placeholder 3">
            <a:extLst>
              <a:ext uri="{FF2B5EF4-FFF2-40B4-BE49-F238E27FC236}">
                <a16:creationId xmlns:a16="http://schemas.microsoft.com/office/drawing/2014/main" id="{C05EDD54-AE28-7DF5-B619-2E561655A5AD}"/>
              </a:ext>
            </a:extLst>
          </p:cNvPr>
          <p:cNvSpPr>
            <a:spLocks noGrp="1"/>
          </p:cNvSpPr>
          <p:nvPr>
            <p:ph type="sldNum" sz="quarter" idx="5"/>
          </p:nvPr>
        </p:nvSpPr>
        <p:spPr/>
        <p:txBody>
          <a:bodyPr/>
          <a:lstStyle/>
          <a:p>
            <a:fld id="{2459723C-C83D-4A93-8ADE-095286859B44}" type="slidenum">
              <a:rPr lang="en-US" altLang="en-US"/>
              <a:pPr/>
              <a:t>1</a:t>
            </a:fld>
            <a:endParaRPr lang="en-US" altLang="en-US"/>
          </a:p>
        </p:txBody>
      </p:sp>
    </p:spTree>
    <p:extLst>
      <p:ext uri="{BB962C8B-B14F-4D97-AF65-F5344CB8AC3E}">
        <p14:creationId xmlns:p14="http://schemas.microsoft.com/office/powerpoint/2010/main" val="338926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B2A0-5082-663A-A0CA-9031135C8DDE}"/>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9CDAC02-DAE8-DFA4-59DB-68A3073F64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7742254-F352-E7DB-5A9D-52D3D79621A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and candy have a similar size, shape (oval), and color (blue).</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lang="en-US" b="1" i="1">
                <a:latin typeface="Times New Roman" panose="02020603050405020304" pitchFamily="18" charset="0"/>
                <a:ea typeface="MS PGothic"/>
                <a:cs typeface="Times New Roman" panose="02020603050405020304" pitchFamily="18" charset="0"/>
              </a:rPr>
              <a:t>What can happen if you take medicine that isn’t yours?</a:t>
            </a:r>
            <a:r>
              <a:rPr lang="en-US">
                <a:latin typeface="Times New Roman" panose="02020603050405020304" pitchFamily="18" charset="0"/>
                <a:ea typeface="MS PGothic"/>
                <a:cs typeface="Times New Roman" panose="02020603050405020304" pitchFamily="18" charset="0"/>
              </a:rPr>
              <a:t> That’s right it can make you sick. Medicine can help us if it is meant for us but if we take medicine that isn’t meant for us it can make us sick. </a:t>
            </a:r>
            <a:endParaRPr lang="en-US" altLang="en-US">
              <a:latin typeface="Times New Roman" panose="02020603050405020304" pitchFamily="18" charset="0"/>
              <a:ea typeface="MS PGothic"/>
              <a:cs typeface="Times New Roman" panose="02020603050405020304" pitchFamily="18" charset="0"/>
            </a:endParaRPr>
          </a:p>
          <a:p>
            <a:pPr marL="228600" indent="-228600" eaLnBrk="1" hangingPunct="1">
              <a:spcBef>
                <a:spcPct val="0"/>
              </a:spcBef>
              <a:buFont typeface="+mj-lt"/>
              <a:buAutoNum type="arabicPeriod"/>
              <a:defRPr/>
            </a:pPr>
            <a:endParaRPr lang="en-US" altLang="en-US">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endParaRPr lang="en-US" altLang="en-US">
              <a:latin typeface="Times New Roman" panose="02020603050405020304" pitchFamily="18" charset="0"/>
              <a:cs typeface="Times New Roman" panose="02020603050405020304" pitchFamily="18" charset="0"/>
            </a:endParaRP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3209B9B4-45B7-7F1A-9FA0-083D1396A7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DDD0FC-30BB-41C6-A15F-9C4BD54F8A6A}" type="slidenum">
              <a:rPr lang="en-US" altLang="en-US" sz="1200"/>
              <a:pPr/>
              <a:t>10</a:t>
            </a:fld>
            <a:endParaRPr lang="en-US" altLang="en-US" sz="1200"/>
          </a:p>
        </p:txBody>
      </p:sp>
    </p:spTree>
    <p:extLst>
      <p:ext uri="{BB962C8B-B14F-4D97-AF65-F5344CB8AC3E}">
        <p14:creationId xmlns:p14="http://schemas.microsoft.com/office/powerpoint/2010/main" val="46804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9E46-CA83-B413-51A6-2E49D1E4F5ED}"/>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988698C-AAFD-9866-4591-870D8E835F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4F3FF8C-BED3-E496-EA8E-388A263B701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dirty="0">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dirty="0">
                <a:latin typeface="Times New Roman" panose="02020603050405020304" pitchFamily="18" charset="0"/>
                <a:ea typeface="MS PGothic"/>
                <a:cs typeface="Times New Roman" panose="02020603050405020304" pitchFamily="18" charset="0"/>
              </a:rPr>
              <a:t>What traits are similar between this match?  </a:t>
            </a:r>
            <a:r>
              <a:rPr lang="en-US" altLang="en-US" dirty="0">
                <a:latin typeface="Times New Roman" panose="02020603050405020304" pitchFamily="18" charset="0"/>
                <a:ea typeface="MS PGothic"/>
                <a:cs typeface="Times New Roman" panose="02020603050405020304" pitchFamily="18" charset="0"/>
              </a:rPr>
              <a:t>Both the medicine and candy have a similar size, shape (circle), and color (white)</a:t>
            </a:r>
          </a:p>
          <a:p>
            <a:pPr marL="228600" indent="-228600" eaLnBrk="1" hangingPunct="1">
              <a:spcBef>
                <a:spcPct val="0"/>
              </a:spcBef>
              <a:buFont typeface="+mj-lt"/>
              <a:buAutoNum type="arabicPeriod"/>
              <a:defRPr/>
            </a:pPr>
            <a:r>
              <a:rPr lang="en-US" b="1" i="1" dirty="0">
                <a:latin typeface="Times New Roman" panose="02020603050405020304" pitchFamily="18" charset="0"/>
                <a:ea typeface="MS PGothic"/>
                <a:cs typeface="Times New Roman" panose="02020603050405020304" pitchFamily="18" charset="0"/>
              </a:rPr>
              <a:t>Why is it important to keep medicines in safe places? </a:t>
            </a:r>
            <a:r>
              <a:rPr lang="en-US" b="0" dirty="0">
                <a:latin typeface="Times New Roman" panose="02020603050405020304" pitchFamily="18" charset="0"/>
                <a:ea typeface="MS PGothic"/>
                <a:cs typeface="Times New Roman" panose="02020603050405020304" pitchFamily="18" charset="0"/>
              </a:rPr>
              <a:t>To keep others from accidently taking medicine they shouldn’t such as small children and pets. </a:t>
            </a:r>
            <a:endParaRPr lang="en-US" b="1" dirty="0">
              <a:latin typeface="Times New Roman" panose="02020603050405020304" pitchFamily="18" charset="0"/>
              <a:ea typeface="MS PGothic"/>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AF62495B-107E-6779-7BA5-A77C08E049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DDD0FC-30BB-41C6-A15F-9C4BD54F8A6A}" type="slidenum">
              <a:rPr lang="en-US" altLang="en-US" sz="1200"/>
              <a:pPr/>
              <a:t>11</a:t>
            </a:fld>
            <a:endParaRPr lang="en-US" altLang="en-US" sz="1200"/>
          </a:p>
        </p:txBody>
      </p:sp>
    </p:spTree>
    <p:extLst>
      <p:ext uri="{BB962C8B-B14F-4D97-AF65-F5344CB8AC3E}">
        <p14:creationId xmlns:p14="http://schemas.microsoft.com/office/powerpoint/2010/main" val="379922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E2C3C22-30DD-BB44-039A-6B64C5F3A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DFCB537-395E-EE9A-5BFF-7F043B7F8D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a:t>
            </a:r>
            <a:r>
              <a:rPr lang="en-US" altLang="en-US">
                <a:latin typeface="Times New Roman" panose="02020603050405020304" pitchFamily="18" charset="0"/>
                <a:cs typeface="Times New Roman" panose="02020603050405020304" pitchFamily="18" charset="0"/>
              </a:rPr>
              <a:t> reinforce the take-home messages from Round 1.</a:t>
            </a:r>
          </a:p>
        </p:txBody>
      </p:sp>
      <p:sp>
        <p:nvSpPr>
          <p:cNvPr id="18436" name="Slide Number Placeholder 3">
            <a:extLst>
              <a:ext uri="{FF2B5EF4-FFF2-40B4-BE49-F238E27FC236}">
                <a16:creationId xmlns:a16="http://schemas.microsoft.com/office/drawing/2014/main" id="{D1E1370D-81CD-16BD-92E8-5247821A17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BB30C6-32C4-4B69-8097-69DBB94D6655}"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34577-61B1-415D-A5DD-C1582E16C751}" type="slidenum">
              <a:rPr lang="en-US" altLang="en-US" smtClean="0"/>
              <a:pPr/>
              <a:t>13</a:t>
            </a:fld>
            <a:endParaRPr lang="en-US" altLang="en-US"/>
          </a:p>
        </p:txBody>
      </p:sp>
    </p:spTree>
    <p:extLst>
      <p:ext uri="{BB962C8B-B14F-4D97-AF65-F5344CB8AC3E}">
        <p14:creationId xmlns:p14="http://schemas.microsoft.com/office/powerpoint/2010/main" val="390869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C65B0F0-1FE1-313A-9591-EFB346F218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CE85AD8-AE83-DCDB-6D67-6FCE0F00C848}"/>
              </a:ext>
            </a:extLst>
          </p:cNvPr>
          <p:cNvSpPr>
            <a:spLocks noGrp="1"/>
          </p:cNvSpPr>
          <p:nvPr>
            <p:ph type="body" idx="1"/>
          </p:nvPr>
        </p:nvSpPr>
        <p:spPr/>
        <p:txBody>
          <a:bodyPr/>
          <a:lstStyle/>
          <a:p>
            <a:pPr eaLnBrk="1" hangingPunct="1">
              <a:defRPr/>
            </a:pPr>
            <a:r>
              <a:rPr lang="en-US">
                <a:latin typeface="Times New Roman" panose="02020603050405020304" pitchFamily="18" charset="0"/>
                <a:ea typeface="MS PGothic"/>
                <a:cs typeface="Times New Roman" panose="02020603050405020304" pitchFamily="18" charset="0"/>
              </a:rPr>
              <a:t>Let’s review the directions for Round 2:</a:t>
            </a:r>
          </a:p>
          <a:p>
            <a:pPr marL="228600" indent="-228600" eaLnBrk="1" hangingPunct="1">
              <a:buFont typeface="+mj-lt"/>
              <a:buAutoNum type="arabicPeriod"/>
              <a:defRPr/>
            </a:pPr>
            <a:r>
              <a:rPr lang="en-US">
                <a:latin typeface="Times New Roman" panose="02020603050405020304" pitchFamily="18" charset="0"/>
                <a:ea typeface="MS PGothic"/>
                <a:cs typeface="Times New Roman" panose="02020603050405020304" pitchFamily="18" charset="0"/>
              </a:rPr>
              <a:t>There are three photos on each slide that show possible places to store medicine.</a:t>
            </a:r>
          </a:p>
          <a:p>
            <a:pPr marL="228600" indent="-228600" eaLnBrk="1" hangingPunct="1">
              <a:buFont typeface="+mj-lt"/>
              <a:buAutoNum type="arabicPeriod"/>
              <a:defRPr/>
            </a:pPr>
            <a:r>
              <a:rPr lang="en-US">
                <a:latin typeface="Times New Roman" panose="02020603050405020304" pitchFamily="18" charset="0"/>
                <a:ea typeface="MS PGothic"/>
                <a:cs typeface="Times New Roman" panose="02020603050405020304" pitchFamily="18" charset="0"/>
              </a:rPr>
              <a:t>You will look at each photo and decide which  photo is the safe place to store medicine.</a:t>
            </a:r>
          </a:p>
          <a:p>
            <a:pPr marL="228600" indent="-228600">
              <a:buAutoNum type="arabicPeriod"/>
              <a:defRPr/>
            </a:pPr>
            <a:r>
              <a:rPr lang="en-US">
                <a:latin typeface="Times New Roman" panose="02020603050405020304" pitchFamily="18" charset="0"/>
                <a:ea typeface="MS PGothic"/>
                <a:cs typeface="Times New Roman" panose="02020603050405020304" pitchFamily="18" charset="0"/>
              </a:rPr>
              <a:t>Take turns sharing which places you think is the safe place</a:t>
            </a:r>
          </a:p>
          <a:p>
            <a:pPr>
              <a:defRPr/>
            </a:pPr>
            <a:endParaRPr lang="en-US">
              <a:latin typeface="Times New Roman" panose="02020603050405020304" pitchFamily="18" charset="0"/>
              <a:cs typeface="Times New Roman" panose="02020603050405020304" pitchFamily="18" charset="0"/>
            </a:endParaRPr>
          </a:p>
          <a:p>
            <a:pPr eaLnBrk="1" hangingPunct="1">
              <a:defRPr/>
            </a:pPr>
            <a:endParaRPr lang="en-US" i="1">
              <a:latin typeface="Times New Roman" panose="02020603050405020304" pitchFamily="18" charset="0"/>
              <a:cs typeface="Times New Roman" panose="02020603050405020304" pitchFamily="18" charset="0"/>
            </a:endParaRPr>
          </a:p>
          <a:p>
            <a:pPr eaLnBrk="1" hangingPunct="1">
              <a:defRPr/>
            </a:pPr>
            <a:r>
              <a:rPr lang="en-US" i="1" u="sng">
                <a:latin typeface="Times New Roman" panose="02020603050405020304" pitchFamily="18" charset="0"/>
                <a:ea typeface="MS PGothic"/>
                <a:cs typeface="Times New Roman" panose="02020603050405020304" pitchFamily="18" charset="0"/>
              </a:rPr>
              <a:t>Note to facilitator</a:t>
            </a:r>
            <a:r>
              <a:rPr lang="en-US">
                <a:latin typeface="Times New Roman" panose="02020603050405020304" pitchFamily="18" charset="0"/>
                <a:ea typeface="MS PGothic"/>
                <a:cs typeface="Times New Roman" panose="02020603050405020304" pitchFamily="18" charset="0"/>
              </a:rPr>
              <a:t>:</a:t>
            </a:r>
          </a:p>
          <a:p>
            <a:pPr marL="228600" indent="-228600" eaLnBrk="1" hangingPunct="1">
              <a:buFontTx/>
              <a:buAutoNum type="arabicPeriod"/>
              <a:defRPr/>
            </a:pPr>
            <a:r>
              <a:rPr lang="en-US">
                <a:latin typeface="Times New Roman" panose="02020603050405020304" pitchFamily="18" charset="0"/>
                <a:ea typeface="MS PGothic"/>
                <a:cs typeface="Times New Roman" panose="02020603050405020304" pitchFamily="18" charset="0"/>
              </a:rPr>
              <a:t>Point to each picture and ask the participants if they think it is a safe or unsafe place.</a:t>
            </a:r>
          </a:p>
          <a:p>
            <a:pPr marL="228600" indent="-228600" eaLnBrk="1" hangingPunct="1">
              <a:buFontTx/>
              <a:buAutoNum type="arabicPeriod"/>
              <a:defRPr/>
            </a:pPr>
            <a:r>
              <a:rPr lang="en-US">
                <a:latin typeface="Times New Roman" panose="02020603050405020304" pitchFamily="18" charset="0"/>
                <a:ea typeface="MS PGothic"/>
                <a:cs typeface="Times New Roman" panose="02020603050405020304" pitchFamily="18" charset="0"/>
              </a:rPr>
              <a:t>Reveal the answers by clicking on the space bar and elaborate on why it is safe using the talking points provided for that slide.</a:t>
            </a:r>
          </a:p>
          <a:p>
            <a:pPr eaLnBrk="1" hangingPunct="1">
              <a:defRPr/>
            </a:pPr>
            <a:endParaRPr lang="en-US">
              <a:latin typeface="Times New Roman" panose="02020603050405020304" pitchFamily="18" charset="0"/>
              <a:cs typeface="Times New Roman" panose="02020603050405020304" pitchFamily="18" charset="0"/>
            </a:endParaRPr>
          </a:p>
        </p:txBody>
      </p:sp>
      <p:sp>
        <p:nvSpPr>
          <p:cNvPr id="33796" name="Slide Number Placeholder 3">
            <a:extLst>
              <a:ext uri="{FF2B5EF4-FFF2-40B4-BE49-F238E27FC236}">
                <a16:creationId xmlns:a16="http://schemas.microsoft.com/office/drawing/2014/main" id="{C8C90964-A566-D4A0-543D-F229C21761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50DDB0-A4EF-4F1C-9DC8-32508D939710}"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87FF93B-4AA5-62BD-32D9-B868C0D5987C}"/>
              </a:ext>
            </a:extLst>
          </p:cNvPr>
          <p:cNvSpPr>
            <a:spLocks noGrp="1" noRot="1" noChangeAspect="1" noTextEdit="1"/>
          </p:cNvSpPr>
          <p:nvPr>
            <p:ph type="sldImg"/>
          </p:nvPr>
        </p:nvSpPr>
        <p:spPr bwMode="auto">
          <a:xfrm>
            <a:off x="1143000" y="6985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C17494C-70F3-C114-036F-F9656C71313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a:latin typeface="Times New Roman" panose="02020603050405020304" pitchFamily="18" charset="0"/>
                <a:cs typeface="Times New Roman" panose="02020603050405020304" pitchFamily="18" charset="0"/>
              </a:rPr>
              <a:t>Let’s first identify the three places where medicine is being stored.  Can someone identify one place and label it safe or unsafe?  (</a:t>
            </a:r>
            <a:r>
              <a:rPr lang="en-US" altLang="en-US" i="1">
                <a:latin typeface="Times New Roman" panose="02020603050405020304" pitchFamily="18" charset="0"/>
                <a:cs typeface="Times New Roman" panose="02020603050405020304" pitchFamily="18" charset="0"/>
              </a:rPr>
              <a:t>Repeat this step for the remaining two places</a:t>
            </a:r>
            <a:r>
              <a:rPr lang="en-US" altLang="en-US">
                <a:latin typeface="Times New Roman" panose="02020603050405020304" pitchFamily="18" charset="0"/>
                <a:cs typeface="Times New Roman" panose="02020603050405020304" pitchFamily="18" charset="0"/>
              </a:rPr>
              <a:t>).  </a:t>
            </a:r>
          </a:p>
          <a:p>
            <a:pPr eaLnBrk="1" hangingPunct="1">
              <a:defRPr/>
            </a:pPr>
            <a:endParaRPr lang="en-US" altLang="en-US">
              <a:latin typeface="Times New Roman" panose="02020603050405020304" pitchFamily="18" charset="0"/>
              <a:cs typeface="Times New Roman" panose="02020603050405020304" pitchFamily="18" charset="0"/>
            </a:endParaRPr>
          </a:p>
          <a:p>
            <a:pPr eaLnBrk="1" hangingPunct="1">
              <a:defRPr/>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 After participants predict whether each place is safe or unsafe, click the space bar to reveal the answers.  After revealing the answers, consider asking this question:</a:t>
            </a:r>
          </a:p>
          <a:p>
            <a:pPr eaLnBrk="1" hangingPunct="1">
              <a:defRPr/>
            </a:pPr>
            <a:endParaRPr lang="en-US" altLang="en-US">
              <a:latin typeface="Times New Roman" panose="02020603050405020304" pitchFamily="18" charset="0"/>
              <a:cs typeface="Times New Roman" panose="02020603050405020304" pitchFamily="18" charset="0"/>
            </a:endParaRPr>
          </a:p>
          <a:p>
            <a:pPr marR="0" lvl="0" algn="l" defTabSz="457200" rtl="0" eaLnBrk="1" fontAlgn="base" latinLnBrk="0" hangingPunct="1">
              <a:lnSpc>
                <a:spcPct val="100000"/>
              </a:lnSpc>
              <a:spcBef>
                <a:spcPct val="30000"/>
              </a:spcBef>
              <a:spcAft>
                <a:spcPct val="0"/>
              </a:spcAft>
              <a:buClrTx/>
              <a:buSzTx/>
              <a:tabLst/>
              <a:defRPr/>
            </a:pPr>
            <a:r>
              <a:rPr lang="en-US" altLang="en-US" b="1" i="1">
                <a:latin typeface="Times New Roman" panose="02020603050405020304" pitchFamily="18" charset="0"/>
                <a:cs typeface="Times New Roman" panose="02020603050405020304" pitchFamily="18" charset="0"/>
              </a:rPr>
              <a:t>What is similar among the two unsafe places?</a:t>
            </a:r>
            <a:r>
              <a:rPr lang="en-US" altLang="en-US">
                <a:latin typeface="Times New Roman" panose="02020603050405020304" pitchFamily="18" charset="0"/>
                <a:cs typeface="Times New Roman" panose="02020603050405020304" pitchFamily="18" charset="0"/>
              </a:rPr>
              <a:t>  Both the unsafe locations can be easily accessed by others, especially curious children and even pets.  Although it might be easy to store medicine in these places, medicine should be stored up high and out of reach like a high shelf.</a:t>
            </a:r>
          </a:p>
        </p:txBody>
      </p:sp>
      <p:sp>
        <p:nvSpPr>
          <p:cNvPr id="23556" name="Slide Number Placeholder 3">
            <a:extLst>
              <a:ext uri="{FF2B5EF4-FFF2-40B4-BE49-F238E27FC236}">
                <a16:creationId xmlns:a16="http://schemas.microsoft.com/office/drawing/2014/main" id="{E38B5A90-1A3B-B672-CDF9-4CCEB800E9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1DCF3D5-65F6-41AB-9C4C-EA60EF26CD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0B5D8C9-D36C-1242-06EE-2BAA9FE2E6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9E9FF53-7DB8-60DA-8CBE-F990680C572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defRPr/>
            </a:pPr>
            <a:r>
              <a:rPr lang="en-US" altLang="en-US" dirty="0">
                <a:latin typeface="Times New Roman" panose="02020603050405020304" pitchFamily="18" charset="0"/>
                <a:cs typeface="Times New Roman" panose="02020603050405020304" pitchFamily="18" charset="0"/>
              </a:rPr>
              <a:t>Let’s first identify the three places where medicine is being stored.  Can someone identify one place and label it safe or unsafe?  (</a:t>
            </a:r>
            <a:r>
              <a:rPr lang="en-US" altLang="en-US" i="1" dirty="0">
                <a:latin typeface="Times New Roman" panose="02020603050405020304" pitchFamily="18" charset="0"/>
                <a:cs typeface="Times New Roman" panose="02020603050405020304" pitchFamily="18" charset="0"/>
              </a:rPr>
              <a:t>Repeat this step for the remaining two places</a:t>
            </a:r>
            <a:r>
              <a:rPr lang="en-US" altLang="en-US" dirty="0">
                <a:latin typeface="Times New Roman" panose="02020603050405020304" pitchFamily="18" charset="0"/>
                <a:cs typeface="Times New Roman" panose="02020603050405020304" pitchFamily="18" charset="0"/>
              </a:rPr>
              <a:t>).  </a:t>
            </a:r>
          </a:p>
          <a:p>
            <a:pPr eaLnBrk="1" hangingPunct="1">
              <a:defRPr/>
            </a:pPr>
            <a:endParaRPr lang="en-US" altLang="en-US" dirty="0">
              <a:latin typeface="Times New Roman" panose="02020603050405020304" pitchFamily="18" charset="0"/>
              <a:cs typeface="Times New Roman" panose="02020603050405020304" pitchFamily="18" charset="0"/>
            </a:endParaRPr>
          </a:p>
          <a:p>
            <a:pPr eaLnBrk="1" hangingPunct="1">
              <a:defRPr/>
            </a:pPr>
            <a:r>
              <a:rPr lang="en-US" altLang="en-US" i="1" u="sng" dirty="0">
                <a:latin typeface="Times New Roman" panose="02020603050405020304" pitchFamily="18" charset="0"/>
                <a:cs typeface="Times New Roman" panose="02020603050405020304" pitchFamily="18" charset="0"/>
              </a:rPr>
              <a:t>Note to facilitator</a:t>
            </a:r>
            <a:r>
              <a:rPr lang="en-US" altLang="en-US" i="1" dirty="0">
                <a:latin typeface="Times New Roman" panose="02020603050405020304" pitchFamily="18" charset="0"/>
                <a:cs typeface="Times New Roman" panose="02020603050405020304" pitchFamily="18" charset="0"/>
              </a:rPr>
              <a:t>: After participants predict whether each place is safe or unsafe, click the space bar to reveal the answers.  After revealing the answers, consider asking this question:</a:t>
            </a:r>
          </a:p>
          <a:p>
            <a:pPr eaLnBrk="1" hangingPunct="1">
              <a:defRPr/>
            </a:pPr>
            <a:endParaRPr lang="en-US" altLang="en-US" dirty="0">
              <a:latin typeface="Times New Roman" panose="02020603050405020304" pitchFamily="18" charset="0"/>
              <a:cs typeface="Times New Roman" panose="02020603050405020304" pitchFamily="18" charset="0"/>
            </a:endParaRPr>
          </a:p>
          <a:p>
            <a:pPr marR="0" lvl="0" algn="l" defTabSz="457200" rtl="0" eaLnBrk="1" fontAlgn="base" latinLnBrk="0" hangingPunct="1">
              <a:lnSpc>
                <a:spcPct val="100000"/>
              </a:lnSpc>
              <a:spcBef>
                <a:spcPct val="30000"/>
              </a:spcBef>
              <a:spcAft>
                <a:spcPct val="0"/>
              </a:spcAft>
              <a:buClrTx/>
              <a:buSzTx/>
              <a:tabLst/>
              <a:defRPr/>
            </a:pPr>
            <a:r>
              <a:rPr lang="en-US" altLang="en-US" b="1" i="1" dirty="0">
                <a:latin typeface="Times New Roman" panose="02020603050405020304" pitchFamily="18" charset="0"/>
                <a:cs typeface="Times New Roman" panose="02020603050405020304" pitchFamily="18" charset="0"/>
              </a:rPr>
              <a:t>What is different between the medicine cabinet above the counter and the cabinet beneath the sink?</a:t>
            </a:r>
            <a:r>
              <a:rPr lang="en-US" altLang="en-US" dirty="0">
                <a:latin typeface="Times New Roman" panose="02020603050405020304" pitchFamily="18" charset="0"/>
                <a:cs typeface="Times New Roman" panose="02020603050405020304" pitchFamily="18" charset="0"/>
              </a:rPr>
              <a:t> The cabinet below the sink can be reached by small children while the cabinet above the counter is up high and harder to get to for small children. </a:t>
            </a:r>
          </a:p>
          <a:p>
            <a:pPr marL="228600" indent="-228600" eaLnBrk="1" hangingPunct="1">
              <a:buFont typeface="+mj-lt"/>
              <a:buAutoNum type="arabicPeriod"/>
              <a:defRPr/>
            </a:pPr>
            <a:endParaRPr lang="en-US" altLang="en-US" dirty="0">
              <a:latin typeface="Times New Roman" panose="02020603050405020304" pitchFamily="18" charset="0"/>
              <a:cs typeface="Times New Roman" panose="02020603050405020304" pitchFamily="18" charset="0"/>
            </a:endParaRPr>
          </a:p>
        </p:txBody>
      </p:sp>
      <p:sp>
        <p:nvSpPr>
          <p:cNvPr id="25604" name="Slide Number Placeholder 3">
            <a:extLst>
              <a:ext uri="{FF2B5EF4-FFF2-40B4-BE49-F238E27FC236}">
                <a16:creationId xmlns:a16="http://schemas.microsoft.com/office/drawing/2014/main" id="{ACC7E08C-C3CB-BBCD-BD7B-5B1487CAF7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C5758E-79B1-47EB-9EE8-444FDCE1A28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7BB4B-6366-7D5B-206A-BA3DB73343E7}"/>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B8E0C9C-2F87-D6C3-A51C-0359BC911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99D48A9-05C2-8C4E-CDFA-E65567A02A8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dirty="0">
                <a:latin typeface="Times New Roman" panose="02020603050405020304" pitchFamily="18" charset="0"/>
                <a:cs typeface="Times New Roman" panose="02020603050405020304" pitchFamily="18" charset="0"/>
              </a:rPr>
              <a:t>Let’s first identify the three places where medicine is being stored.  Can someone identify one place and label it safe or unsafe?  (</a:t>
            </a:r>
            <a:r>
              <a:rPr lang="en-US" altLang="en-US" i="1" dirty="0">
                <a:latin typeface="Times New Roman" panose="02020603050405020304" pitchFamily="18" charset="0"/>
                <a:cs typeface="Times New Roman" panose="02020603050405020304" pitchFamily="18" charset="0"/>
              </a:rPr>
              <a:t>Repeat this step for the remaining two places</a:t>
            </a:r>
            <a:r>
              <a:rPr lang="en-US" altLang="en-US" dirty="0">
                <a:latin typeface="Times New Roman" panose="02020603050405020304" pitchFamily="18" charset="0"/>
                <a:cs typeface="Times New Roman" panose="02020603050405020304" pitchFamily="18" charset="0"/>
              </a:rPr>
              <a:t>).  </a:t>
            </a:r>
          </a:p>
          <a:p>
            <a:pPr eaLnBrk="1" hangingPunct="1">
              <a:defRPr/>
            </a:pPr>
            <a:endParaRPr lang="en-US" altLang="en-US" dirty="0">
              <a:latin typeface="Times New Roman" panose="02020603050405020304" pitchFamily="18" charset="0"/>
              <a:cs typeface="Times New Roman" panose="02020603050405020304" pitchFamily="18" charset="0"/>
            </a:endParaRPr>
          </a:p>
          <a:p>
            <a:pPr eaLnBrk="1" hangingPunct="1">
              <a:defRPr/>
            </a:pPr>
            <a:r>
              <a:rPr lang="en-US" altLang="en-US" i="1" u="sng" dirty="0">
                <a:latin typeface="Times New Roman" panose="02020603050405020304" pitchFamily="18" charset="0"/>
                <a:cs typeface="Times New Roman" panose="02020603050405020304" pitchFamily="18" charset="0"/>
              </a:rPr>
              <a:t>Note to facilitator</a:t>
            </a:r>
            <a:r>
              <a:rPr lang="en-US" altLang="en-US" i="1" dirty="0">
                <a:latin typeface="Times New Roman" panose="02020603050405020304" pitchFamily="18" charset="0"/>
                <a:cs typeface="Times New Roman" panose="02020603050405020304" pitchFamily="18" charset="0"/>
              </a:rPr>
              <a:t>: After participants predict whether each place is safe or unsafe, click the space bar to reveal the answers.  After revealing the answers, consider asking this question:</a:t>
            </a:r>
          </a:p>
          <a:p>
            <a:pPr eaLnBrk="1" hangingPunct="1">
              <a:defRPr/>
            </a:pPr>
            <a:endParaRPr lang="en-US" altLang="en-US" dirty="0">
              <a:latin typeface="Times New Roman" panose="02020603050405020304" pitchFamily="18" charset="0"/>
              <a:cs typeface="Times New Roman" panose="02020603050405020304" pitchFamily="18" charset="0"/>
            </a:endParaRPr>
          </a:p>
          <a:p>
            <a:pPr eaLnBrk="1" hangingPunct="1">
              <a:defRPr/>
            </a:pPr>
            <a:r>
              <a:rPr lang="en-US" altLang="en-US" b="1" i="1" dirty="0">
                <a:latin typeface="Times New Roman" panose="02020603050405020304" pitchFamily="18" charset="0"/>
                <a:cs typeface="Times New Roman" panose="02020603050405020304" pitchFamily="18" charset="0"/>
              </a:rPr>
              <a:t>Why is the locked box the only safe place to store medicine?</a:t>
            </a:r>
            <a:r>
              <a:rPr lang="en-US" altLang="en-US" dirty="0">
                <a:latin typeface="Times New Roman" panose="02020603050405020304" pitchFamily="18" charset="0"/>
                <a:cs typeface="Times New Roman" panose="02020603050405020304" pitchFamily="18" charset="0"/>
              </a:rPr>
              <a:t>  To keep medicine safe when traveling or at home, it cannot be easily accessed by others.  A locked box can only be accessed by your trusted adults that have the code or key and prevent anyone else from getting into the medicine.</a:t>
            </a:r>
          </a:p>
          <a:p>
            <a:pPr eaLnBrk="1" hangingPunct="1">
              <a:defRPr/>
            </a:pPr>
            <a:endParaRPr lang="en-US" altLang="en-US" dirty="0">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b="1" i="1" dirty="0">
              <a:latin typeface="Times New Roman" panose="02020603050405020304" pitchFamily="18" charset="0"/>
              <a:cs typeface="Times New Roman" panose="02020603050405020304" pitchFamily="18" charset="0"/>
            </a:endParaRPr>
          </a:p>
          <a:p>
            <a:pPr eaLnBrk="1" hangingPunct="1">
              <a:defRPr/>
            </a:pPr>
            <a:endParaRPr lang="en-US" altLang="en-US" dirty="0">
              <a:latin typeface="Times New Roman" panose="02020603050405020304" pitchFamily="18" charset="0"/>
              <a:cs typeface="Times New Roman" panose="02020603050405020304" pitchFamily="18" charset="0"/>
            </a:endParaRPr>
          </a:p>
        </p:txBody>
      </p:sp>
      <p:sp>
        <p:nvSpPr>
          <p:cNvPr id="25604" name="Slide Number Placeholder 3">
            <a:extLst>
              <a:ext uri="{FF2B5EF4-FFF2-40B4-BE49-F238E27FC236}">
                <a16:creationId xmlns:a16="http://schemas.microsoft.com/office/drawing/2014/main" id="{2D57883B-8C70-556D-48D1-2E2B324256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BC5758E-79B1-47EB-9EE8-444FDCE1A28B}" type="slidenum">
              <a:rPr lang="en-US" altLang="en-US" sz="1200"/>
              <a:pPr/>
              <a:t>17</a:t>
            </a:fld>
            <a:endParaRPr lang="en-US" altLang="en-US" sz="1200"/>
          </a:p>
        </p:txBody>
      </p:sp>
    </p:spTree>
    <p:extLst>
      <p:ext uri="{BB962C8B-B14F-4D97-AF65-F5344CB8AC3E}">
        <p14:creationId xmlns:p14="http://schemas.microsoft.com/office/powerpoint/2010/main" val="377818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6856A67-F3DE-3AAE-4689-558E280CC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99FBB79-A77B-F9E4-B979-E0946AEA3C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Times New Roman" panose="02020603050405020304" pitchFamily="18" charset="0"/>
              <a:cs typeface="Times New Roman" panose="02020603050405020304" pitchFamily="18" charset="0"/>
            </a:endParaRPr>
          </a:p>
        </p:txBody>
      </p:sp>
      <p:sp>
        <p:nvSpPr>
          <p:cNvPr id="30724" name="Slide Number Placeholder 3">
            <a:extLst>
              <a:ext uri="{FF2B5EF4-FFF2-40B4-BE49-F238E27FC236}">
                <a16:creationId xmlns:a16="http://schemas.microsoft.com/office/drawing/2014/main" id="{75B761A2-E347-B1A5-8FBF-ABD9EF24A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EFFCCA-6304-4860-A188-898AE653A41D}"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20D7C-2134-6C6B-5029-FAE57EDC038A}"/>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C842AD5-D16B-5F82-CDE2-6367739D45A5}"/>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B67CEAA9-6DCA-2726-CFC8-00FEBE45E6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sp>
        <p:nvSpPr>
          <p:cNvPr id="9220" name="Slide Number Placeholder 3">
            <a:extLst>
              <a:ext uri="{FF2B5EF4-FFF2-40B4-BE49-F238E27FC236}">
                <a16:creationId xmlns:a16="http://schemas.microsoft.com/office/drawing/2014/main" id="{ABEC6116-5470-4521-C1E6-C94C981CD0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3DDA3C1-9A76-4FC4-804C-FAA6EC2913A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74860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5C0B555-A6A7-6550-BC14-CF964359827A}"/>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49D46592-6980-D3FD-8B58-4CA30D2420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panose="02020603050405020304" pitchFamily="18" charset="0"/>
                <a:ea typeface="MS PGothic"/>
                <a:cs typeface="Times New Roman" panose="02020603050405020304" pitchFamily="18" charset="0"/>
              </a:rPr>
              <a:t>Before we begin, let’s review the four medication safety rules. </a:t>
            </a:r>
          </a:p>
          <a:p>
            <a:endParaRPr lang="en-US">
              <a:solidFill>
                <a:srgbClr val="444444"/>
              </a:solidFill>
              <a:latin typeface="Times New Roman" panose="02020603050405020304" pitchFamily="18" charset="0"/>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1</a:t>
            </a:r>
            <a:r>
              <a:rPr lang="en-US">
                <a:latin typeface="Times New Roman" panose="02020603050405020304" pitchFamily="18" charset="0"/>
                <a:ea typeface="MS PGothic"/>
                <a:cs typeface="Times New Roman" panose="02020603050405020304" pitchFamily="18" charset="0"/>
              </a:rPr>
              <a:t>: Ask trusted adults for help with medicine</a:t>
            </a:r>
            <a:endParaRPr lang="en-US">
              <a:solidFill>
                <a:srgbClr val="444444"/>
              </a:solidFill>
              <a:latin typeface="Times New Roman" panose="02020603050405020304" pitchFamily="18" charset="0"/>
              <a:ea typeface="MS PGothic"/>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2</a:t>
            </a:r>
            <a:r>
              <a:rPr lang="en-US">
                <a:latin typeface="Times New Roman" panose="02020603050405020304" pitchFamily="18" charset="0"/>
                <a:ea typeface="MS PGothic"/>
                <a:cs typeface="Times New Roman" panose="02020603050405020304" pitchFamily="18" charset="0"/>
              </a:rPr>
              <a:t>: Only take medicine that is meant for you.</a:t>
            </a:r>
            <a:endParaRPr lang="en-US">
              <a:solidFill>
                <a:srgbClr val="444444"/>
              </a:solidFill>
              <a:latin typeface="Times New Roman" panose="02020603050405020304" pitchFamily="18" charset="0"/>
              <a:ea typeface="MS PGothic"/>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3</a:t>
            </a:r>
            <a:r>
              <a:rPr lang="en-US">
                <a:latin typeface="Times New Roman" panose="02020603050405020304" pitchFamily="18" charset="0"/>
                <a:ea typeface="MS PGothic"/>
                <a:cs typeface="Times New Roman" panose="02020603050405020304" pitchFamily="18" charset="0"/>
              </a:rPr>
              <a:t>: Keep medicine in safe places</a:t>
            </a:r>
            <a:endParaRPr lang="en-US">
              <a:solidFill>
                <a:srgbClr val="444444"/>
              </a:solidFill>
              <a:latin typeface="Times New Roman" panose="02020603050405020304" pitchFamily="18" charset="0"/>
              <a:ea typeface="MS PGothic"/>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4</a:t>
            </a:r>
            <a:r>
              <a:rPr lang="en-US">
                <a:latin typeface="Times New Roman" panose="02020603050405020304" pitchFamily="18" charset="0"/>
                <a:ea typeface="MS PGothic"/>
                <a:cs typeface="Times New Roman" panose="02020603050405020304" pitchFamily="18" charset="0"/>
              </a:rPr>
              <a:t>: Share what you learn today with family and friends</a:t>
            </a:r>
          </a:p>
          <a:p>
            <a:pPr marL="171450" indent="-171450">
              <a:buFont typeface="Arial,Sans-Serif"/>
              <a:buChar char="•"/>
            </a:pPr>
            <a:endParaRPr lang="en-US">
              <a:latin typeface="Times New Roman" panose="02020603050405020304" pitchFamily="18" charset="0"/>
              <a:ea typeface="MS PGothic"/>
              <a:cs typeface="Times New Roman" panose="02020603050405020304" pitchFamily="18" charset="0"/>
            </a:endParaRPr>
          </a:p>
          <a:p>
            <a:pPr marL="0" indent="0">
              <a:buFont typeface="Arial,Sans-Serif"/>
              <a:buNone/>
            </a:pPr>
            <a:r>
              <a:rPr lang="en-US">
                <a:latin typeface="Times New Roman" panose="02020603050405020304" pitchFamily="18" charset="0"/>
                <a:ea typeface="MS PGothic"/>
                <a:cs typeface="Times New Roman" panose="02020603050405020304" pitchFamily="18" charset="0"/>
              </a:rPr>
              <a:t>This game will help us understand the third rule – keep medicine in safe places.</a:t>
            </a:r>
          </a:p>
          <a:p>
            <a:endParaRPr lang="en-US" altLang="en-US">
              <a:latin typeface="Times New Roman" panose="02020603050405020304" pitchFamily="18" charset="0"/>
              <a:cs typeface="Times New Roman" panose="02020603050405020304" pitchFamily="18" charset="0"/>
            </a:endParaRPr>
          </a:p>
          <a:p>
            <a:endParaRPr lang="en-US" altLang="en-US">
              <a:latin typeface="Times New Roman" panose="02020603050405020304" pitchFamily="18" charset="0"/>
              <a:cs typeface="Times New Roman" panose="02020603050405020304" pitchFamily="18" charset="0"/>
            </a:endParaRPr>
          </a:p>
        </p:txBody>
      </p:sp>
      <p:sp>
        <p:nvSpPr>
          <p:cNvPr id="9220" name="Slide Number Placeholder 3">
            <a:extLst>
              <a:ext uri="{FF2B5EF4-FFF2-40B4-BE49-F238E27FC236}">
                <a16:creationId xmlns:a16="http://schemas.microsoft.com/office/drawing/2014/main" id="{28C07859-F658-F60F-1E7A-63886DFA487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3DDA3C1-9A76-4FC4-804C-FAA6EC2913A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2B8A175-CEA7-7E0D-0FA2-E708E2C5A3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1A99C58-E5EA-E311-0868-2408B8FC5C42}"/>
              </a:ext>
            </a:extLst>
          </p:cNvPr>
          <p:cNvSpPr>
            <a:spLocks noGrp="1"/>
          </p:cNvSpPr>
          <p:nvPr>
            <p:ph type="body" idx="1"/>
          </p:nvPr>
        </p:nvSpPr>
        <p:spPr/>
        <p:txBody>
          <a:bodyPr/>
          <a:lstStyle/>
          <a:p>
            <a:pPr eaLnBrk="1" hangingPunct="1">
              <a:defRPr/>
            </a:pPr>
            <a:r>
              <a:rPr lang="en-US" dirty="0">
                <a:latin typeface="Times New Roman" panose="02020603050405020304" pitchFamily="18" charset="0"/>
                <a:cs typeface="Times New Roman" panose="02020603050405020304" pitchFamily="18" charset="0"/>
              </a:rPr>
              <a:t>This game will consist of two rounds:</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Round 1: Candy vs. Medicine</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Round 2: I Spy</a:t>
            </a:r>
          </a:p>
          <a:p>
            <a:pPr marL="171450" indent="-171450" eaLnBrk="1" hangingPunct="1">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Ready to learn how to keep medicines safe in your home?  Let’s play!</a:t>
            </a:r>
          </a:p>
        </p:txBody>
      </p:sp>
      <p:sp>
        <p:nvSpPr>
          <p:cNvPr id="7172" name="Slide Number Placeholder 3">
            <a:extLst>
              <a:ext uri="{FF2B5EF4-FFF2-40B4-BE49-F238E27FC236}">
                <a16:creationId xmlns:a16="http://schemas.microsoft.com/office/drawing/2014/main" id="{72283AA2-18A6-A754-229A-4EA7EE606F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54F725-9399-4DEC-AC5C-1A8566A0604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34577-61B1-415D-A5DD-C1582E16C751}" type="slidenum">
              <a:rPr lang="en-US" altLang="en-US" smtClean="0"/>
              <a:pPr/>
              <a:t>4</a:t>
            </a:fld>
            <a:endParaRPr lang="en-US" altLang="en-US"/>
          </a:p>
        </p:txBody>
      </p:sp>
    </p:spTree>
    <p:extLst>
      <p:ext uri="{BB962C8B-B14F-4D97-AF65-F5344CB8AC3E}">
        <p14:creationId xmlns:p14="http://schemas.microsoft.com/office/powerpoint/2010/main" val="378913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32BFAFB-A235-9FBE-20F6-4DF440CE7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6992CE1-9BA1-FF2D-7F0E-28CA7296D9A7}"/>
              </a:ext>
            </a:extLst>
          </p:cNvPr>
          <p:cNvSpPr>
            <a:spLocks noGrp="1"/>
          </p:cNvSpPr>
          <p:nvPr>
            <p:ph type="body" idx="1"/>
          </p:nvPr>
        </p:nvSpPr>
        <p:spPr/>
        <p:txBody>
          <a:bodyPr/>
          <a:lstStyle/>
          <a:p>
            <a:pPr eaLnBrk="1" hangingPunct="1">
              <a:defRPr/>
            </a:pPr>
            <a:r>
              <a:rPr lang="en-US">
                <a:latin typeface="Times New Roman" panose="02020603050405020304" pitchFamily="18" charset="0"/>
                <a:cs typeface="Times New Roman" panose="02020603050405020304" pitchFamily="18" charset="0"/>
              </a:rPr>
              <a:t>Let’s review the directions for Round 1:</a:t>
            </a:r>
          </a:p>
          <a:p>
            <a:pPr marL="228600" indent="-228600" eaLnBrk="1" hangingPunct="1">
              <a:buFont typeface="+mj-lt"/>
              <a:buAutoNum type="arabicPeriod"/>
              <a:defRPr/>
            </a:pPr>
            <a:r>
              <a:rPr lang="en-US">
                <a:latin typeface="Times New Roman" panose="02020603050405020304" pitchFamily="18" charset="0"/>
                <a:cs typeface="Times New Roman" panose="02020603050405020304" pitchFamily="18" charset="0"/>
              </a:rPr>
              <a:t>There are two photos on each slide – one photo is candy, one photo is medicine.</a:t>
            </a:r>
          </a:p>
          <a:p>
            <a:pPr marL="228600" indent="-228600" eaLnBrk="1" hangingPunct="1">
              <a:buFont typeface="+mj-lt"/>
              <a:buAutoNum type="arabicPeriod"/>
              <a:defRPr/>
            </a:pPr>
            <a:r>
              <a:rPr lang="en-US">
                <a:latin typeface="Times New Roman" panose="02020603050405020304" pitchFamily="18" charset="0"/>
                <a:cs typeface="Times New Roman" panose="02020603050405020304" pitchFamily="18" charset="0"/>
              </a:rPr>
              <a:t>I’ll point to one of the photos – decide whether that photo is medicine or candy.</a:t>
            </a:r>
          </a:p>
          <a:p>
            <a:pPr marL="228600" indent="-228600" eaLnBrk="1" hangingPunct="1">
              <a:buFont typeface="+mj-lt"/>
              <a:buAutoNum type="arabicPeriod"/>
              <a:defRPr/>
            </a:pPr>
            <a:r>
              <a:rPr lang="en-US">
                <a:latin typeface="Times New Roman" panose="02020603050405020304" pitchFamily="18" charset="0"/>
                <a:cs typeface="Times New Roman" panose="02020603050405020304" pitchFamily="18" charset="0"/>
              </a:rPr>
              <a:t>Indicate your answer by saying “Candy” or “Medicine”</a:t>
            </a:r>
          </a:p>
          <a:p>
            <a:pPr eaLnBrk="1" hangingPunct="1">
              <a:buFont typeface="+mj-lt"/>
              <a:buNone/>
              <a:defRPr/>
            </a:pPr>
            <a:endParaRPr lang="en-US">
              <a:latin typeface="Times New Roman" panose="02020603050405020304" pitchFamily="18" charset="0"/>
              <a:cs typeface="Times New Roman" panose="02020603050405020304" pitchFamily="18" charset="0"/>
            </a:endParaRPr>
          </a:p>
          <a:p>
            <a:pPr eaLnBrk="1" hangingPunct="1">
              <a:defRPr/>
            </a:pPr>
            <a:r>
              <a:rPr lang="en-US" i="1" u="sng">
                <a:latin typeface="Times New Roman" panose="02020603050405020304" pitchFamily="18" charset="0"/>
                <a:cs typeface="Times New Roman" panose="02020603050405020304" pitchFamily="18" charset="0"/>
              </a:rPr>
              <a:t>Note to facilitator</a:t>
            </a:r>
            <a:r>
              <a:rPr lang="en-US">
                <a:latin typeface="Times New Roman" panose="02020603050405020304" pitchFamily="18" charset="0"/>
                <a:cs typeface="Times New Roman" panose="02020603050405020304" pitchFamily="18" charset="0"/>
              </a:rPr>
              <a:t>:</a:t>
            </a:r>
          </a:p>
          <a:p>
            <a:pPr marL="228600" indent="-228600" eaLnBrk="1" hangingPunct="1">
              <a:buFontTx/>
              <a:buAutoNum type="arabicPeriod"/>
              <a:defRPr/>
            </a:pPr>
            <a:r>
              <a:rPr lang="en-US">
                <a:latin typeface="Times New Roman" panose="02020603050405020304" pitchFamily="18" charset="0"/>
                <a:cs typeface="Times New Roman" panose="02020603050405020304" pitchFamily="18" charset="0"/>
              </a:rPr>
              <a:t>For each match, point to one of the photos.</a:t>
            </a:r>
          </a:p>
          <a:p>
            <a:pPr marL="228600" indent="-228600" eaLnBrk="1" hangingPunct="1">
              <a:buFontTx/>
              <a:buAutoNum type="arabicPeriod"/>
              <a:defRPr/>
            </a:pPr>
            <a:r>
              <a:rPr lang="en-US">
                <a:latin typeface="Times New Roman" panose="02020603050405020304" pitchFamily="18" charset="0"/>
                <a:cs typeface="Times New Roman" panose="02020603050405020304" pitchFamily="18" charset="0"/>
              </a:rPr>
              <a:t>Click the space bar to reveal the answers.  </a:t>
            </a:r>
          </a:p>
          <a:p>
            <a:pPr marL="228600" indent="-228600" eaLnBrk="1" hangingPunct="1">
              <a:buFontTx/>
              <a:buAutoNum type="arabicPeriod"/>
              <a:defRPr/>
            </a:pPr>
            <a:r>
              <a:rPr lang="en-US">
                <a:latin typeface="Times New Roman" panose="02020603050405020304" pitchFamily="18" charset="0"/>
                <a:cs typeface="Times New Roman" panose="02020603050405020304" pitchFamily="18" charset="0"/>
              </a:rPr>
              <a:t>After revealing the answers, elaborate on their response using the talking points provided for that slide.  </a:t>
            </a:r>
          </a:p>
        </p:txBody>
      </p:sp>
      <p:sp>
        <p:nvSpPr>
          <p:cNvPr id="10244" name="Slide Number Placeholder 3">
            <a:extLst>
              <a:ext uri="{FF2B5EF4-FFF2-40B4-BE49-F238E27FC236}">
                <a16:creationId xmlns:a16="http://schemas.microsoft.com/office/drawing/2014/main" id="{882882B9-6508-E47C-8E92-E4613CBC64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D8B8E2A-9CA8-4EFC-AA53-4EC263D4589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5B244A9-D57E-B329-1640-D58B427292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EB698F1-CB54-7A79-BB00-B8FD69EA71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i="1">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Correct – size (small), shape (round), and color (red).  </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different between this match?</a:t>
            </a:r>
            <a:r>
              <a:rPr lang="en-US" altLang="en-US">
                <a:latin typeface="Times New Roman" panose="02020603050405020304" pitchFamily="18" charset="0"/>
                <a:cs typeface="Times New Roman" panose="02020603050405020304" pitchFamily="18" charset="0"/>
              </a:rPr>
              <a:t>  Although candy and medicine look similar, they have different actions in the body.  This type of medicine is a prescription medication – meaning, a healthcare provider must give you permission to take this medicine.  In fact, the label lists the name of the person that is allowed to take the medication.  Remember that with medicine, its container provides important information – like instructions and who can safely take the medicine. </a:t>
            </a:r>
          </a:p>
        </p:txBody>
      </p:sp>
      <p:sp>
        <p:nvSpPr>
          <p:cNvPr id="12292" name="Slide Number Placeholder 3">
            <a:extLst>
              <a:ext uri="{FF2B5EF4-FFF2-40B4-BE49-F238E27FC236}">
                <a16:creationId xmlns:a16="http://schemas.microsoft.com/office/drawing/2014/main" id="{6D888E5A-7FE9-713A-EDD9-35C129AC55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B881DD-9F77-4C1A-B261-C75A4629D317}"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5226329-44EE-D6EF-EEAD-E1AD0459E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403F916E-03A0-D3D3-E89F-139860D4414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(vitamins) and candy (gummies) are multicolored and shaped like bears. </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different between this match?</a:t>
            </a:r>
            <a:r>
              <a:rPr lang="en-US" altLang="en-US">
                <a:latin typeface="Times New Roman" panose="02020603050405020304" pitchFamily="18" charset="0"/>
                <a:cs typeface="Times New Roman" panose="02020603050405020304" pitchFamily="18" charset="0"/>
              </a:rPr>
              <a:t>  Correct – they act differently in the body. </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Why is it important to store both candy and medicine in their original containers? </a:t>
            </a:r>
            <a:r>
              <a:rPr lang="en-US" altLang="en-US">
                <a:solidFill>
                  <a:srgbClr val="FF0000"/>
                </a:solidFill>
                <a:latin typeface="Times New Roman" panose="02020603050405020304" pitchFamily="18" charset="0"/>
                <a:cs typeface="Times New Roman" panose="02020603050405020304" pitchFamily="18" charset="0"/>
              </a:rPr>
              <a:t>Medicine and candy can look very similar. However, they can work very differently in our bodies. </a:t>
            </a:r>
            <a:r>
              <a:rPr lang="en-US" altLang="en-US">
                <a:latin typeface="Times New Roman" panose="02020603050405020304" pitchFamily="18" charset="0"/>
                <a:cs typeface="Times New Roman" panose="02020603050405020304" pitchFamily="18" charset="0"/>
              </a:rPr>
              <a:t>Avoid the confusion by leaving both medicine and candy in its original container, which provides important labeling information that identifies the substance as medicine or candy.</a:t>
            </a:r>
          </a:p>
        </p:txBody>
      </p:sp>
      <p:sp>
        <p:nvSpPr>
          <p:cNvPr id="14340" name="Slide Number Placeholder 3">
            <a:extLst>
              <a:ext uri="{FF2B5EF4-FFF2-40B4-BE49-F238E27FC236}">
                <a16:creationId xmlns:a16="http://schemas.microsoft.com/office/drawing/2014/main" id="{82EEBBF2-F172-4033-6042-E11BA6E13E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61867D-13ED-45C7-9652-233C8325663A}"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698569B-80E9-B4CC-5C17-7443ED5B84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46A395A-1A9A-E198-0336-9D7E58402FF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and candy have a similar size, shape (oval), and color (white).</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The medicine in this photo is considered an over-the-counter medicine, which is different than a prescription medicine.  This medicine is available without a doctor’s prescription.  Does the same rules apply?  Should we still keep this medicine in its original container?  </a:t>
            </a:r>
            <a:r>
              <a:rPr lang="en-US" altLang="en-US">
                <a:latin typeface="Times New Roman" panose="02020603050405020304" pitchFamily="18" charset="0"/>
                <a:cs typeface="Times New Roman" panose="02020603050405020304" pitchFamily="18" charset="0"/>
              </a:rPr>
              <a:t>Yes!  This product is still a medicine; thus, all of the medication safety rules apply.  This includes only taking the medicine from a trusted adult, not sharing the medicine (even without a name, the same rule applies) and keeping the medicine safe by storing it in its original container.</a:t>
            </a:r>
            <a:endParaRPr lang="en-US" altLang="en-US" b="1">
              <a:latin typeface="Times New Roman" panose="02020603050405020304" pitchFamily="18" charset="0"/>
              <a:cs typeface="Times New Roman" panose="02020603050405020304" pitchFamily="18" charset="0"/>
            </a:endParaRP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BC50F1FA-FFF1-2F8F-87CC-FC66365192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FE930E-0703-48B4-8801-B3C6A67C3C71}"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99AB-B9A7-3041-56D9-EA5FA7802764}"/>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028C74-B450-8DEE-917C-8785A25E49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A95601B-4285-7340-BE27-4947670532A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and candy have a similar size, shape (oval)</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lang="en-US" b="1" i="1">
                <a:latin typeface="Times New Roman" panose="02020603050405020304" pitchFamily="18" charset="0"/>
                <a:ea typeface="MS PGothic"/>
                <a:cs typeface="Times New Roman" panose="02020603050405020304" pitchFamily="18" charset="0"/>
              </a:rPr>
              <a:t>What would you do if you found one of these and weren't sure what it was? </a:t>
            </a:r>
            <a:r>
              <a:rPr lang="en-US">
                <a:latin typeface="Times New Roman" panose="02020603050405020304" pitchFamily="18" charset="0"/>
                <a:ea typeface="MS PGothic"/>
                <a:cs typeface="Times New Roman" panose="02020603050405020304" pitchFamily="18" charset="0"/>
              </a:rPr>
              <a:t>Tell a trusted adult. They can help identify it and keep it somewhere safe.</a:t>
            </a:r>
          </a:p>
          <a:p>
            <a:pPr marL="228600" indent="-228600" eaLnBrk="1" hangingPunct="1">
              <a:spcBef>
                <a:spcPct val="0"/>
              </a:spcBef>
              <a:buFont typeface="+mj-lt"/>
              <a:buAutoNum type="arabicPeriod"/>
              <a:defRPr/>
            </a:pPr>
            <a:endParaRPr lang="en-US" altLang="en-US">
              <a:latin typeface="Times New Roman" panose="02020603050405020304" pitchFamily="18" charset="0"/>
              <a:cs typeface="Times New Roman" panose="02020603050405020304" pitchFamily="18" charset="0"/>
            </a:endParaRP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3F6A3CB2-636D-4FE4-250F-27E0B79F54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DDD0FC-30BB-41C6-A15F-9C4BD54F8A6A}" type="slidenum">
              <a:rPr lang="en-US" altLang="en-US" sz="1200"/>
              <a:pPr/>
              <a:t>9</a:t>
            </a:fld>
            <a:endParaRPr lang="en-US" altLang="en-US" sz="1200"/>
          </a:p>
        </p:txBody>
      </p:sp>
    </p:spTree>
    <p:extLst>
      <p:ext uri="{BB962C8B-B14F-4D97-AF65-F5344CB8AC3E}">
        <p14:creationId xmlns:p14="http://schemas.microsoft.com/office/powerpoint/2010/main" val="4570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5EFB30-B309-7D12-E182-13A65CFA69CC}"/>
              </a:ext>
            </a:extLst>
          </p:cNvPr>
          <p:cNvSpPr>
            <a:spLocks noGrp="1"/>
          </p:cNvSpPr>
          <p:nvPr>
            <p:ph type="dt" sz="half" idx="10"/>
          </p:nvPr>
        </p:nvSpPr>
        <p:spPr/>
        <p:txBody>
          <a:bodyPr/>
          <a:lstStyle>
            <a:lvl1pPr>
              <a:defRPr/>
            </a:lvl1pPr>
          </a:lstStyle>
          <a:p>
            <a:pPr>
              <a:defRPr/>
            </a:pPr>
            <a:fld id="{BB40CA91-9027-4E98-BB6F-029A5799F36B}"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0AC3A29-798D-1E3F-D87F-99430B214D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F5FAF1-C99E-7B10-03C8-32488AB12750}"/>
              </a:ext>
            </a:extLst>
          </p:cNvPr>
          <p:cNvSpPr>
            <a:spLocks noGrp="1"/>
          </p:cNvSpPr>
          <p:nvPr>
            <p:ph type="sldNum" sz="quarter" idx="12"/>
          </p:nvPr>
        </p:nvSpPr>
        <p:spPr/>
        <p:txBody>
          <a:bodyPr/>
          <a:lstStyle>
            <a:lvl1pPr>
              <a:defRPr/>
            </a:lvl1pPr>
          </a:lstStyle>
          <a:p>
            <a:fld id="{54067B96-0765-4F3C-ABE2-9023CD5F2547}" type="slidenum">
              <a:rPr lang="en-US" altLang="en-US"/>
              <a:pPr/>
              <a:t>‹#›</a:t>
            </a:fld>
            <a:endParaRPr lang="en-US" altLang="en-US"/>
          </a:p>
        </p:txBody>
      </p:sp>
    </p:spTree>
    <p:extLst>
      <p:ext uri="{BB962C8B-B14F-4D97-AF65-F5344CB8AC3E}">
        <p14:creationId xmlns:p14="http://schemas.microsoft.com/office/powerpoint/2010/main" val="367354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6D31-5494-DA91-8B8A-5E5EF59A6251}"/>
              </a:ext>
            </a:extLst>
          </p:cNvPr>
          <p:cNvSpPr>
            <a:spLocks noGrp="1"/>
          </p:cNvSpPr>
          <p:nvPr>
            <p:ph type="dt" sz="half" idx="10"/>
          </p:nvPr>
        </p:nvSpPr>
        <p:spPr/>
        <p:txBody>
          <a:bodyPr/>
          <a:lstStyle>
            <a:lvl1pPr>
              <a:defRPr/>
            </a:lvl1pPr>
          </a:lstStyle>
          <a:p>
            <a:pPr>
              <a:defRPr/>
            </a:pPr>
            <a:fld id="{586B7D48-B307-48A6-A9E5-B64F035A6FAE}"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E94A3D2A-78B2-C41B-5FF0-629F53C451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768A53-65EB-D628-A160-7C50771676ED}"/>
              </a:ext>
            </a:extLst>
          </p:cNvPr>
          <p:cNvSpPr>
            <a:spLocks noGrp="1"/>
          </p:cNvSpPr>
          <p:nvPr>
            <p:ph type="sldNum" sz="quarter" idx="12"/>
          </p:nvPr>
        </p:nvSpPr>
        <p:spPr/>
        <p:txBody>
          <a:bodyPr/>
          <a:lstStyle>
            <a:lvl1pPr>
              <a:defRPr/>
            </a:lvl1pPr>
          </a:lstStyle>
          <a:p>
            <a:fld id="{3941DD90-E2C8-4077-B33F-B1473EF0CDEB}" type="slidenum">
              <a:rPr lang="en-US" altLang="en-US"/>
              <a:pPr/>
              <a:t>‹#›</a:t>
            </a:fld>
            <a:endParaRPr lang="en-US" altLang="en-US"/>
          </a:p>
        </p:txBody>
      </p:sp>
    </p:spTree>
    <p:extLst>
      <p:ext uri="{BB962C8B-B14F-4D97-AF65-F5344CB8AC3E}">
        <p14:creationId xmlns:p14="http://schemas.microsoft.com/office/powerpoint/2010/main" val="101435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D88A6-C2ED-9611-3D66-26C42B161F43}"/>
              </a:ext>
            </a:extLst>
          </p:cNvPr>
          <p:cNvSpPr>
            <a:spLocks noGrp="1"/>
          </p:cNvSpPr>
          <p:nvPr>
            <p:ph type="dt" sz="half" idx="10"/>
          </p:nvPr>
        </p:nvSpPr>
        <p:spPr/>
        <p:txBody>
          <a:bodyPr/>
          <a:lstStyle>
            <a:lvl1pPr>
              <a:defRPr/>
            </a:lvl1pPr>
          </a:lstStyle>
          <a:p>
            <a:pPr>
              <a:defRPr/>
            </a:pPr>
            <a:fld id="{2D074CFD-5D02-4CF9-9604-A47DC945E6C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AE3E2815-D8CD-240C-9361-A74636F844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E739A2-5E3D-7685-A66A-7285E7114131}"/>
              </a:ext>
            </a:extLst>
          </p:cNvPr>
          <p:cNvSpPr>
            <a:spLocks noGrp="1"/>
          </p:cNvSpPr>
          <p:nvPr>
            <p:ph type="sldNum" sz="quarter" idx="12"/>
          </p:nvPr>
        </p:nvSpPr>
        <p:spPr/>
        <p:txBody>
          <a:bodyPr/>
          <a:lstStyle>
            <a:lvl1pPr>
              <a:defRPr/>
            </a:lvl1pPr>
          </a:lstStyle>
          <a:p>
            <a:fld id="{EBC95B3B-A716-4F8D-8FDB-621BB4D84B47}" type="slidenum">
              <a:rPr lang="en-US" altLang="en-US"/>
              <a:pPr/>
              <a:t>‹#›</a:t>
            </a:fld>
            <a:endParaRPr lang="en-US" altLang="en-US"/>
          </a:p>
        </p:txBody>
      </p:sp>
    </p:spTree>
    <p:extLst>
      <p:ext uri="{BB962C8B-B14F-4D97-AF65-F5344CB8AC3E}">
        <p14:creationId xmlns:p14="http://schemas.microsoft.com/office/powerpoint/2010/main" val="274824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5EFB30-B309-7D12-E182-13A65CFA69CC}"/>
              </a:ext>
            </a:extLst>
          </p:cNvPr>
          <p:cNvSpPr>
            <a:spLocks noGrp="1"/>
          </p:cNvSpPr>
          <p:nvPr>
            <p:ph type="dt" sz="half" idx="10"/>
          </p:nvPr>
        </p:nvSpPr>
        <p:spPr/>
        <p:txBody>
          <a:bodyPr/>
          <a:lstStyle>
            <a:lvl1pPr>
              <a:defRPr/>
            </a:lvl1pPr>
          </a:lstStyle>
          <a:p>
            <a:pPr>
              <a:defRPr/>
            </a:pPr>
            <a:fld id="{BB40CA91-9027-4E98-BB6F-029A5799F36B}"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0AC3A29-798D-1E3F-D87F-99430B214D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F5FAF1-C99E-7B10-03C8-32488AB12750}"/>
              </a:ext>
            </a:extLst>
          </p:cNvPr>
          <p:cNvSpPr>
            <a:spLocks noGrp="1"/>
          </p:cNvSpPr>
          <p:nvPr>
            <p:ph type="sldNum" sz="quarter" idx="12"/>
          </p:nvPr>
        </p:nvSpPr>
        <p:spPr/>
        <p:txBody>
          <a:bodyPr/>
          <a:lstStyle>
            <a:lvl1pPr>
              <a:defRPr/>
            </a:lvl1pPr>
          </a:lstStyle>
          <a:p>
            <a:fld id="{54067B96-0765-4F3C-ABE2-9023CD5F2547}" type="slidenum">
              <a:rPr lang="en-US" altLang="en-US"/>
              <a:pPr/>
              <a:t>‹#›</a:t>
            </a:fld>
            <a:endParaRPr lang="en-US" altLang="en-US"/>
          </a:p>
        </p:txBody>
      </p:sp>
    </p:spTree>
    <p:extLst>
      <p:ext uri="{BB962C8B-B14F-4D97-AF65-F5344CB8AC3E}">
        <p14:creationId xmlns:p14="http://schemas.microsoft.com/office/powerpoint/2010/main" val="84996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D5E1D-791B-9F6B-E819-A086F3D13EF9}"/>
              </a:ext>
            </a:extLst>
          </p:cNvPr>
          <p:cNvSpPr>
            <a:spLocks noGrp="1"/>
          </p:cNvSpPr>
          <p:nvPr>
            <p:ph type="dt" sz="half" idx="10"/>
          </p:nvPr>
        </p:nvSpPr>
        <p:spPr/>
        <p:txBody>
          <a:bodyPr/>
          <a:lstStyle>
            <a:lvl1pPr>
              <a:defRPr/>
            </a:lvl1pPr>
          </a:lstStyle>
          <a:p>
            <a:pPr>
              <a:defRPr/>
            </a:pPr>
            <a:fld id="{4BA48BDB-EC95-4E01-B291-A36CF353147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800AB5C-52B4-566D-5350-317EBB6E5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D23103-2228-9CD8-3353-E8FD93EC59C9}"/>
              </a:ext>
            </a:extLst>
          </p:cNvPr>
          <p:cNvSpPr>
            <a:spLocks noGrp="1"/>
          </p:cNvSpPr>
          <p:nvPr>
            <p:ph type="sldNum" sz="quarter" idx="12"/>
          </p:nvPr>
        </p:nvSpPr>
        <p:spPr/>
        <p:txBody>
          <a:bodyPr/>
          <a:lstStyle>
            <a:lvl1pPr>
              <a:defRPr/>
            </a:lvl1pPr>
          </a:lstStyle>
          <a:p>
            <a:fld id="{B075394B-27DF-411F-B5C8-2AA4586C4925}" type="slidenum">
              <a:rPr lang="en-US" altLang="en-US"/>
              <a:pPr/>
              <a:t>‹#›</a:t>
            </a:fld>
            <a:endParaRPr lang="en-US" altLang="en-US"/>
          </a:p>
        </p:txBody>
      </p:sp>
    </p:spTree>
    <p:extLst>
      <p:ext uri="{BB962C8B-B14F-4D97-AF65-F5344CB8AC3E}">
        <p14:creationId xmlns:p14="http://schemas.microsoft.com/office/powerpoint/2010/main" val="1072399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3CB73-BFE7-5C8D-7B9D-63361274FF67}"/>
              </a:ext>
            </a:extLst>
          </p:cNvPr>
          <p:cNvSpPr>
            <a:spLocks noGrp="1"/>
          </p:cNvSpPr>
          <p:nvPr>
            <p:ph type="dt" sz="half" idx="10"/>
          </p:nvPr>
        </p:nvSpPr>
        <p:spPr/>
        <p:txBody>
          <a:bodyPr/>
          <a:lstStyle>
            <a:lvl1pPr>
              <a:defRPr/>
            </a:lvl1pPr>
          </a:lstStyle>
          <a:p>
            <a:pPr>
              <a:defRPr/>
            </a:pPr>
            <a:fld id="{3AF53D91-6B3A-478D-A945-85543CB6D1D1}"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54D0476C-F29A-9AB1-F037-2F4C5476E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5DE25-1F60-3D6E-DCE3-40E8C1C0CDEC}"/>
              </a:ext>
            </a:extLst>
          </p:cNvPr>
          <p:cNvSpPr>
            <a:spLocks noGrp="1"/>
          </p:cNvSpPr>
          <p:nvPr>
            <p:ph type="sldNum" sz="quarter" idx="12"/>
          </p:nvPr>
        </p:nvSpPr>
        <p:spPr/>
        <p:txBody>
          <a:bodyPr/>
          <a:lstStyle>
            <a:lvl1pPr>
              <a:defRPr/>
            </a:lvl1pPr>
          </a:lstStyle>
          <a:p>
            <a:fld id="{570B2D0F-C8BB-478B-B308-637C0410C61E}" type="slidenum">
              <a:rPr lang="en-US" altLang="en-US"/>
              <a:pPr/>
              <a:t>‹#›</a:t>
            </a:fld>
            <a:endParaRPr lang="en-US" altLang="en-US"/>
          </a:p>
        </p:txBody>
      </p:sp>
    </p:spTree>
    <p:extLst>
      <p:ext uri="{BB962C8B-B14F-4D97-AF65-F5344CB8AC3E}">
        <p14:creationId xmlns:p14="http://schemas.microsoft.com/office/powerpoint/2010/main" val="322183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2B3B69-2AAD-BCAC-64C0-D8BDE07A0C82}"/>
              </a:ext>
            </a:extLst>
          </p:cNvPr>
          <p:cNvSpPr>
            <a:spLocks noGrp="1"/>
          </p:cNvSpPr>
          <p:nvPr>
            <p:ph type="dt" sz="half" idx="10"/>
          </p:nvPr>
        </p:nvSpPr>
        <p:spPr/>
        <p:txBody>
          <a:bodyPr/>
          <a:lstStyle>
            <a:lvl1pPr>
              <a:defRPr/>
            </a:lvl1pPr>
          </a:lstStyle>
          <a:p>
            <a:pPr>
              <a:defRPr/>
            </a:pPr>
            <a:fld id="{C22DBB56-502B-4D4E-B840-A64758E4292D}"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DDDAECA8-EA9E-5A64-2481-7D630E36B5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A3D3C9-5946-A617-9DB3-CBF6E2322F70}"/>
              </a:ext>
            </a:extLst>
          </p:cNvPr>
          <p:cNvSpPr>
            <a:spLocks noGrp="1"/>
          </p:cNvSpPr>
          <p:nvPr>
            <p:ph type="sldNum" sz="quarter" idx="12"/>
          </p:nvPr>
        </p:nvSpPr>
        <p:spPr/>
        <p:txBody>
          <a:bodyPr/>
          <a:lstStyle>
            <a:lvl1pPr>
              <a:defRPr/>
            </a:lvl1pPr>
          </a:lstStyle>
          <a:p>
            <a:fld id="{FC95CE09-D19F-435D-A1CE-DB7726995C52}" type="slidenum">
              <a:rPr lang="en-US" altLang="en-US"/>
              <a:pPr/>
              <a:t>‹#›</a:t>
            </a:fld>
            <a:endParaRPr lang="en-US" altLang="en-US"/>
          </a:p>
        </p:txBody>
      </p:sp>
    </p:spTree>
    <p:extLst>
      <p:ext uri="{BB962C8B-B14F-4D97-AF65-F5344CB8AC3E}">
        <p14:creationId xmlns:p14="http://schemas.microsoft.com/office/powerpoint/2010/main" val="150102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F29FAE-38CA-8FEA-1A21-0F1CA947FF49}"/>
              </a:ext>
            </a:extLst>
          </p:cNvPr>
          <p:cNvSpPr>
            <a:spLocks noGrp="1"/>
          </p:cNvSpPr>
          <p:nvPr>
            <p:ph type="dt" sz="half" idx="10"/>
          </p:nvPr>
        </p:nvSpPr>
        <p:spPr/>
        <p:txBody>
          <a:bodyPr/>
          <a:lstStyle>
            <a:lvl1pPr>
              <a:defRPr/>
            </a:lvl1pPr>
          </a:lstStyle>
          <a:p>
            <a:pPr>
              <a:defRPr/>
            </a:pPr>
            <a:fld id="{B2C51A33-75F8-4E69-B547-95AA62A84741}" type="datetimeFigureOut">
              <a:rPr lang="en-US" altLang="en-US"/>
              <a:pPr>
                <a:defRPr/>
              </a:pPr>
              <a:t>2/21/2026</a:t>
            </a:fld>
            <a:endParaRPr lang="en-US" altLang="en-US"/>
          </a:p>
        </p:txBody>
      </p:sp>
      <p:sp>
        <p:nvSpPr>
          <p:cNvPr id="8" name="Footer Placeholder 4">
            <a:extLst>
              <a:ext uri="{FF2B5EF4-FFF2-40B4-BE49-F238E27FC236}">
                <a16:creationId xmlns:a16="http://schemas.microsoft.com/office/drawing/2014/main" id="{54B8347A-DC57-8A42-8323-D733616EFE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0CE91AD-F4DE-5FE8-D51F-825AA0BCE586}"/>
              </a:ext>
            </a:extLst>
          </p:cNvPr>
          <p:cNvSpPr>
            <a:spLocks noGrp="1"/>
          </p:cNvSpPr>
          <p:nvPr>
            <p:ph type="sldNum" sz="quarter" idx="12"/>
          </p:nvPr>
        </p:nvSpPr>
        <p:spPr/>
        <p:txBody>
          <a:bodyPr/>
          <a:lstStyle>
            <a:lvl1pPr>
              <a:defRPr/>
            </a:lvl1pPr>
          </a:lstStyle>
          <a:p>
            <a:fld id="{812353AE-A724-4A8B-A1B8-B5E31DCC87BF}" type="slidenum">
              <a:rPr lang="en-US" altLang="en-US"/>
              <a:pPr/>
              <a:t>‹#›</a:t>
            </a:fld>
            <a:endParaRPr lang="en-US" altLang="en-US"/>
          </a:p>
        </p:txBody>
      </p:sp>
    </p:spTree>
    <p:extLst>
      <p:ext uri="{BB962C8B-B14F-4D97-AF65-F5344CB8AC3E}">
        <p14:creationId xmlns:p14="http://schemas.microsoft.com/office/powerpoint/2010/main" val="138602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70FBC-C115-F719-4C49-4BCBD11D0F75}"/>
              </a:ext>
            </a:extLst>
          </p:cNvPr>
          <p:cNvSpPr>
            <a:spLocks noGrp="1"/>
          </p:cNvSpPr>
          <p:nvPr>
            <p:ph type="dt" sz="half" idx="10"/>
          </p:nvPr>
        </p:nvSpPr>
        <p:spPr/>
        <p:txBody>
          <a:bodyPr/>
          <a:lstStyle>
            <a:lvl1pPr>
              <a:defRPr/>
            </a:lvl1pPr>
          </a:lstStyle>
          <a:p>
            <a:pPr>
              <a:defRPr/>
            </a:pPr>
            <a:fld id="{507B0E99-57DA-4CD5-8949-20F76AB28031}" type="datetimeFigureOut">
              <a:rPr lang="en-US" altLang="en-US"/>
              <a:pPr>
                <a:defRPr/>
              </a:pPr>
              <a:t>2/21/2026</a:t>
            </a:fld>
            <a:endParaRPr lang="en-US" altLang="en-US"/>
          </a:p>
        </p:txBody>
      </p:sp>
      <p:sp>
        <p:nvSpPr>
          <p:cNvPr id="4" name="Footer Placeholder 4">
            <a:extLst>
              <a:ext uri="{FF2B5EF4-FFF2-40B4-BE49-F238E27FC236}">
                <a16:creationId xmlns:a16="http://schemas.microsoft.com/office/drawing/2014/main" id="{DEB8C1A5-1BB7-274F-AC06-6A8C0EB1B25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5E202F-F056-7418-A67A-369AA9BF6725}"/>
              </a:ext>
            </a:extLst>
          </p:cNvPr>
          <p:cNvSpPr>
            <a:spLocks noGrp="1"/>
          </p:cNvSpPr>
          <p:nvPr>
            <p:ph type="sldNum" sz="quarter" idx="12"/>
          </p:nvPr>
        </p:nvSpPr>
        <p:spPr/>
        <p:txBody>
          <a:bodyPr/>
          <a:lstStyle>
            <a:lvl1pPr>
              <a:defRPr/>
            </a:lvl1pPr>
          </a:lstStyle>
          <a:p>
            <a:fld id="{0185A584-1B25-428B-BC45-3A912B6CCC53}" type="slidenum">
              <a:rPr lang="en-US" altLang="en-US"/>
              <a:pPr/>
              <a:t>‹#›</a:t>
            </a:fld>
            <a:endParaRPr lang="en-US" altLang="en-US"/>
          </a:p>
        </p:txBody>
      </p:sp>
    </p:spTree>
    <p:extLst>
      <p:ext uri="{BB962C8B-B14F-4D97-AF65-F5344CB8AC3E}">
        <p14:creationId xmlns:p14="http://schemas.microsoft.com/office/powerpoint/2010/main" val="234877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81724F-510A-786C-E81C-9EF8BE65ADCB}"/>
              </a:ext>
            </a:extLst>
          </p:cNvPr>
          <p:cNvSpPr>
            <a:spLocks noGrp="1"/>
          </p:cNvSpPr>
          <p:nvPr>
            <p:ph type="dt" sz="half" idx="10"/>
          </p:nvPr>
        </p:nvSpPr>
        <p:spPr/>
        <p:txBody>
          <a:bodyPr/>
          <a:lstStyle>
            <a:lvl1pPr>
              <a:defRPr/>
            </a:lvl1pPr>
          </a:lstStyle>
          <a:p>
            <a:pPr>
              <a:defRPr/>
            </a:pPr>
            <a:fld id="{37BC96D4-1E1E-4B56-8BFD-07937D0BFEFE}" type="datetimeFigureOut">
              <a:rPr lang="en-US" altLang="en-US"/>
              <a:pPr>
                <a:defRPr/>
              </a:pPr>
              <a:t>2/21/2026</a:t>
            </a:fld>
            <a:endParaRPr lang="en-US" altLang="en-US"/>
          </a:p>
        </p:txBody>
      </p:sp>
      <p:sp>
        <p:nvSpPr>
          <p:cNvPr id="3" name="Footer Placeholder 4">
            <a:extLst>
              <a:ext uri="{FF2B5EF4-FFF2-40B4-BE49-F238E27FC236}">
                <a16:creationId xmlns:a16="http://schemas.microsoft.com/office/drawing/2014/main" id="{B12731A6-FD70-22B1-5207-D9903384A00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FF9D52-AD48-2DBE-C823-10A5F3094FF2}"/>
              </a:ext>
            </a:extLst>
          </p:cNvPr>
          <p:cNvSpPr>
            <a:spLocks noGrp="1"/>
          </p:cNvSpPr>
          <p:nvPr>
            <p:ph type="sldNum" sz="quarter" idx="12"/>
          </p:nvPr>
        </p:nvSpPr>
        <p:spPr/>
        <p:txBody>
          <a:bodyPr/>
          <a:lstStyle>
            <a:lvl1pPr>
              <a:defRPr/>
            </a:lvl1pPr>
          </a:lstStyle>
          <a:p>
            <a:fld id="{F9B76459-496C-4B95-B067-D21A4F5BDA71}" type="slidenum">
              <a:rPr lang="en-US" altLang="en-US"/>
              <a:pPr/>
              <a:t>‹#›</a:t>
            </a:fld>
            <a:endParaRPr lang="en-US" altLang="en-US"/>
          </a:p>
        </p:txBody>
      </p:sp>
    </p:spTree>
    <p:extLst>
      <p:ext uri="{BB962C8B-B14F-4D97-AF65-F5344CB8AC3E}">
        <p14:creationId xmlns:p14="http://schemas.microsoft.com/office/powerpoint/2010/main" val="1310167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E787C92-AFBA-D0B2-353B-A62C4DE85D79}"/>
              </a:ext>
            </a:extLst>
          </p:cNvPr>
          <p:cNvSpPr>
            <a:spLocks noGrp="1"/>
          </p:cNvSpPr>
          <p:nvPr>
            <p:ph type="dt" sz="half" idx="10"/>
          </p:nvPr>
        </p:nvSpPr>
        <p:spPr/>
        <p:txBody>
          <a:bodyPr/>
          <a:lstStyle>
            <a:lvl1pPr>
              <a:defRPr/>
            </a:lvl1pPr>
          </a:lstStyle>
          <a:p>
            <a:pPr>
              <a:defRPr/>
            </a:pPr>
            <a:fld id="{256B9043-1A7A-48D1-8350-611E5B4D34DE}"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EA1D03E9-8EC2-784A-1A6F-985C626A8F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FCA466-5FF9-ACB0-D50B-2A25792B6083}"/>
              </a:ext>
            </a:extLst>
          </p:cNvPr>
          <p:cNvSpPr>
            <a:spLocks noGrp="1"/>
          </p:cNvSpPr>
          <p:nvPr>
            <p:ph type="sldNum" sz="quarter" idx="12"/>
          </p:nvPr>
        </p:nvSpPr>
        <p:spPr/>
        <p:txBody>
          <a:bodyPr/>
          <a:lstStyle>
            <a:lvl1pPr>
              <a:defRPr/>
            </a:lvl1pPr>
          </a:lstStyle>
          <a:p>
            <a:fld id="{0BA3E59C-5DAE-41D7-A180-844BE3736D2D}" type="slidenum">
              <a:rPr lang="en-US" altLang="en-US"/>
              <a:pPr/>
              <a:t>‹#›</a:t>
            </a:fld>
            <a:endParaRPr lang="en-US" altLang="en-US"/>
          </a:p>
        </p:txBody>
      </p:sp>
    </p:spTree>
    <p:extLst>
      <p:ext uri="{BB962C8B-B14F-4D97-AF65-F5344CB8AC3E}">
        <p14:creationId xmlns:p14="http://schemas.microsoft.com/office/powerpoint/2010/main" val="90816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D5E1D-791B-9F6B-E819-A086F3D13EF9}"/>
              </a:ext>
            </a:extLst>
          </p:cNvPr>
          <p:cNvSpPr>
            <a:spLocks noGrp="1"/>
          </p:cNvSpPr>
          <p:nvPr>
            <p:ph type="dt" sz="half" idx="10"/>
          </p:nvPr>
        </p:nvSpPr>
        <p:spPr/>
        <p:txBody>
          <a:bodyPr/>
          <a:lstStyle>
            <a:lvl1pPr>
              <a:defRPr/>
            </a:lvl1pPr>
          </a:lstStyle>
          <a:p>
            <a:pPr>
              <a:defRPr/>
            </a:pPr>
            <a:fld id="{4BA48BDB-EC95-4E01-B291-A36CF353147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800AB5C-52B4-566D-5350-317EBB6E5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D23103-2228-9CD8-3353-E8FD93EC59C9}"/>
              </a:ext>
            </a:extLst>
          </p:cNvPr>
          <p:cNvSpPr>
            <a:spLocks noGrp="1"/>
          </p:cNvSpPr>
          <p:nvPr>
            <p:ph type="sldNum" sz="quarter" idx="12"/>
          </p:nvPr>
        </p:nvSpPr>
        <p:spPr/>
        <p:txBody>
          <a:bodyPr/>
          <a:lstStyle>
            <a:lvl1pPr>
              <a:defRPr/>
            </a:lvl1pPr>
          </a:lstStyle>
          <a:p>
            <a:fld id="{B075394B-27DF-411F-B5C8-2AA4586C4925}" type="slidenum">
              <a:rPr lang="en-US" altLang="en-US"/>
              <a:pPr/>
              <a:t>‹#›</a:t>
            </a:fld>
            <a:endParaRPr lang="en-US" altLang="en-US"/>
          </a:p>
        </p:txBody>
      </p:sp>
    </p:spTree>
    <p:extLst>
      <p:ext uri="{BB962C8B-B14F-4D97-AF65-F5344CB8AC3E}">
        <p14:creationId xmlns:p14="http://schemas.microsoft.com/office/powerpoint/2010/main" val="1731556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1A8F66-649A-3ACC-FE06-0811DE29B0E6}"/>
              </a:ext>
            </a:extLst>
          </p:cNvPr>
          <p:cNvSpPr>
            <a:spLocks noGrp="1"/>
          </p:cNvSpPr>
          <p:nvPr>
            <p:ph type="dt" sz="half" idx="10"/>
          </p:nvPr>
        </p:nvSpPr>
        <p:spPr/>
        <p:txBody>
          <a:bodyPr/>
          <a:lstStyle>
            <a:lvl1pPr>
              <a:defRPr/>
            </a:lvl1pPr>
          </a:lstStyle>
          <a:p>
            <a:pPr>
              <a:defRPr/>
            </a:pPr>
            <a:fld id="{398D0AB8-6994-4E89-9D8E-538809846374}"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05CE1B8C-65CF-0B40-1B51-93BCEFDBAA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8A9316-8EE9-EA77-45FF-801FFD8F5578}"/>
              </a:ext>
            </a:extLst>
          </p:cNvPr>
          <p:cNvSpPr>
            <a:spLocks noGrp="1"/>
          </p:cNvSpPr>
          <p:nvPr>
            <p:ph type="sldNum" sz="quarter" idx="12"/>
          </p:nvPr>
        </p:nvSpPr>
        <p:spPr/>
        <p:txBody>
          <a:bodyPr/>
          <a:lstStyle>
            <a:lvl1pPr>
              <a:defRPr/>
            </a:lvl1pPr>
          </a:lstStyle>
          <a:p>
            <a:fld id="{4E09A787-ABD7-462A-BE10-83C96154BF61}" type="slidenum">
              <a:rPr lang="en-US" altLang="en-US"/>
              <a:pPr/>
              <a:t>‹#›</a:t>
            </a:fld>
            <a:endParaRPr lang="en-US" altLang="en-US"/>
          </a:p>
        </p:txBody>
      </p:sp>
    </p:spTree>
    <p:extLst>
      <p:ext uri="{BB962C8B-B14F-4D97-AF65-F5344CB8AC3E}">
        <p14:creationId xmlns:p14="http://schemas.microsoft.com/office/powerpoint/2010/main" val="2526869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6D31-5494-DA91-8B8A-5E5EF59A6251}"/>
              </a:ext>
            </a:extLst>
          </p:cNvPr>
          <p:cNvSpPr>
            <a:spLocks noGrp="1"/>
          </p:cNvSpPr>
          <p:nvPr>
            <p:ph type="dt" sz="half" idx="10"/>
          </p:nvPr>
        </p:nvSpPr>
        <p:spPr/>
        <p:txBody>
          <a:bodyPr/>
          <a:lstStyle>
            <a:lvl1pPr>
              <a:defRPr/>
            </a:lvl1pPr>
          </a:lstStyle>
          <a:p>
            <a:pPr>
              <a:defRPr/>
            </a:pPr>
            <a:fld id="{586B7D48-B307-48A6-A9E5-B64F035A6FAE}"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E94A3D2A-78B2-C41B-5FF0-629F53C451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768A53-65EB-D628-A160-7C50771676ED}"/>
              </a:ext>
            </a:extLst>
          </p:cNvPr>
          <p:cNvSpPr>
            <a:spLocks noGrp="1"/>
          </p:cNvSpPr>
          <p:nvPr>
            <p:ph type="sldNum" sz="quarter" idx="12"/>
          </p:nvPr>
        </p:nvSpPr>
        <p:spPr/>
        <p:txBody>
          <a:bodyPr/>
          <a:lstStyle>
            <a:lvl1pPr>
              <a:defRPr/>
            </a:lvl1pPr>
          </a:lstStyle>
          <a:p>
            <a:fld id="{3941DD90-E2C8-4077-B33F-B1473EF0CDEB}" type="slidenum">
              <a:rPr lang="en-US" altLang="en-US"/>
              <a:pPr/>
              <a:t>‹#›</a:t>
            </a:fld>
            <a:endParaRPr lang="en-US" altLang="en-US"/>
          </a:p>
        </p:txBody>
      </p:sp>
    </p:spTree>
    <p:extLst>
      <p:ext uri="{BB962C8B-B14F-4D97-AF65-F5344CB8AC3E}">
        <p14:creationId xmlns:p14="http://schemas.microsoft.com/office/powerpoint/2010/main" val="393910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D88A6-C2ED-9611-3D66-26C42B161F43}"/>
              </a:ext>
            </a:extLst>
          </p:cNvPr>
          <p:cNvSpPr>
            <a:spLocks noGrp="1"/>
          </p:cNvSpPr>
          <p:nvPr>
            <p:ph type="dt" sz="half" idx="10"/>
          </p:nvPr>
        </p:nvSpPr>
        <p:spPr/>
        <p:txBody>
          <a:bodyPr/>
          <a:lstStyle>
            <a:lvl1pPr>
              <a:defRPr/>
            </a:lvl1pPr>
          </a:lstStyle>
          <a:p>
            <a:pPr>
              <a:defRPr/>
            </a:pPr>
            <a:fld id="{2D074CFD-5D02-4CF9-9604-A47DC945E6C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AE3E2815-D8CD-240C-9361-A74636F844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E739A2-5E3D-7685-A66A-7285E7114131}"/>
              </a:ext>
            </a:extLst>
          </p:cNvPr>
          <p:cNvSpPr>
            <a:spLocks noGrp="1"/>
          </p:cNvSpPr>
          <p:nvPr>
            <p:ph type="sldNum" sz="quarter" idx="12"/>
          </p:nvPr>
        </p:nvSpPr>
        <p:spPr/>
        <p:txBody>
          <a:bodyPr/>
          <a:lstStyle>
            <a:lvl1pPr>
              <a:defRPr/>
            </a:lvl1pPr>
          </a:lstStyle>
          <a:p>
            <a:fld id="{EBC95B3B-A716-4F8D-8FDB-621BB4D84B47}" type="slidenum">
              <a:rPr lang="en-US" altLang="en-US"/>
              <a:pPr/>
              <a:t>‹#›</a:t>
            </a:fld>
            <a:endParaRPr lang="en-US" altLang="en-US"/>
          </a:p>
        </p:txBody>
      </p:sp>
    </p:spTree>
    <p:extLst>
      <p:ext uri="{BB962C8B-B14F-4D97-AF65-F5344CB8AC3E}">
        <p14:creationId xmlns:p14="http://schemas.microsoft.com/office/powerpoint/2010/main" val="4032323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3CB73-BFE7-5C8D-7B9D-63361274FF67}"/>
              </a:ext>
            </a:extLst>
          </p:cNvPr>
          <p:cNvSpPr>
            <a:spLocks noGrp="1"/>
          </p:cNvSpPr>
          <p:nvPr>
            <p:ph type="dt" sz="half" idx="10"/>
          </p:nvPr>
        </p:nvSpPr>
        <p:spPr/>
        <p:txBody>
          <a:bodyPr/>
          <a:lstStyle>
            <a:lvl1pPr>
              <a:defRPr/>
            </a:lvl1pPr>
          </a:lstStyle>
          <a:p>
            <a:pPr>
              <a:defRPr/>
            </a:pPr>
            <a:fld id="{3AF53D91-6B3A-478D-A945-85543CB6D1D1}"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54D0476C-F29A-9AB1-F037-2F4C5476E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5DE25-1F60-3D6E-DCE3-40E8C1C0CDEC}"/>
              </a:ext>
            </a:extLst>
          </p:cNvPr>
          <p:cNvSpPr>
            <a:spLocks noGrp="1"/>
          </p:cNvSpPr>
          <p:nvPr>
            <p:ph type="sldNum" sz="quarter" idx="12"/>
          </p:nvPr>
        </p:nvSpPr>
        <p:spPr/>
        <p:txBody>
          <a:bodyPr/>
          <a:lstStyle>
            <a:lvl1pPr>
              <a:defRPr/>
            </a:lvl1pPr>
          </a:lstStyle>
          <a:p>
            <a:fld id="{570B2D0F-C8BB-478B-B308-637C0410C61E}" type="slidenum">
              <a:rPr lang="en-US" altLang="en-US"/>
              <a:pPr/>
              <a:t>‹#›</a:t>
            </a:fld>
            <a:endParaRPr lang="en-US" altLang="en-US"/>
          </a:p>
        </p:txBody>
      </p:sp>
    </p:spTree>
    <p:extLst>
      <p:ext uri="{BB962C8B-B14F-4D97-AF65-F5344CB8AC3E}">
        <p14:creationId xmlns:p14="http://schemas.microsoft.com/office/powerpoint/2010/main" val="16670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2B3B69-2AAD-BCAC-64C0-D8BDE07A0C82}"/>
              </a:ext>
            </a:extLst>
          </p:cNvPr>
          <p:cNvSpPr>
            <a:spLocks noGrp="1"/>
          </p:cNvSpPr>
          <p:nvPr>
            <p:ph type="dt" sz="half" idx="10"/>
          </p:nvPr>
        </p:nvSpPr>
        <p:spPr/>
        <p:txBody>
          <a:bodyPr/>
          <a:lstStyle>
            <a:lvl1pPr>
              <a:defRPr/>
            </a:lvl1pPr>
          </a:lstStyle>
          <a:p>
            <a:pPr>
              <a:defRPr/>
            </a:pPr>
            <a:fld id="{C22DBB56-502B-4D4E-B840-A64758E4292D}"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DDDAECA8-EA9E-5A64-2481-7D630E36B5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A3D3C9-5946-A617-9DB3-CBF6E2322F70}"/>
              </a:ext>
            </a:extLst>
          </p:cNvPr>
          <p:cNvSpPr>
            <a:spLocks noGrp="1"/>
          </p:cNvSpPr>
          <p:nvPr>
            <p:ph type="sldNum" sz="quarter" idx="12"/>
          </p:nvPr>
        </p:nvSpPr>
        <p:spPr/>
        <p:txBody>
          <a:bodyPr/>
          <a:lstStyle>
            <a:lvl1pPr>
              <a:defRPr/>
            </a:lvl1pPr>
          </a:lstStyle>
          <a:p>
            <a:fld id="{FC95CE09-D19F-435D-A1CE-DB7726995C52}" type="slidenum">
              <a:rPr lang="en-US" altLang="en-US"/>
              <a:pPr/>
              <a:t>‹#›</a:t>
            </a:fld>
            <a:endParaRPr lang="en-US" altLang="en-US"/>
          </a:p>
        </p:txBody>
      </p:sp>
    </p:spTree>
    <p:extLst>
      <p:ext uri="{BB962C8B-B14F-4D97-AF65-F5344CB8AC3E}">
        <p14:creationId xmlns:p14="http://schemas.microsoft.com/office/powerpoint/2010/main" val="158741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F29FAE-38CA-8FEA-1A21-0F1CA947FF49}"/>
              </a:ext>
            </a:extLst>
          </p:cNvPr>
          <p:cNvSpPr>
            <a:spLocks noGrp="1"/>
          </p:cNvSpPr>
          <p:nvPr>
            <p:ph type="dt" sz="half" idx="10"/>
          </p:nvPr>
        </p:nvSpPr>
        <p:spPr/>
        <p:txBody>
          <a:bodyPr/>
          <a:lstStyle>
            <a:lvl1pPr>
              <a:defRPr/>
            </a:lvl1pPr>
          </a:lstStyle>
          <a:p>
            <a:pPr>
              <a:defRPr/>
            </a:pPr>
            <a:fld id="{B2C51A33-75F8-4E69-B547-95AA62A84741}" type="datetimeFigureOut">
              <a:rPr lang="en-US" altLang="en-US"/>
              <a:pPr>
                <a:defRPr/>
              </a:pPr>
              <a:t>2/21/2026</a:t>
            </a:fld>
            <a:endParaRPr lang="en-US" altLang="en-US"/>
          </a:p>
        </p:txBody>
      </p:sp>
      <p:sp>
        <p:nvSpPr>
          <p:cNvPr id="8" name="Footer Placeholder 4">
            <a:extLst>
              <a:ext uri="{FF2B5EF4-FFF2-40B4-BE49-F238E27FC236}">
                <a16:creationId xmlns:a16="http://schemas.microsoft.com/office/drawing/2014/main" id="{54B8347A-DC57-8A42-8323-D733616EFE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0CE91AD-F4DE-5FE8-D51F-825AA0BCE586}"/>
              </a:ext>
            </a:extLst>
          </p:cNvPr>
          <p:cNvSpPr>
            <a:spLocks noGrp="1"/>
          </p:cNvSpPr>
          <p:nvPr>
            <p:ph type="sldNum" sz="quarter" idx="12"/>
          </p:nvPr>
        </p:nvSpPr>
        <p:spPr/>
        <p:txBody>
          <a:bodyPr/>
          <a:lstStyle>
            <a:lvl1pPr>
              <a:defRPr/>
            </a:lvl1pPr>
          </a:lstStyle>
          <a:p>
            <a:fld id="{812353AE-A724-4A8B-A1B8-B5E31DCC87BF}" type="slidenum">
              <a:rPr lang="en-US" altLang="en-US"/>
              <a:pPr/>
              <a:t>‹#›</a:t>
            </a:fld>
            <a:endParaRPr lang="en-US" altLang="en-US"/>
          </a:p>
        </p:txBody>
      </p:sp>
    </p:spTree>
    <p:extLst>
      <p:ext uri="{BB962C8B-B14F-4D97-AF65-F5344CB8AC3E}">
        <p14:creationId xmlns:p14="http://schemas.microsoft.com/office/powerpoint/2010/main" val="324890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70FBC-C115-F719-4C49-4BCBD11D0F75}"/>
              </a:ext>
            </a:extLst>
          </p:cNvPr>
          <p:cNvSpPr>
            <a:spLocks noGrp="1"/>
          </p:cNvSpPr>
          <p:nvPr>
            <p:ph type="dt" sz="half" idx="10"/>
          </p:nvPr>
        </p:nvSpPr>
        <p:spPr/>
        <p:txBody>
          <a:bodyPr/>
          <a:lstStyle>
            <a:lvl1pPr>
              <a:defRPr/>
            </a:lvl1pPr>
          </a:lstStyle>
          <a:p>
            <a:pPr>
              <a:defRPr/>
            </a:pPr>
            <a:fld id="{507B0E99-57DA-4CD5-8949-20F76AB28031}" type="datetimeFigureOut">
              <a:rPr lang="en-US" altLang="en-US"/>
              <a:pPr>
                <a:defRPr/>
              </a:pPr>
              <a:t>2/21/2026</a:t>
            </a:fld>
            <a:endParaRPr lang="en-US" altLang="en-US"/>
          </a:p>
        </p:txBody>
      </p:sp>
      <p:sp>
        <p:nvSpPr>
          <p:cNvPr id="4" name="Footer Placeholder 4">
            <a:extLst>
              <a:ext uri="{FF2B5EF4-FFF2-40B4-BE49-F238E27FC236}">
                <a16:creationId xmlns:a16="http://schemas.microsoft.com/office/drawing/2014/main" id="{DEB8C1A5-1BB7-274F-AC06-6A8C0EB1B25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5E202F-F056-7418-A67A-369AA9BF6725}"/>
              </a:ext>
            </a:extLst>
          </p:cNvPr>
          <p:cNvSpPr>
            <a:spLocks noGrp="1"/>
          </p:cNvSpPr>
          <p:nvPr>
            <p:ph type="sldNum" sz="quarter" idx="12"/>
          </p:nvPr>
        </p:nvSpPr>
        <p:spPr/>
        <p:txBody>
          <a:bodyPr/>
          <a:lstStyle>
            <a:lvl1pPr>
              <a:defRPr/>
            </a:lvl1pPr>
          </a:lstStyle>
          <a:p>
            <a:fld id="{0185A584-1B25-428B-BC45-3A912B6CCC53}" type="slidenum">
              <a:rPr lang="en-US" altLang="en-US"/>
              <a:pPr/>
              <a:t>‹#›</a:t>
            </a:fld>
            <a:endParaRPr lang="en-US" altLang="en-US"/>
          </a:p>
        </p:txBody>
      </p:sp>
    </p:spTree>
    <p:extLst>
      <p:ext uri="{BB962C8B-B14F-4D97-AF65-F5344CB8AC3E}">
        <p14:creationId xmlns:p14="http://schemas.microsoft.com/office/powerpoint/2010/main" val="324361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81724F-510A-786C-E81C-9EF8BE65ADCB}"/>
              </a:ext>
            </a:extLst>
          </p:cNvPr>
          <p:cNvSpPr>
            <a:spLocks noGrp="1"/>
          </p:cNvSpPr>
          <p:nvPr>
            <p:ph type="dt" sz="half" idx="10"/>
          </p:nvPr>
        </p:nvSpPr>
        <p:spPr/>
        <p:txBody>
          <a:bodyPr/>
          <a:lstStyle>
            <a:lvl1pPr>
              <a:defRPr/>
            </a:lvl1pPr>
          </a:lstStyle>
          <a:p>
            <a:pPr>
              <a:defRPr/>
            </a:pPr>
            <a:fld id="{37BC96D4-1E1E-4B56-8BFD-07937D0BFEFE}" type="datetimeFigureOut">
              <a:rPr lang="en-US" altLang="en-US"/>
              <a:pPr>
                <a:defRPr/>
              </a:pPr>
              <a:t>2/21/2026</a:t>
            </a:fld>
            <a:endParaRPr lang="en-US" altLang="en-US"/>
          </a:p>
        </p:txBody>
      </p:sp>
      <p:sp>
        <p:nvSpPr>
          <p:cNvPr id="3" name="Footer Placeholder 4">
            <a:extLst>
              <a:ext uri="{FF2B5EF4-FFF2-40B4-BE49-F238E27FC236}">
                <a16:creationId xmlns:a16="http://schemas.microsoft.com/office/drawing/2014/main" id="{B12731A6-FD70-22B1-5207-D9903384A00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FF9D52-AD48-2DBE-C823-10A5F3094FF2}"/>
              </a:ext>
            </a:extLst>
          </p:cNvPr>
          <p:cNvSpPr>
            <a:spLocks noGrp="1"/>
          </p:cNvSpPr>
          <p:nvPr>
            <p:ph type="sldNum" sz="quarter" idx="12"/>
          </p:nvPr>
        </p:nvSpPr>
        <p:spPr/>
        <p:txBody>
          <a:bodyPr/>
          <a:lstStyle>
            <a:lvl1pPr>
              <a:defRPr/>
            </a:lvl1pPr>
          </a:lstStyle>
          <a:p>
            <a:fld id="{F9B76459-496C-4B95-B067-D21A4F5BDA71}" type="slidenum">
              <a:rPr lang="en-US" altLang="en-US"/>
              <a:pPr/>
              <a:t>‹#›</a:t>
            </a:fld>
            <a:endParaRPr lang="en-US" altLang="en-US"/>
          </a:p>
        </p:txBody>
      </p:sp>
    </p:spTree>
    <p:extLst>
      <p:ext uri="{BB962C8B-B14F-4D97-AF65-F5344CB8AC3E}">
        <p14:creationId xmlns:p14="http://schemas.microsoft.com/office/powerpoint/2010/main" val="151612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E787C92-AFBA-D0B2-353B-A62C4DE85D79}"/>
              </a:ext>
            </a:extLst>
          </p:cNvPr>
          <p:cNvSpPr>
            <a:spLocks noGrp="1"/>
          </p:cNvSpPr>
          <p:nvPr>
            <p:ph type="dt" sz="half" idx="10"/>
          </p:nvPr>
        </p:nvSpPr>
        <p:spPr/>
        <p:txBody>
          <a:bodyPr/>
          <a:lstStyle>
            <a:lvl1pPr>
              <a:defRPr/>
            </a:lvl1pPr>
          </a:lstStyle>
          <a:p>
            <a:pPr>
              <a:defRPr/>
            </a:pPr>
            <a:fld id="{256B9043-1A7A-48D1-8350-611E5B4D34DE}"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EA1D03E9-8EC2-784A-1A6F-985C626A8F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FCA466-5FF9-ACB0-D50B-2A25792B6083}"/>
              </a:ext>
            </a:extLst>
          </p:cNvPr>
          <p:cNvSpPr>
            <a:spLocks noGrp="1"/>
          </p:cNvSpPr>
          <p:nvPr>
            <p:ph type="sldNum" sz="quarter" idx="12"/>
          </p:nvPr>
        </p:nvSpPr>
        <p:spPr/>
        <p:txBody>
          <a:bodyPr/>
          <a:lstStyle>
            <a:lvl1pPr>
              <a:defRPr/>
            </a:lvl1pPr>
          </a:lstStyle>
          <a:p>
            <a:fld id="{0BA3E59C-5DAE-41D7-A180-844BE3736D2D}" type="slidenum">
              <a:rPr lang="en-US" altLang="en-US"/>
              <a:pPr/>
              <a:t>‹#›</a:t>
            </a:fld>
            <a:endParaRPr lang="en-US" altLang="en-US"/>
          </a:p>
        </p:txBody>
      </p:sp>
    </p:spTree>
    <p:extLst>
      <p:ext uri="{BB962C8B-B14F-4D97-AF65-F5344CB8AC3E}">
        <p14:creationId xmlns:p14="http://schemas.microsoft.com/office/powerpoint/2010/main" val="315721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1A8F66-649A-3ACC-FE06-0811DE29B0E6}"/>
              </a:ext>
            </a:extLst>
          </p:cNvPr>
          <p:cNvSpPr>
            <a:spLocks noGrp="1"/>
          </p:cNvSpPr>
          <p:nvPr>
            <p:ph type="dt" sz="half" idx="10"/>
          </p:nvPr>
        </p:nvSpPr>
        <p:spPr/>
        <p:txBody>
          <a:bodyPr/>
          <a:lstStyle>
            <a:lvl1pPr>
              <a:defRPr/>
            </a:lvl1pPr>
          </a:lstStyle>
          <a:p>
            <a:pPr>
              <a:defRPr/>
            </a:pPr>
            <a:fld id="{398D0AB8-6994-4E89-9D8E-538809846374}"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05CE1B8C-65CF-0B40-1B51-93BCEFDBAA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8A9316-8EE9-EA77-45FF-801FFD8F5578}"/>
              </a:ext>
            </a:extLst>
          </p:cNvPr>
          <p:cNvSpPr>
            <a:spLocks noGrp="1"/>
          </p:cNvSpPr>
          <p:nvPr>
            <p:ph type="sldNum" sz="quarter" idx="12"/>
          </p:nvPr>
        </p:nvSpPr>
        <p:spPr/>
        <p:txBody>
          <a:bodyPr/>
          <a:lstStyle>
            <a:lvl1pPr>
              <a:defRPr/>
            </a:lvl1pPr>
          </a:lstStyle>
          <a:p>
            <a:fld id="{4E09A787-ABD7-462A-BE10-83C96154BF61}" type="slidenum">
              <a:rPr lang="en-US" altLang="en-US"/>
              <a:pPr/>
              <a:t>‹#›</a:t>
            </a:fld>
            <a:endParaRPr lang="en-US" altLang="en-US"/>
          </a:p>
        </p:txBody>
      </p:sp>
    </p:spTree>
    <p:extLst>
      <p:ext uri="{BB962C8B-B14F-4D97-AF65-F5344CB8AC3E}">
        <p14:creationId xmlns:p14="http://schemas.microsoft.com/office/powerpoint/2010/main" val="448714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1C05EF7-C670-0E1C-6002-8966A84A04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911E4A-2C2A-14A8-9122-528BBA3869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8A5BE0-A2FE-4143-F72E-0264DFBCD2A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97A77EB-D5BD-40DB-8917-7DDC33AB5069}"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99730399-C8E8-A45F-25C2-4BF92E0B629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799AFEA-4AAB-2245-61A7-E2B1A26F97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245DB77-DF5A-46EB-A794-E0968D1D72CA}" type="slidenum">
              <a:rPr lang="en-US" altLang="en-US"/>
              <a:pPr/>
              <a:t>‹#›</a:t>
            </a:fld>
            <a:endParaRPr lang="en-US" altLang="en-US"/>
          </a:p>
        </p:txBody>
      </p:sp>
      <p:pic>
        <p:nvPicPr>
          <p:cNvPr id="7" name="Picture 6" descr="Generation Rx logo">
            <a:extLst>
              <a:ext uri="{FF2B5EF4-FFF2-40B4-BE49-F238E27FC236}">
                <a16:creationId xmlns:a16="http://schemas.microsoft.com/office/drawing/2014/main" id="{9F61790C-198B-CAD9-EFA6-D2ACBE42F1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19365" y="6374507"/>
            <a:ext cx="2052774" cy="427068"/>
          </a:xfrm>
          <a:prstGeom prst="rect">
            <a:avLst/>
          </a:prstGeom>
          <a:solidFill>
            <a:schemeClr val="accent5">
              <a:lumMod val="40000"/>
              <a:lumOff val="60000"/>
            </a:schemeClr>
          </a:solidFill>
        </p:spPr>
      </p:pic>
      <p:sp>
        <p:nvSpPr>
          <p:cNvPr id="8" name="Rectangle 7">
            <a:extLst>
              <a:ext uri="{FF2B5EF4-FFF2-40B4-BE49-F238E27FC236}">
                <a16:creationId xmlns:a16="http://schemas.microsoft.com/office/drawing/2014/main" id="{41330C9A-473C-4499-66C3-1A06CF46B39C}"/>
              </a:ext>
              <a:ext uri="{C183D7F6-B498-43B3-948B-1728B52AA6E4}">
                <adec:decorative xmlns:adec="http://schemas.microsoft.com/office/drawing/2017/decorative" val="1"/>
              </a:ext>
            </a:extLst>
          </p:cNvPr>
          <p:cNvSpPr/>
          <p:nvPr userDrawn="1"/>
        </p:nvSpPr>
        <p:spPr>
          <a:xfrm>
            <a:off x="0" y="20565"/>
            <a:ext cx="9117105" cy="6837435"/>
          </a:xfrm>
          <a:prstGeom prst="rect">
            <a:avLst/>
          </a:prstGeom>
          <a:noFill/>
          <a:ln w="5715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1C05EF7-C670-0E1C-6002-8966A84A04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911E4A-2C2A-14A8-9122-528BBA3869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8A5BE0-A2FE-4143-F72E-0264DFBCD2A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97A77EB-D5BD-40DB-8917-7DDC33AB5069}"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99730399-C8E8-A45F-25C2-4BF92E0B629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799AFEA-4AAB-2245-61A7-E2B1A26F97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245DB77-DF5A-46EB-A794-E0968D1D72CA}" type="slidenum">
              <a:rPr lang="en-US" altLang="en-US"/>
              <a:pPr/>
              <a:t>‹#›</a:t>
            </a:fld>
            <a:endParaRPr lang="en-US" altLang="en-US"/>
          </a:p>
        </p:txBody>
      </p:sp>
      <p:pic>
        <p:nvPicPr>
          <p:cNvPr id="7" name="Picture 6" descr="Generation Rx logo">
            <a:extLst>
              <a:ext uri="{FF2B5EF4-FFF2-40B4-BE49-F238E27FC236}">
                <a16:creationId xmlns:a16="http://schemas.microsoft.com/office/drawing/2014/main" id="{9F61790C-198B-CAD9-EFA6-D2ACBE42F1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19365" y="6374507"/>
            <a:ext cx="2052774" cy="427068"/>
          </a:xfrm>
          <a:prstGeom prst="rect">
            <a:avLst/>
          </a:prstGeom>
          <a:solidFill>
            <a:schemeClr val="accent5">
              <a:lumMod val="40000"/>
              <a:lumOff val="60000"/>
            </a:schemeClr>
          </a:solidFill>
        </p:spPr>
      </p:pic>
    </p:spTree>
    <p:extLst>
      <p:ext uri="{BB962C8B-B14F-4D97-AF65-F5344CB8AC3E}">
        <p14:creationId xmlns:p14="http://schemas.microsoft.com/office/powerpoint/2010/main" val="3722503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5.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6.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3.jpeg"/><Relationship Id="rId4" Type="http://schemas.openxmlformats.org/officeDocument/2006/relationships/image" Target="../media/image41.jpe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7.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0.svg"/><Relationship Id="rId11" Type="http://schemas.openxmlformats.org/officeDocument/2006/relationships/image" Target="../media/image47.jpeg"/><Relationship Id="rId5" Type="http://schemas.openxmlformats.org/officeDocument/2006/relationships/image" Target="../media/image39.png"/><Relationship Id="rId10" Type="http://schemas.openxmlformats.org/officeDocument/2006/relationships/image" Target="../media/image46.jpeg"/><Relationship Id="rId4" Type="http://schemas.openxmlformats.org/officeDocument/2006/relationships/image" Target="../media/image44.jpe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jpe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BEDF-E8B4-B352-8ADA-A85955AD81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671DA2-DDEC-F089-A768-A4409EE6DC71}"/>
              </a:ext>
            </a:extLst>
          </p:cNvPr>
          <p:cNvSpPr txBox="1"/>
          <p:nvPr/>
        </p:nvSpPr>
        <p:spPr>
          <a:xfrm>
            <a:off x="2609850" y="4387666"/>
            <a:ext cx="4210050" cy="830997"/>
          </a:xfrm>
          <a:prstGeom prst="rect">
            <a:avLst/>
          </a:prstGeom>
          <a:noFill/>
        </p:spPr>
        <p:txBody>
          <a:bodyPr wrap="square" rtlCol="0">
            <a:spAutoFit/>
          </a:bodyPr>
          <a:lstStyle/>
          <a:p>
            <a:pPr algn="ctr"/>
            <a:r>
              <a:rPr lang="en-US" b="1">
                <a:solidFill>
                  <a:srgbClr val="3B6680"/>
                </a:solidFill>
                <a:latin typeface="Arial" panose="020B0604020202020204" pitchFamily="34" charset="0"/>
                <a:cs typeface="Arial" panose="020B0604020202020204" pitchFamily="34" charset="0"/>
              </a:rPr>
              <a:t>Presenter Name</a:t>
            </a:r>
          </a:p>
          <a:p>
            <a:pPr algn="ctr"/>
            <a:r>
              <a:rPr lang="en-US" b="0">
                <a:solidFill>
                  <a:srgbClr val="3B6680"/>
                </a:solidFill>
                <a:latin typeface="Arial" panose="020B0604020202020204" pitchFamily="34" charset="0"/>
                <a:cs typeface="Arial" panose="020B0604020202020204" pitchFamily="34" charset="0"/>
              </a:rPr>
              <a:t>Presenter Organization</a:t>
            </a:r>
          </a:p>
        </p:txBody>
      </p:sp>
      <p:pic>
        <p:nvPicPr>
          <p:cNvPr id="2" name="Picture 4">
            <a:extLst>
              <a:ext uri="{FF2B5EF4-FFF2-40B4-BE49-F238E27FC236}">
                <a16:creationId xmlns:a16="http://schemas.microsoft.com/office/drawing/2014/main" id="{0F6F7446-9366-7BB5-7B3D-A16342D255E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9447">
            <a:off x="-95068" y="2958539"/>
            <a:ext cx="2202502" cy="28499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085834D-E7ED-91FC-BEF0-87F201878258}"/>
              </a:ext>
            </a:extLst>
          </p:cNvPr>
          <p:cNvSpPr txBox="1"/>
          <p:nvPr/>
        </p:nvSpPr>
        <p:spPr>
          <a:xfrm>
            <a:off x="4082278" y="37375"/>
            <a:ext cx="5061722" cy="338554"/>
          </a:xfrm>
          <a:prstGeom prst="rect">
            <a:avLst/>
          </a:prstGeom>
          <a:noFill/>
        </p:spPr>
        <p:txBody>
          <a:bodyPr wrap="square" rtlCol="0">
            <a:spAutoFit/>
          </a:bodyPr>
          <a:lstStyle/>
          <a:p>
            <a:pPr algn="r"/>
            <a:r>
              <a:rPr lang="en-US" sz="1600" b="1" dirty="0">
                <a:solidFill>
                  <a:srgbClr val="3B6680"/>
                </a:solidFill>
                <a:latin typeface="Arial" panose="020B0604020202020204" pitchFamily="34" charset="0"/>
                <a:ea typeface="Source Sans Pro" panose="020B0503030403020204" pitchFamily="34" charset="0"/>
                <a:cs typeface="Arial" panose="020B0604020202020204" pitchFamily="34" charset="0"/>
              </a:rPr>
              <a:t>ELEMENTARY TOOLKIT | </a:t>
            </a:r>
            <a:r>
              <a:rPr lang="en-US" sz="1600" dirty="0">
                <a:solidFill>
                  <a:srgbClr val="3B6680"/>
                </a:solidFill>
                <a:latin typeface="Arial" panose="020B0604020202020204" pitchFamily="34" charset="0"/>
                <a:ea typeface="Source Sans Pro" panose="020B0503030403020204" pitchFamily="34" charset="0"/>
                <a:cs typeface="Arial" panose="020B0604020202020204" pitchFamily="34" charset="0"/>
              </a:rPr>
              <a:t>Grades 3 - 5</a:t>
            </a:r>
          </a:p>
        </p:txBody>
      </p:sp>
      <p:sp>
        <p:nvSpPr>
          <p:cNvPr id="11" name="TextBox 10">
            <a:extLst>
              <a:ext uri="{FF2B5EF4-FFF2-40B4-BE49-F238E27FC236}">
                <a16:creationId xmlns:a16="http://schemas.microsoft.com/office/drawing/2014/main" id="{F413A43E-5183-5A34-E1C9-DF3B472BDA98}"/>
              </a:ext>
            </a:extLst>
          </p:cNvPr>
          <p:cNvSpPr txBox="1"/>
          <p:nvPr/>
        </p:nvSpPr>
        <p:spPr>
          <a:xfrm>
            <a:off x="32914" y="6054000"/>
            <a:ext cx="1733550" cy="261610"/>
          </a:xfrm>
          <a:prstGeom prst="rect">
            <a:avLst/>
          </a:prstGeom>
          <a:noFill/>
        </p:spPr>
        <p:txBody>
          <a:bodyPr wrap="square" rtlCol="0">
            <a:spAutoFit/>
          </a:bodyPr>
          <a:lstStyle/>
          <a:p>
            <a:r>
              <a:rPr lang="en-US" sz="1100" b="1" dirty="0">
                <a:solidFill>
                  <a:srgbClr val="595959"/>
                </a:solidFill>
                <a:latin typeface="Source Sans Pro" panose="020B0503030403020204"/>
              </a:rPr>
              <a:t>Brought to you by:</a:t>
            </a:r>
          </a:p>
        </p:txBody>
      </p:sp>
      <p:pic>
        <p:nvPicPr>
          <p:cNvPr id="12" name="Picture 11" descr="Logo for the College of Pharmacy at The Ohio State University and the Cardinal Health Foundation">
            <a:extLst>
              <a:ext uri="{FF2B5EF4-FFF2-40B4-BE49-F238E27FC236}">
                <a16:creationId xmlns:a16="http://schemas.microsoft.com/office/drawing/2014/main" id="{6D63A214-C78D-AAF2-2A8D-35C603099C99}"/>
              </a:ext>
            </a:extLst>
          </p:cNvPr>
          <p:cNvPicPr>
            <a:picLocks noChangeAspect="1"/>
          </p:cNvPicPr>
          <p:nvPr/>
        </p:nvPicPr>
        <p:blipFill>
          <a:blip r:embed="rId4"/>
          <a:stretch>
            <a:fillRect/>
          </a:stretch>
        </p:blipFill>
        <p:spPr>
          <a:xfrm>
            <a:off x="118639" y="6294372"/>
            <a:ext cx="4176766" cy="465679"/>
          </a:xfrm>
          <a:prstGeom prst="rect">
            <a:avLst/>
          </a:prstGeom>
        </p:spPr>
      </p:pic>
      <p:cxnSp>
        <p:nvCxnSpPr>
          <p:cNvPr id="17" name="Straight Connector 16">
            <a:extLst>
              <a:ext uri="{FF2B5EF4-FFF2-40B4-BE49-F238E27FC236}">
                <a16:creationId xmlns:a16="http://schemas.microsoft.com/office/drawing/2014/main" id="{982DEDE4-467C-B59A-4C11-65046ACA30D1}"/>
              </a:ext>
            </a:extLst>
          </p:cNvPr>
          <p:cNvCxnSpPr>
            <a:cxnSpLocks/>
          </p:cNvCxnSpPr>
          <p:nvPr/>
        </p:nvCxnSpPr>
        <p:spPr bwMode="auto">
          <a:xfrm>
            <a:off x="13864" y="6057325"/>
            <a:ext cx="9144000" cy="0"/>
          </a:xfrm>
          <a:prstGeom prst="line">
            <a:avLst/>
          </a:prstGeom>
          <a:solidFill>
            <a:schemeClr val="accent5">
              <a:lumMod val="40000"/>
              <a:lumOff val="60000"/>
            </a:schemeClr>
          </a:solidFill>
          <a:ln w="285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E4D2B508-EB39-3F91-6388-9175DB261E01}"/>
              </a:ext>
              <a:ext uri="{C183D7F6-B498-43B3-948B-1728B52AA6E4}">
                <adec:decorative xmlns:adec="http://schemas.microsoft.com/office/drawing/2017/decorative" val="1"/>
              </a:ext>
            </a:extLst>
          </p:cNvPr>
          <p:cNvCxnSpPr>
            <a:cxnSpLocks/>
          </p:cNvCxnSpPr>
          <p:nvPr/>
        </p:nvCxnSpPr>
        <p:spPr bwMode="auto">
          <a:xfrm>
            <a:off x="5372100" y="436888"/>
            <a:ext cx="3771900" cy="0"/>
          </a:xfrm>
          <a:prstGeom prst="line">
            <a:avLst/>
          </a:prstGeom>
          <a:solidFill>
            <a:schemeClr val="accent5">
              <a:lumMod val="40000"/>
              <a:lumOff val="60000"/>
            </a:schemeClr>
          </a:solidFill>
          <a:ln w="31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Rounded Corners 23">
            <a:extLst>
              <a:ext uri="{FF2B5EF4-FFF2-40B4-BE49-F238E27FC236}">
                <a16:creationId xmlns:a16="http://schemas.microsoft.com/office/drawing/2014/main" id="{993FF1DC-11E0-AE53-6062-146B638D72D9}"/>
              </a:ext>
              <a:ext uri="{C183D7F6-B498-43B3-948B-1728B52AA6E4}">
                <adec:decorative xmlns:adec="http://schemas.microsoft.com/office/drawing/2017/decorative" val="1"/>
              </a:ext>
            </a:extLst>
          </p:cNvPr>
          <p:cNvSpPr/>
          <p:nvPr/>
        </p:nvSpPr>
        <p:spPr>
          <a:xfrm>
            <a:off x="1683434" y="1674280"/>
            <a:ext cx="5807649" cy="2321805"/>
          </a:xfrm>
          <a:prstGeom prst="roundRect">
            <a:avLst/>
          </a:prstGeom>
          <a:solidFill>
            <a:schemeClr val="bg2">
              <a:lumMod val="20000"/>
              <a:lumOff val="80000"/>
            </a:schemeClr>
          </a:solidFill>
          <a:ln w="7620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6C522CEC-0920-FB65-8136-2625A9EAB9F3}"/>
              </a:ext>
            </a:extLst>
          </p:cNvPr>
          <p:cNvSpPr txBox="1">
            <a:spLocks noGrp="1"/>
          </p:cNvSpPr>
          <p:nvPr>
            <p:ph type="title" idx="4294967295"/>
          </p:nvPr>
        </p:nvSpPr>
        <p:spPr bwMode="auto">
          <a:xfrm>
            <a:off x="1763029" y="1986865"/>
            <a:ext cx="5697537" cy="1230313"/>
          </a:xfrm>
          <a:prstGeom prst="rect">
            <a:avLst/>
          </a:prstGeom>
          <a:noFill/>
          <a:ln w="9525">
            <a:noFill/>
            <a:prstDash/>
            <a:miter lim="800000"/>
            <a:headEnd/>
            <a:tailEnd/>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Medica</a:t>
            </a:r>
            <a:r>
              <a:rPr kumimoji="0" lang="en-US" altLang="en-US" sz="3200" b="1" i="0" u="none" strike="noStrike" kern="1200" cap="none" spc="0" normalizeH="0" baseline="0" noProof="0" dirty="0">
                <a:ln>
                  <a:noFill/>
                </a:ln>
                <a:solidFill>
                  <a:srgbClr val="3B6680"/>
                </a:solidFill>
                <a:effectLst/>
                <a:uLnTx/>
                <a:uFillTx/>
                <a:latin typeface="Arial"/>
                <a:ea typeface="MS PGothic"/>
                <a:cs typeface="Arial"/>
              </a:rPr>
              <a:t>t</a:t>
            </a: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ion Safety Patrol:</a:t>
            </a:r>
            <a:br>
              <a:rPr kumimoji="0" lang="en-US" altLang="en-US" sz="4000" b="1" i="0" u="none" strike="noStrike" kern="1200" cap="none" spc="0" normalizeH="0" baseline="0" noProof="0" dirty="0">
                <a:ln>
                  <a:noFill/>
                </a:ln>
                <a:solidFill>
                  <a:schemeClr val="tx1"/>
                </a:solidFill>
                <a:effectLst/>
                <a:uLnTx/>
                <a:uFillTx/>
                <a:latin typeface="Arial"/>
                <a:ea typeface="MS PGothic"/>
                <a:cs typeface="Arial"/>
              </a:rPr>
            </a:br>
            <a:r>
              <a:rPr kumimoji="0" lang="en-US" sz="4400" b="1" i="0" u="none" strike="noStrike" kern="1200" cap="none" spc="0" normalizeH="0" baseline="0" noProof="0" dirty="0">
                <a:ln>
                  <a:noFill/>
                </a:ln>
                <a:solidFill>
                  <a:srgbClr val="555455"/>
                </a:solidFill>
                <a:effectLst/>
                <a:uLnTx/>
                <a:uFillTx/>
                <a:latin typeface="Arial"/>
                <a:ea typeface="MS PGothic"/>
                <a:cs typeface="Arial"/>
              </a:rPr>
              <a:t>Keeping Medicines Safe Game</a:t>
            </a:r>
            <a:endParaRPr kumimoji="0" lang="en-US" alt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S PGothic"/>
              <a:cs typeface="Arial" panose="020B0604020202020204" pitchFamily="34" charset="0"/>
            </a:endParaRPr>
          </a:p>
          <a:p>
            <a:pPr marL="0" marR="0" lvl="0" indent="0" algn="ctr" defTabSz="457200" rtl="0" eaLnBrk="0" fontAlgn="base" latinLnBrk="0" hangingPunct="0">
              <a:lnSpc>
                <a:spcPct val="90000"/>
              </a:lnSpc>
              <a:spcBef>
                <a:spcPct val="0"/>
              </a:spcBef>
              <a:spcAft>
                <a:spcPct val="0"/>
              </a:spcAft>
              <a:buClrTx/>
              <a:buSzTx/>
              <a:buFontTx/>
              <a:buNone/>
              <a:tabLst/>
              <a:defRPr/>
            </a:pPr>
            <a:endParaRPr kumimoji="0" lang="en-US" altLang="en-US" sz="4800" b="0" i="0" u="none" strike="noStrike" kern="1200" cap="none" spc="0" normalizeH="0" baseline="0" noProof="0" dirty="0">
              <a:ln>
                <a:noFill/>
              </a:ln>
              <a:solidFill>
                <a:srgbClr val="555455"/>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8" name="Picture 17">
            <a:extLst>
              <a:ext uri="{FF2B5EF4-FFF2-40B4-BE49-F238E27FC236}">
                <a16:creationId xmlns:a16="http://schemas.microsoft.com/office/drawing/2014/main" id="{8E5F89C6-ECD4-4797-D7F7-D9CF67BCF2F6}"/>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497326" y="725294"/>
            <a:ext cx="1529332" cy="1547088"/>
          </a:xfrm>
          <a:prstGeom prst="rect">
            <a:avLst/>
          </a:prstGeom>
          <a:ln>
            <a:noFill/>
          </a:ln>
        </p:spPr>
      </p:pic>
      <p:pic>
        <p:nvPicPr>
          <p:cNvPr id="3" name="Picture 8">
            <a:extLst>
              <a:ext uri="{FF2B5EF4-FFF2-40B4-BE49-F238E27FC236}">
                <a16:creationId xmlns:a16="http://schemas.microsoft.com/office/drawing/2014/main" id="{57D5DFC7-2CC9-1F25-FC40-B52CF03BC00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364141" y="2698505"/>
            <a:ext cx="1436948" cy="283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7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4426-F438-6835-29A4-827756FFBA2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0A73B46-4946-79F2-4775-8252DE8562D2}"/>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F3E94F72-BA0B-FB23-5635-3AFD998FD9B7}"/>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D9866668-2A92-D027-E1E2-AD75E2BDF05D}"/>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5. Candy or Medicine?</a:t>
            </a:r>
          </a:p>
        </p:txBody>
      </p:sp>
      <p:pic>
        <p:nvPicPr>
          <p:cNvPr id="5" name="Picture 4" descr="blue oval rounded candy or medicine image 2">
            <a:extLst>
              <a:ext uri="{FF2B5EF4-FFF2-40B4-BE49-F238E27FC236}">
                <a16:creationId xmlns:a16="http://schemas.microsoft.com/office/drawing/2014/main" id="{7813F387-26E2-426C-C7CF-BB8A659519C4}"/>
              </a:ext>
            </a:extLst>
          </p:cNvPr>
          <p:cNvPicPr>
            <a:picLocks noChangeAspect="1"/>
          </p:cNvPicPr>
          <p:nvPr/>
        </p:nvPicPr>
        <p:blipFill>
          <a:blip r:embed="rId4"/>
          <a:stretch>
            <a:fillRect/>
          </a:stretch>
        </p:blipFill>
        <p:spPr>
          <a:xfrm>
            <a:off x="6122163" y="4227103"/>
            <a:ext cx="2260295" cy="1538309"/>
          </a:xfrm>
          <a:prstGeom prst="rect">
            <a:avLst/>
          </a:prstGeom>
        </p:spPr>
      </p:pic>
      <p:pic>
        <p:nvPicPr>
          <p:cNvPr id="3" name="Picture 2" descr="blue oval rounded candy or medicine image 1">
            <a:extLst>
              <a:ext uri="{FF2B5EF4-FFF2-40B4-BE49-F238E27FC236}">
                <a16:creationId xmlns:a16="http://schemas.microsoft.com/office/drawing/2014/main" id="{73D8E592-CBD7-3D88-1D66-26D558542835}"/>
              </a:ext>
            </a:extLst>
          </p:cNvPr>
          <p:cNvPicPr>
            <a:picLocks noChangeAspect="1"/>
          </p:cNvPicPr>
          <p:nvPr/>
        </p:nvPicPr>
        <p:blipFill>
          <a:blip r:embed="rId5"/>
          <a:stretch>
            <a:fillRect/>
          </a:stretch>
        </p:blipFill>
        <p:spPr>
          <a:xfrm>
            <a:off x="1956056" y="4033859"/>
            <a:ext cx="2326970" cy="1735131"/>
          </a:xfrm>
          <a:prstGeom prst="rect">
            <a:avLst/>
          </a:prstGeom>
        </p:spPr>
      </p:pic>
      <p:pic>
        <p:nvPicPr>
          <p:cNvPr id="2" name="Picture 1" descr="A box of Good and fruity jelly bean candy image 1&#10;&#10;">
            <a:extLst>
              <a:ext uri="{FF2B5EF4-FFF2-40B4-BE49-F238E27FC236}">
                <a16:creationId xmlns:a16="http://schemas.microsoft.com/office/drawing/2014/main" id="{CCC178ED-7DD8-8169-3B37-0418B9EC5F81}"/>
              </a:ext>
            </a:extLst>
          </p:cNvPr>
          <p:cNvPicPr>
            <a:picLocks noChangeAspect="1"/>
          </p:cNvPicPr>
          <p:nvPr/>
        </p:nvPicPr>
        <p:blipFill>
          <a:blip r:embed="rId6"/>
          <a:stretch>
            <a:fillRect/>
          </a:stretch>
        </p:blipFill>
        <p:spPr>
          <a:xfrm>
            <a:off x="951461" y="2133496"/>
            <a:ext cx="2798853" cy="2061935"/>
          </a:xfrm>
          <a:prstGeom prst="rect">
            <a:avLst/>
          </a:prstGeom>
        </p:spPr>
      </p:pic>
      <p:pic>
        <p:nvPicPr>
          <p:cNvPr id="4" name="Picture 3" descr="blue medicine image 2">
            <a:extLst>
              <a:ext uri="{FF2B5EF4-FFF2-40B4-BE49-F238E27FC236}">
                <a16:creationId xmlns:a16="http://schemas.microsoft.com/office/drawing/2014/main" id="{39C021D3-27D6-3187-46DA-6B7071DABA3F}"/>
              </a:ext>
            </a:extLst>
          </p:cNvPr>
          <p:cNvPicPr>
            <a:picLocks noChangeAspect="1"/>
          </p:cNvPicPr>
          <p:nvPr/>
        </p:nvPicPr>
        <p:blipFill>
          <a:blip r:embed="rId7"/>
          <a:stretch>
            <a:fillRect/>
          </a:stretch>
        </p:blipFill>
        <p:spPr>
          <a:xfrm>
            <a:off x="4950088" y="2132934"/>
            <a:ext cx="1829300" cy="2432411"/>
          </a:xfrm>
          <a:prstGeom prst="rect">
            <a:avLst/>
          </a:prstGeom>
        </p:spPr>
      </p:pic>
    </p:spTree>
    <p:custDataLst>
      <p:tags r:id="rId1"/>
    </p:custDataLst>
    <p:extLst>
      <p:ext uri="{BB962C8B-B14F-4D97-AF65-F5344CB8AC3E}">
        <p14:creationId xmlns:p14="http://schemas.microsoft.com/office/powerpoint/2010/main" val="39811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831E-F1D6-F24F-72AF-D5124C5097D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D02951C-B9DE-B1EA-B4FC-4DE61808945A}"/>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4B312E01-1A79-16EC-67AD-4D6CB21BC61B}"/>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29D79868-AF63-1E1B-DE9A-28534A7E3A3A}"/>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6. Candy or Medicine?</a:t>
            </a:r>
          </a:p>
        </p:txBody>
      </p:sp>
      <p:pic>
        <p:nvPicPr>
          <p:cNvPr id="7" name="Picture 6" descr="white rounded candy or medicine image 1">
            <a:extLst>
              <a:ext uri="{FF2B5EF4-FFF2-40B4-BE49-F238E27FC236}">
                <a16:creationId xmlns:a16="http://schemas.microsoft.com/office/drawing/2014/main" id="{C613DE57-7560-9FAB-3186-A253A61F0A51}"/>
              </a:ext>
            </a:extLst>
          </p:cNvPr>
          <p:cNvPicPr>
            <a:picLocks noChangeAspect="1"/>
          </p:cNvPicPr>
          <p:nvPr/>
        </p:nvPicPr>
        <p:blipFill>
          <a:blip r:embed="rId4"/>
          <a:stretch>
            <a:fillRect/>
          </a:stretch>
        </p:blipFill>
        <p:spPr>
          <a:xfrm>
            <a:off x="2282952" y="3998976"/>
            <a:ext cx="1981200" cy="1786128"/>
          </a:xfrm>
          <a:prstGeom prst="rect">
            <a:avLst/>
          </a:prstGeom>
        </p:spPr>
      </p:pic>
      <p:pic>
        <p:nvPicPr>
          <p:cNvPr id="11" name="Picture 10" descr="white rounded medicine or candy image 2">
            <a:extLst>
              <a:ext uri="{FF2B5EF4-FFF2-40B4-BE49-F238E27FC236}">
                <a16:creationId xmlns:a16="http://schemas.microsoft.com/office/drawing/2014/main" id="{2AB80886-BE47-E25E-9FEA-B6AD1C2FC425}"/>
              </a:ext>
            </a:extLst>
          </p:cNvPr>
          <p:cNvPicPr>
            <a:picLocks noChangeAspect="1"/>
          </p:cNvPicPr>
          <p:nvPr/>
        </p:nvPicPr>
        <p:blipFill>
          <a:blip r:embed="rId5"/>
          <a:stretch>
            <a:fillRect/>
          </a:stretch>
        </p:blipFill>
        <p:spPr>
          <a:xfrm>
            <a:off x="6006465" y="3770376"/>
            <a:ext cx="2187702" cy="2014728"/>
          </a:xfrm>
          <a:prstGeom prst="rect">
            <a:avLst/>
          </a:prstGeom>
        </p:spPr>
      </p:pic>
      <p:pic>
        <p:nvPicPr>
          <p:cNvPr id="6" name="Picture 5" descr="white rounded tum medicine image 1">
            <a:extLst>
              <a:ext uri="{FF2B5EF4-FFF2-40B4-BE49-F238E27FC236}">
                <a16:creationId xmlns:a16="http://schemas.microsoft.com/office/drawing/2014/main" id="{CBCA71D3-FD24-DFE0-F532-735B4125009A}"/>
              </a:ext>
            </a:extLst>
          </p:cNvPr>
          <p:cNvPicPr>
            <a:picLocks noChangeAspect="1"/>
          </p:cNvPicPr>
          <p:nvPr/>
        </p:nvPicPr>
        <p:blipFill>
          <a:blip r:embed="rId6"/>
          <a:stretch>
            <a:fillRect/>
          </a:stretch>
        </p:blipFill>
        <p:spPr>
          <a:xfrm>
            <a:off x="986600" y="2359724"/>
            <a:ext cx="2425065" cy="1791081"/>
          </a:xfrm>
          <a:prstGeom prst="rect">
            <a:avLst/>
          </a:prstGeom>
        </p:spPr>
      </p:pic>
      <p:pic>
        <p:nvPicPr>
          <p:cNvPr id="8" name="Picture 7" descr=" a tin of peppermint candies image 2.&#10;White rounded candy or medicine image 2.">
            <a:extLst>
              <a:ext uri="{FF2B5EF4-FFF2-40B4-BE49-F238E27FC236}">
                <a16:creationId xmlns:a16="http://schemas.microsoft.com/office/drawing/2014/main" id="{B1C9D190-6D0C-DE00-2D37-360DAB2BF9A2}"/>
              </a:ext>
            </a:extLst>
          </p:cNvPr>
          <p:cNvPicPr>
            <a:picLocks noChangeAspect="1"/>
          </p:cNvPicPr>
          <p:nvPr/>
        </p:nvPicPr>
        <p:blipFill>
          <a:blip r:embed="rId7"/>
          <a:stretch>
            <a:fillRect/>
          </a:stretch>
        </p:blipFill>
        <p:spPr>
          <a:xfrm>
            <a:off x="5007483" y="2217229"/>
            <a:ext cx="2430018" cy="1774317"/>
          </a:xfrm>
          <a:prstGeom prst="rect">
            <a:avLst/>
          </a:prstGeom>
        </p:spPr>
      </p:pic>
    </p:spTree>
    <p:custDataLst>
      <p:tags r:id="rId1"/>
    </p:custDataLst>
    <p:extLst>
      <p:ext uri="{BB962C8B-B14F-4D97-AF65-F5344CB8AC3E}">
        <p14:creationId xmlns:p14="http://schemas.microsoft.com/office/powerpoint/2010/main" val="24075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904BC41-821F-9996-8D00-F7B02B093482}"/>
              </a:ext>
            </a:extLst>
          </p:cNvPr>
          <p:cNvSpPr>
            <a:spLocks noGrp="1"/>
          </p:cNvSpPr>
          <p:nvPr>
            <p:ph type="title"/>
          </p:nvPr>
        </p:nvSpPr>
        <p:spPr>
          <a:xfrm>
            <a:off x="457200" y="533400"/>
            <a:ext cx="8229600" cy="1143000"/>
          </a:xfrm>
        </p:spPr>
        <p:txBody>
          <a:bodyPr/>
          <a:lstStyle/>
          <a:p>
            <a:r>
              <a:rPr lang="en-US" altLang="en-US" sz="3600" b="1">
                <a:solidFill>
                  <a:srgbClr val="36647E"/>
                </a:solidFill>
                <a:latin typeface="Arial" panose="020B0604020202020204" pitchFamily="34" charset="0"/>
                <a:cs typeface="Arial" panose="020B0604020202020204" pitchFamily="34" charset="0"/>
              </a:rPr>
              <a:t>To stay safe, please remember:</a:t>
            </a:r>
            <a:endParaRPr lang="en-US" altLang="en-US" sz="3600" b="1">
              <a:solidFill>
                <a:srgbClr val="36647E"/>
              </a:solidFill>
            </a:endParaRPr>
          </a:p>
        </p:txBody>
      </p:sp>
      <p:sp>
        <p:nvSpPr>
          <p:cNvPr id="13314" name="Content Placeholder 2">
            <a:extLst>
              <a:ext uri="{FF2B5EF4-FFF2-40B4-BE49-F238E27FC236}">
                <a16:creationId xmlns:a16="http://schemas.microsoft.com/office/drawing/2014/main" id="{E7575B91-1E50-7307-D9CB-8F5D0D5C92B3}"/>
              </a:ext>
            </a:extLst>
          </p:cNvPr>
          <p:cNvSpPr>
            <a:spLocks noGrp="1"/>
          </p:cNvSpPr>
          <p:nvPr>
            <p:ph idx="1"/>
          </p:nvPr>
        </p:nvSpPr>
        <p:spPr>
          <a:xfrm>
            <a:off x="685800" y="1905000"/>
            <a:ext cx="7543800" cy="4221163"/>
          </a:xfrm>
        </p:spPr>
        <p:txBody>
          <a:bodyPr/>
          <a:lstStyle/>
          <a:p>
            <a:pPr>
              <a:defRPr/>
            </a:pPr>
            <a:r>
              <a:rPr lang="en-US" sz="2400">
                <a:solidFill>
                  <a:srgbClr val="545454"/>
                </a:solidFill>
                <a:latin typeface="Arial"/>
                <a:ea typeface="ＭＳ Ｐゴシック" charset="0"/>
                <a:cs typeface="Arial"/>
              </a:rPr>
              <a:t>Candy and medicine can look very similar but can act very differently in our bodies.</a:t>
            </a:r>
          </a:p>
          <a:p>
            <a:pPr>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Talk with a trusted adult about keeping candy and medicine in their original container. The containers for medicine provide important information.</a:t>
            </a:r>
          </a:p>
          <a:p>
            <a:pPr>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If you have questions, ask trusted adults for help with medicine.</a:t>
            </a:r>
          </a:p>
          <a:p>
            <a:pPr marL="514350" indent="-514350">
              <a:buFont typeface="Calibri" panose="020F0502020204030204" pitchFamily="34" charset="0"/>
              <a:buAutoNum type="arabicPeriod"/>
              <a:defRPr/>
            </a:pPr>
            <a:endParaRPr lang="en-US" altLang="en-US" sz="2400">
              <a:solidFill>
                <a:srgbClr val="545454"/>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AB80-7BAE-A83D-C250-72FFD77834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109C5F-A946-6405-FABD-268932C4FF7A}"/>
              </a:ext>
            </a:extLst>
          </p:cNvPr>
          <p:cNvSpPr>
            <a:spLocks noGrp="1"/>
          </p:cNvSpPr>
          <p:nvPr>
            <p:ph type="title" idx="4294967295"/>
          </p:nvPr>
        </p:nvSpPr>
        <p:spPr>
          <a:xfrm>
            <a:off x="2220383" y="2427111"/>
            <a:ext cx="4703234" cy="1557867"/>
          </a:xfrm>
          <a:prstGeom prst="roundRect">
            <a:avLst/>
          </a:prstGeom>
          <a:solidFill>
            <a:srgbClr val="36647E"/>
          </a:solidFill>
          <a:ln w="9525" cap="flat" cmpd="sng" algn="ctr">
            <a:solidFill>
              <a:srgbClr val="545454"/>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Round 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a:ea typeface="+mn-ea"/>
                <a:cs typeface="Arial"/>
              </a:rPr>
              <a:t>I Spy...</a:t>
            </a:r>
            <a:endPar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37AD8A4-47C2-1A03-82E8-610511AF33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3054" y="3432239"/>
            <a:ext cx="1409700" cy="2352675"/>
          </a:xfrm>
          <a:prstGeom prst="rect">
            <a:avLst/>
          </a:prstGeom>
        </p:spPr>
      </p:pic>
      <p:pic>
        <p:nvPicPr>
          <p:cNvPr id="4" name="Picture 3">
            <a:extLst>
              <a:ext uri="{FF2B5EF4-FFF2-40B4-BE49-F238E27FC236}">
                <a16:creationId xmlns:a16="http://schemas.microsoft.com/office/drawing/2014/main" id="{778BFC6B-8967-9384-1FC7-1A5C688C1D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960000">
            <a:off x="6811287" y="428624"/>
            <a:ext cx="1807845" cy="2084832"/>
          </a:xfrm>
          <a:prstGeom prst="rect">
            <a:avLst/>
          </a:prstGeom>
        </p:spPr>
      </p:pic>
    </p:spTree>
    <p:custDataLst>
      <p:tags r:id="rId1"/>
    </p:custDataLst>
    <p:extLst>
      <p:ext uri="{BB962C8B-B14F-4D97-AF65-F5344CB8AC3E}">
        <p14:creationId xmlns:p14="http://schemas.microsoft.com/office/powerpoint/2010/main" val="6137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6">
            <a:extLst>
              <a:ext uri="{FF2B5EF4-FFF2-40B4-BE49-F238E27FC236}">
                <a16:creationId xmlns:a16="http://schemas.microsoft.com/office/drawing/2014/main" id="{B42411E5-758E-C58E-0D4B-AE1ECBEBFCC8}"/>
              </a:ext>
            </a:extLst>
          </p:cNvPr>
          <p:cNvSpPr>
            <a:spLocks noGrp="1"/>
          </p:cNvSpPr>
          <p:nvPr>
            <p:ph type="title"/>
          </p:nvPr>
        </p:nvSpPr>
        <p:spPr>
          <a:xfrm>
            <a:off x="1181100" y="685800"/>
            <a:ext cx="6934200" cy="1143000"/>
          </a:xfrm>
        </p:spPr>
        <p:txBody>
          <a:bodyPr/>
          <a:lstStyle/>
          <a:p>
            <a:r>
              <a:rPr lang="en-US" altLang="en-US" b="1">
                <a:solidFill>
                  <a:srgbClr val="36647E"/>
                </a:solidFill>
                <a:latin typeface="Arial"/>
                <a:ea typeface="MS PGothic"/>
                <a:cs typeface="Arial"/>
              </a:rPr>
              <a:t>Directions – Round 2</a:t>
            </a:r>
            <a:endParaRPr lang="en-US" altLang="en-US" b="1">
              <a:solidFill>
                <a:srgbClr val="36647E"/>
              </a:solidFill>
              <a:latin typeface="Arial" panose="020B0604020202020204" pitchFamily="34" charset="0"/>
              <a:cs typeface="Arial" panose="020B0604020202020204" pitchFamily="34" charset="0"/>
            </a:endParaRPr>
          </a:p>
        </p:txBody>
      </p:sp>
      <p:sp>
        <p:nvSpPr>
          <p:cNvPr id="3" name="Content Placeholder 6">
            <a:extLst>
              <a:ext uri="{FF2B5EF4-FFF2-40B4-BE49-F238E27FC236}">
                <a16:creationId xmlns:a16="http://schemas.microsoft.com/office/drawing/2014/main" id="{3FB226F0-122A-F644-1820-68D709760B07}"/>
              </a:ext>
            </a:extLst>
          </p:cNvPr>
          <p:cNvSpPr>
            <a:spLocks noGrp="1"/>
          </p:cNvSpPr>
          <p:nvPr>
            <p:ph idx="1"/>
          </p:nvPr>
        </p:nvSpPr>
        <p:spPr>
          <a:xfrm>
            <a:off x="762000" y="2167467"/>
            <a:ext cx="7772400" cy="4187296"/>
          </a:xfrm>
        </p:spPr>
        <p:txBody>
          <a:bodyPr/>
          <a:lstStyle/>
          <a:p>
            <a:pPr marL="514350" indent="-514350">
              <a:buFont typeface="+mj-lt"/>
              <a:buAutoNum type="arabicPeriod"/>
              <a:defRPr/>
            </a:pPr>
            <a:r>
              <a:rPr lang="en-US" sz="2400">
                <a:solidFill>
                  <a:srgbClr val="545454"/>
                </a:solidFill>
                <a:latin typeface="Arial" panose="020B0604020202020204" pitchFamily="34" charset="0"/>
                <a:cs typeface="Arial" panose="020B0604020202020204" pitchFamily="34" charset="0"/>
              </a:rPr>
              <a:t>There are three photos on each slide. Each photo shows a possible place to store medicine.</a:t>
            </a:r>
          </a:p>
          <a:p>
            <a:pPr marL="514350" indent="-514350">
              <a:buFont typeface="+mj-lt"/>
              <a:buAutoNum type="arabicPeriod"/>
              <a:defRPr/>
            </a:pPr>
            <a:endParaRPr lang="en-US" sz="2400">
              <a:solidFill>
                <a:srgbClr val="545454"/>
              </a:solidFill>
              <a:latin typeface="Arial" panose="020B0604020202020204" pitchFamily="34" charset="0"/>
              <a:cs typeface="Arial" panose="020B0604020202020204" pitchFamily="34" charset="0"/>
            </a:endParaRPr>
          </a:p>
          <a:p>
            <a:pPr marL="514350" indent="-514350">
              <a:buFont typeface="+mj-lt"/>
              <a:buAutoNum type="arabicPeriod"/>
              <a:defRPr/>
            </a:pPr>
            <a:r>
              <a:rPr lang="en-US" sz="2400">
                <a:solidFill>
                  <a:srgbClr val="545454"/>
                </a:solidFill>
                <a:latin typeface="Arial" panose="020B0604020202020204" pitchFamily="34" charset="0"/>
                <a:cs typeface="Arial" panose="020B0604020202020204" pitchFamily="34" charset="0"/>
              </a:rPr>
              <a:t>Find the medicine in each photo. Decide whether the medicine is being stored in a </a:t>
            </a:r>
            <a:r>
              <a:rPr lang="en-US" sz="2400" b="1">
                <a:solidFill>
                  <a:srgbClr val="545454"/>
                </a:solidFill>
                <a:latin typeface="Arial" panose="020B0604020202020204" pitchFamily="34" charset="0"/>
                <a:cs typeface="Arial" panose="020B0604020202020204" pitchFamily="34" charset="0"/>
              </a:rPr>
              <a:t>safe or unsafe </a:t>
            </a:r>
            <a:r>
              <a:rPr lang="en-US" sz="2400">
                <a:solidFill>
                  <a:srgbClr val="545454"/>
                </a:solidFill>
                <a:latin typeface="Arial" panose="020B0604020202020204" pitchFamily="34" charset="0"/>
                <a:cs typeface="Arial" panose="020B0604020202020204" pitchFamily="34" charset="0"/>
              </a:rPr>
              <a:t>place.</a:t>
            </a:r>
          </a:p>
          <a:p>
            <a:pPr marL="514350" indent="-514350">
              <a:buFont typeface="+mj-lt"/>
              <a:buAutoNum type="arabicPeriod"/>
              <a:defRPr/>
            </a:pPr>
            <a:endParaRPr lang="en-US" sz="2400">
              <a:solidFill>
                <a:srgbClr val="545454"/>
              </a:solidFill>
              <a:latin typeface="Arial" panose="020B0604020202020204" pitchFamily="34" charset="0"/>
              <a:cs typeface="Arial" panose="020B0604020202020204" pitchFamily="34" charset="0"/>
            </a:endParaRPr>
          </a:p>
          <a:p>
            <a:pPr marL="514350" indent="-514350">
              <a:buFont typeface="+mj-lt"/>
              <a:buAutoNum type="arabicPeriod"/>
              <a:defRPr/>
            </a:pPr>
            <a:r>
              <a:rPr lang="en-US" sz="2400">
                <a:solidFill>
                  <a:srgbClr val="545454"/>
                </a:solidFill>
                <a:latin typeface="Arial" panose="020B0604020202020204" pitchFamily="34" charset="0"/>
                <a:cs typeface="Arial" panose="020B0604020202020204" pitchFamily="34" charset="0"/>
              </a:rPr>
              <a:t>Take turns sharing your answer. </a:t>
            </a:r>
            <a:r>
              <a:rPr lang="en-US" sz="2400" b="1">
                <a:solidFill>
                  <a:srgbClr val="545454"/>
                </a:solidFill>
                <a:latin typeface="Arial" panose="020B0604020202020204" pitchFamily="34" charset="0"/>
                <a:cs typeface="Arial" panose="020B0604020202020204" pitchFamily="34" charset="0"/>
              </a:rPr>
              <a:t>Explain why </a:t>
            </a:r>
            <a:r>
              <a:rPr lang="en-US" sz="2400">
                <a:solidFill>
                  <a:srgbClr val="545454"/>
                </a:solidFill>
                <a:latin typeface="Arial" panose="020B0604020202020204" pitchFamily="34" charset="0"/>
                <a:cs typeface="Arial" panose="020B0604020202020204" pitchFamily="34" charset="0"/>
              </a:rPr>
              <a:t>you think the place is safe or unsafe.</a:t>
            </a:r>
            <a:endParaRPr lang="en-US" altLang="en-US" sz="2400">
              <a:solidFill>
                <a:srgbClr val="545454"/>
              </a:solidFill>
              <a:latin typeface="Comic Sans MS" panose="030F0702030302020204" pitchFamily="66" charset="0"/>
            </a:endParaRP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E280-E6BE-A858-7B6A-19F33340CB7E}"/>
              </a:ext>
            </a:extLst>
          </p:cNvPr>
          <p:cNvSpPr>
            <a:spLocks noGrp="1"/>
          </p:cNvSpPr>
          <p:nvPr>
            <p:ph type="title"/>
          </p:nvPr>
        </p:nvSpPr>
        <p:spPr>
          <a:xfrm>
            <a:off x="681037" y="661988"/>
            <a:ext cx="7934325" cy="1143000"/>
          </a:xfrm>
        </p:spPr>
        <p:txBody>
          <a:bodyPr/>
          <a:lstStyle/>
          <a:p>
            <a:pPr algn="l">
              <a:defRPr/>
            </a:pPr>
            <a:r>
              <a:rPr lang="en-US" sz="3200">
                <a:solidFill>
                  <a:srgbClr val="36647E"/>
                </a:solidFill>
                <a:latin typeface="Arial" panose="020B0604020202020204" pitchFamily="34" charset="0"/>
                <a:cs typeface="Arial" panose="020B0604020202020204" pitchFamily="34" charset="0"/>
              </a:rPr>
              <a:t>I Spy a </a:t>
            </a:r>
            <a:r>
              <a:rPr lang="en-US" sz="3200" b="1">
                <a:solidFill>
                  <a:srgbClr val="36647E"/>
                </a:solidFill>
                <a:latin typeface="Arial" panose="020B0604020202020204" pitchFamily="34" charset="0"/>
                <a:cs typeface="Arial" panose="020B0604020202020204" pitchFamily="34" charset="0"/>
              </a:rPr>
              <a:t>safe place </a:t>
            </a:r>
            <a:r>
              <a:rPr lang="en-US" sz="3200">
                <a:solidFill>
                  <a:srgbClr val="36647E"/>
                </a:solidFill>
                <a:latin typeface="Arial" panose="020B0604020202020204" pitchFamily="34" charset="0"/>
                <a:cs typeface="Arial" panose="020B0604020202020204" pitchFamily="34" charset="0"/>
              </a:rPr>
              <a:t>for storing medicine in a </a:t>
            </a:r>
            <a:r>
              <a:rPr lang="en-US" sz="3200" b="1">
                <a:solidFill>
                  <a:srgbClr val="36647E"/>
                </a:solidFill>
                <a:latin typeface="Arial" panose="020B0604020202020204" pitchFamily="34" charset="0"/>
                <a:cs typeface="Arial" panose="020B0604020202020204" pitchFamily="34" charset="0"/>
              </a:rPr>
              <a:t>bathroom or bedroom</a:t>
            </a:r>
            <a:r>
              <a:rPr lang="en-US" sz="3200">
                <a:solidFill>
                  <a:srgbClr val="36647E"/>
                </a:solidFill>
                <a:latin typeface="Arial" panose="020B0604020202020204" pitchFamily="34" charset="0"/>
                <a:cs typeface="Arial" panose="020B0604020202020204" pitchFamily="34" charset="0"/>
              </a:rPr>
              <a:t>…</a:t>
            </a:r>
            <a:endParaRPr lang="en-US" sz="3200" b="1">
              <a:solidFill>
                <a:srgbClr val="36647E"/>
              </a:solidFill>
              <a:latin typeface="Arial" panose="020B0604020202020204" pitchFamily="34" charset="0"/>
              <a:cs typeface="Arial" panose="020B0604020202020204" pitchFamily="34" charset="0"/>
            </a:endParaRPr>
          </a:p>
        </p:txBody>
      </p:sp>
      <p:pic>
        <p:nvPicPr>
          <p:cNvPr id="3" name="Picture 2" descr="A bathroom sink with a mirror. Medicine is stored on the bathroom counter.">
            <a:extLst>
              <a:ext uri="{FF2B5EF4-FFF2-40B4-BE49-F238E27FC236}">
                <a16:creationId xmlns:a16="http://schemas.microsoft.com/office/drawing/2014/main" id="{3A6905E5-475C-6B9F-569E-092235F965F0}"/>
              </a:ext>
            </a:extLst>
          </p:cNvPr>
          <p:cNvPicPr>
            <a:picLocks noChangeAspect="1"/>
          </p:cNvPicPr>
          <p:nvPr/>
        </p:nvPicPr>
        <p:blipFill>
          <a:blip r:embed="rId4"/>
          <a:stretch>
            <a:fillRect/>
          </a:stretch>
        </p:blipFill>
        <p:spPr>
          <a:xfrm>
            <a:off x="935556" y="2514600"/>
            <a:ext cx="2210506" cy="2947341"/>
          </a:xfrm>
          <a:prstGeom prst="rect">
            <a:avLst/>
          </a:prstGeom>
        </p:spPr>
      </p:pic>
      <p:grpSp>
        <p:nvGrpSpPr>
          <p:cNvPr id="4" name="Group 3" descr="unsafe">
            <a:extLst>
              <a:ext uri="{FF2B5EF4-FFF2-40B4-BE49-F238E27FC236}">
                <a16:creationId xmlns:a16="http://schemas.microsoft.com/office/drawing/2014/main" id="{58B30AE6-78F8-5C5D-9ECB-D3270C623A23}"/>
              </a:ext>
            </a:extLst>
          </p:cNvPr>
          <p:cNvGrpSpPr/>
          <p:nvPr/>
        </p:nvGrpSpPr>
        <p:grpSpPr>
          <a:xfrm>
            <a:off x="729084" y="5440907"/>
            <a:ext cx="2765974" cy="836180"/>
            <a:chOff x="6247236" y="1671547"/>
            <a:chExt cx="2333561" cy="836180"/>
          </a:xfrm>
        </p:grpSpPr>
        <p:pic>
          <p:nvPicPr>
            <p:cNvPr id="6" name="Graphic 5" descr="Close with solid fill">
              <a:extLst>
                <a:ext uri="{FF2B5EF4-FFF2-40B4-BE49-F238E27FC236}">
                  <a16:creationId xmlns:a16="http://schemas.microsoft.com/office/drawing/2014/main" id="{560336C6-4A7A-ED3A-248E-CB3386609D8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7" name="TextBox 6">
              <a:extLst>
                <a:ext uri="{FF2B5EF4-FFF2-40B4-BE49-F238E27FC236}">
                  <a16:creationId xmlns:a16="http://schemas.microsoft.com/office/drawing/2014/main" id="{29D69D8A-BC3E-3FC3-806F-6B3712B93001}"/>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8" name="Picture 7" descr="A nightstand with medicine stored on it.">
            <a:extLst>
              <a:ext uri="{FF2B5EF4-FFF2-40B4-BE49-F238E27FC236}">
                <a16:creationId xmlns:a16="http://schemas.microsoft.com/office/drawing/2014/main" id="{F529D082-7180-1D11-D0E1-47F1F7D2D1B2}"/>
              </a:ext>
            </a:extLst>
          </p:cNvPr>
          <p:cNvPicPr>
            <a:picLocks noChangeAspect="1"/>
          </p:cNvPicPr>
          <p:nvPr/>
        </p:nvPicPr>
        <p:blipFill>
          <a:blip r:embed="rId7"/>
          <a:stretch>
            <a:fillRect/>
          </a:stretch>
        </p:blipFill>
        <p:spPr>
          <a:xfrm rot="5400000">
            <a:off x="3114206" y="2883020"/>
            <a:ext cx="2947340" cy="2210505"/>
          </a:xfrm>
          <a:prstGeom prst="rect">
            <a:avLst/>
          </a:prstGeom>
        </p:spPr>
      </p:pic>
      <p:grpSp>
        <p:nvGrpSpPr>
          <p:cNvPr id="9" name="Group 8" descr="unsafe">
            <a:extLst>
              <a:ext uri="{FF2B5EF4-FFF2-40B4-BE49-F238E27FC236}">
                <a16:creationId xmlns:a16="http://schemas.microsoft.com/office/drawing/2014/main" id="{AE39A41D-488F-A5DA-C6DC-037A11820E86}"/>
              </a:ext>
            </a:extLst>
          </p:cNvPr>
          <p:cNvGrpSpPr/>
          <p:nvPr/>
        </p:nvGrpSpPr>
        <p:grpSpPr>
          <a:xfrm>
            <a:off x="3350364" y="5461227"/>
            <a:ext cx="2765974" cy="836180"/>
            <a:chOff x="6247236" y="1671547"/>
            <a:chExt cx="2333561" cy="836180"/>
          </a:xfrm>
        </p:grpSpPr>
        <p:pic>
          <p:nvPicPr>
            <p:cNvPr id="10" name="Graphic 9" descr="Close with solid fill">
              <a:extLst>
                <a:ext uri="{FF2B5EF4-FFF2-40B4-BE49-F238E27FC236}">
                  <a16:creationId xmlns:a16="http://schemas.microsoft.com/office/drawing/2014/main" id="{92606C06-834C-D3DB-F481-6F134CD459F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11" name="TextBox 10">
              <a:extLst>
                <a:ext uri="{FF2B5EF4-FFF2-40B4-BE49-F238E27FC236}">
                  <a16:creationId xmlns:a16="http://schemas.microsoft.com/office/drawing/2014/main" id="{2849C6A5-6B06-B7D6-CD84-6DAC91C996B8}"/>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5" name="Picture 4" descr="A bathroom shelves with medicine stored on the highest shelf.">
            <a:extLst>
              <a:ext uri="{FF2B5EF4-FFF2-40B4-BE49-F238E27FC236}">
                <a16:creationId xmlns:a16="http://schemas.microsoft.com/office/drawing/2014/main" id="{FB4C4BAC-C765-C5D5-F53C-08A978A52E84}"/>
              </a:ext>
            </a:extLst>
          </p:cNvPr>
          <p:cNvPicPr>
            <a:picLocks noChangeAspect="1"/>
          </p:cNvPicPr>
          <p:nvPr/>
        </p:nvPicPr>
        <p:blipFill>
          <a:blip r:embed="rId8"/>
          <a:stretch>
            <a:fillRect/>
          </a:stretch>
        </p:blipFill>
        <p:spPr>
          <a:xfrm rot="5400000">
            <a:off x="5650676" y="2883018"/>
            <a:ext cx="2947341" cy="2210506"/>
          </a:xfrm>
          <a:prstGeom prst="rect">
            <a:avLst/>
          </a:prstGeom>
        </p:spPr>
      </p:pic>
      <p:grpSp>
        <p:nvGrpSpPr>
          <p:cNvPr id="12" name="Group 11" descr="safe">
            <a:extLst>
              <a:ext uri="{FF2B5EF4-FFF2-40B4-BE49-F238E27FC236}">
                <a16:creationId xmlns:a16="http://schemas.microsoft.com/office/drawing/2014/main" id="{1C80EE3B-07A6-F40A-FC55-BF9310018E85}"/>
              </a:ext>
            </a:extLst>
          </p:cNvPr>
          <p:cNvGrpSpPr/>
          <p:nvPr/>
        </p:nvGrpSpPr>
        <p:grpSpPr>
          <a:xfrm>
            <a:off x="6062459" y="5461226"/>
            <a:ext cx="2487858" cy="836181"/>
            <a:chOff x="6092939" y="1671546"/>
            <a:chExt cx="2487858" cy="836181"/>
          </a:xfrm>
        </p:grpSpPr>
        <p:pic>
          <p:nvPicPr>
            <p:cNvPr id="13" name="Graphic 12" descr="Checkmark with solid fill">
              <a:extLst>
                <a:ext uri="{FF2B5EF4-FFF2-40B4-BE49-F238E27FC236}">
                  <a16:creationId xmlns:a16="http://schemas.microsoft.com/office/drawing/2014/main" id="{C832FDB1-36ED-66B2-6866-D60FB0AF8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2939" y="1671546"/>
              <a:ext cx="836181" cy="836181"/>
            </a:xfrm>
            <a:prstGeom prst="rect">
              <a:avLst/>
            </a:prstGeom>
          </p:spPr>
        </p:pic>
        <p:sp>
          <p:nvSpPr>
            <p:cNvPr id="14" name="TextBox 13">
              <a:extLst>
                <a:ext uri="{FF2B5EF4-FFF2-40B4-BE49-F238E27FC236}">
                  <a16:creationId xmlns:a16="http://schemas.microsoft.com/office/drawing/2014/main" id="{00AC540B-C728-2F81-89DA-2A5E90823E58}"/>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Safe!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6E6ED0-5706-71F6-76BA-0B28812C8565}"/>
              </a:ext>
            </a:extLst>
          </p:cNvPr>
          <p:cNvSpPr>
            <a:spLocks noGrp="1"/>
          </p:cNvSpPr>
          <p:nvPr>
            <p:ph type="title"/>
          </p:nvPr>
        </p:nvSpPr>
        <p:spPr>
          <a:xfrm>
            <a:off x="681037" y="661988"/>
            <a:ext cx="7934325" cy="1143000"/>
          </a:xfrm>
        </p:spPr>
        <p:txBody>
          <a:bodyPr/>
          <a:lstStyle/>
          <a:p>
            <a:pPr algn="l">
              <a:defRPr/>
            </a:pPr>
            <a:r>
              <a:rPr lang="en-US" sz="3200">
                <a:solidFill>
                  <a:srgbClr val="36647E"/>
                </a:solidFill>
                <a:latin typeface="Arial" panose="020B0604020202020204" pitchFamily="34" charset="0"/>
                <a:cs typeface="Arial" panose="020B0604020202020204" pitchFamily="34" charset="0"/>
              </a:rPr>
              <a:t>I Spy the </a:t>
            </a:r>
            <a:r>
              <a:rPr lang="en-US" sz="3200" b="1">
                <a:solidFill>
                  <a:srgbClr val="36647E"/>
                </a:solidFill>
                <a:latin typeface="Arial" panose="020B0604020202020204" pitchFamily="34" charset="0"/>
                <a:cs typeface="Arial" panose="020B0604020202020204" pitchFamily="34" charset="0"/>
              </a:rPr>
              <a:t>safe place </a:t>
            </a:r>
            <a:r>
              <a:rPr lang="en-US" sz="3200">
                <a:solidFill>
                  <a:srgbClr val="36647E"/>
                </a:solidFill>
                <a:latin typeface="Arial" panose="020B0604020202020204" pitchFamily="34" charset="0"/>
                <a:cs typeface="Arial" panose="020B0604020202020204" pitchFamily="34" charset="0"/>
              </a:rPr>
              <a:t>for storing medicine in a </a:t>
            </a:r>
            <a:r>
              <a:rPr lang="en-US" sz="3200" b="1">
                <a:solidFill>
                  <a:srgbClr val="36647E"/>
                </a:solidFill>
                <a:latin typeface="Arial" panose="020B0604020202020204" pitchFamily="34" charset="0"/>
                <a:cs typeface="Arial" panose="020B0604020202020204" pitchFamily="34" charset="0"/>
              </a:rPr>
              <a:t>kitchen</a:t>
            </a:r>
            <a:r>
              <a:rPr lang="en-US" sz="3200">
                <a:solidFill>
                  <a:srgbClr val="36647E"/>
                </a:solidFill>
                <a:latin typeface="Arial" panose="020B0604020202020204" pitchFamily="34" charset="0"/>
                <a:cs typeface="Arial" panose="020B0604020202020204" pitchFamily="34" charset="0"/>
              </a:rPr>
              <a:t>…</a:t>
            </a:r>
            <a:endParaRPr lang="en-US" sz="3200" b="1">
              <a:solidFill>
                <a:srgbClr val="36647E"/>
              </a:solidFill>
              <a:latin typeface="Arial" panose="020B0604020202020204" pitchFamily="34" charset="0"/>
              <a:cs typeface="Arial" panose="020B0604020202020204" pitchFamily="34" charset="0"/>
            </a:endParaRPr>
          </a:p>
        </p:txBody>
      </p:sp>
      <p:pic>
        <p:nvPicPr>
          <p:cNvPr id="11" name="Picture 10" descr="A kitchen counter with medicine stored on the counter.">
            <a:extLst>
              <a:ext uri="{FF2B5EF4-FFF2-40B4-BE49-F238E27FC236}">
                <a16:creationId xmlns:a16="http://schemas.microsoft.com/office/drawing/2014/main" id="{FE05725F-228C-7EB1-33CE-A594134DA294}"/>
              </a:ext>
            </a:extLst>
          </p:cNvPr>
          <p:cNvPicPr>
            <a:picLocks noChangeAspect="1"/>
          </p:cNvPicPr>
          <p:nvPr/>
        </p:nvPicPr>
        <p:blipFill>
          <a:blip r:embed="rId4"/>
          <a:stretch>
            <a:fillRect/>
          </a:stretch>
        </p:blipFill>
        <p:spPr>
          <a:xfrm rot="5400000">
            <a:off x="464351" y="2863662"/>
            <a:ext cx="2981769" cy="2236327"/>
          </a:xfrm>
          <a:prstGeom prst="rect">
            <a:avLst/>
          </a:prstGeom>
        </p:spPr>
      </p:pic>
      <p:grpSp>
        <p:nvGrpSpPr>
          <p:cNvPr id="2" name="Group 1" descr="unsafe">
            <a:extLst>
              <a:ext uri="{FF2B5EF4-FFF2-40B4-BE49-F238E27FC236}">
                <a16:creationId xmlns:a16="http://schemas.microsoft.com/office/drawing/2014/main" id="{E55719F4-59AA-D45A-00E9-E24F4A447472}"/>
              </a:ext>
            </a:extLst>
          </p:cNvPr>
          <p:cNvGrpSpPr/>
          <p:nvPr/>
        </p:nvGrpSpPr>
        <p:grpSpPr>
          <a:xfrm>
            <a:off x="729084" y="5440907"/>
            <a:ext cx="2765974" cy="836180"/>
            <a:chOff x="6247236" y="1671547"/>
            <a:chExt cx="2333561" cy="836180"/>
          </a:xfrm>
        </p:grpSpPr>
        <p:pic>
          <p:nvPicPr>
            <p:cNvPr id="4" name="Graphic 3" descr="Close with solid fill">
              <a:extLst>
                <a:ext uri="{FF2B5EF4-FFF2-40B4-BE49-F238E27FC236}">
                  <a16:creationId xmlns:a16="http://schemas.microsoft.com/office/drawing/2014/main" id="{5A37AB34-F3A5-90A5-D976-856C1F7DB95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7" name="TextBox 6">
              <a:extLst>
                <a:ext uri="{FF2B5EF4-FFF2-40B4-BE49-F238E27FC236}">
                  <a16:creationId xmlns:a16="http://schemas.microsoft.com/office/drawing/2014/main" id="{1AD55D8A-FBC9-7B01-E6AC-FCD770E0FE2B}"/>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3" name="Picture 2" descr="A kitchen counter and kitchen cupboards with medicine stored on the highest shelf in the cupboard.">
            <a:extLst>
              <a:ext uri="{FF2B5EF4-FFF2-40B4-BE49-F238E27FC236}">
                <a16:creationId xmlns:a16="http://schemas.microsoft.com/office/drawing/2014/main" id="{B22AF335-4268-14E0-8C6C-4FB55F14183E}"/>
              </a:ext>
            </a:extLst>
          </p:cNvPr>
          <p:cNvPicPr>
            <a:picLocks noChangeAspect="1"/>
          </p:cNvPicPr>
          <p:nvPr/>
        </p:nvPicPr>
        <p:blipFill>
          <a:blip r:embed="rId7"/>
          <a:stretch>
            <a:fillRect/>
          </a:stretch>
        </p:blipFill>
        <p:spPr>
          <a:xfrm rot="5400000">
            <a:off x="3029752" y="2863662"/>
            <a:ext cx="2981769" cy="2236327"/>
          </a:xfrm>
          <a:prstGeom prst="rect">
            <a:avLst/>
          </a:prstGeom>
        </p:spPr>
      </p:pic>
      <p:grpSp>
        <p:nvGrpSpPr>
          <p:cNvPr id="8" name="Group 7" descr="safe">
            <a:extLst>
              <a:ext uri="{FF2B5EF4-FFF2-40B4-BE49-F238E27FC236}">
                <a16:creationId xmlns:a16="http://schemas.microsoft.com/office/drawing/2014/main" id="{506D5107-6A28-9C9F-C990-844E8C888857}"/>
              </a:ext>
            </a:extLst>
          </p:cNvPr>
          <p:cNvGrpSpPr/>
          <p:nvPr/>
        </p:nvGrpSpPr>
        <p:grpSpPr>
          <a:xfrm>
            <a:off x="3461499" y="5461226"/>
            <a:ext cx="2487858" cy="836181"/>
            <a:chOff x="6092939" y="1671546"/>
            <a:chExt cx="2487858" cy="836181"/>
          </a:xfrm>
        </p:grpSpPr>
        <p:pic>
          <p:nvPicPr>
            <p:cNvPr id="9" name="Graphic 8" descr="Checkmark with solid fill">
              <a:extLst>
                <a:ext uri="{FF2B5EF4-FFF2-40B4-BE49-F238E27FC236}">
                  <a16:creationId xmlns:a16="http://schemas.microsoft.com/office/drawing/2014/main" id="{596648C1-0DA3-E5C3-7A31-6D6B2CDE81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92939" y="1671546"/>
              <a:ext cx="836181" cy="836181"/>
            </a:xfrm>
            <a:prstGeom prst="rect">
              <a:avLst/>
            </a:prstGeom>
          </p:spPr>
        </p:pic>
        <p:sp>
          <p:nvSpPr>
            <p:cNvPr id="10" name="TextBox 9">
              <a:extLst>
                <a:ext uri="{FF2B5EF4-FFF2-40B4-BE49-F238E27FC236}">
                  <a16:creationId xmlns:a16="http://schemas.microsoft.com/office/drawing/2014/main" id="{6029677B-DE71-6F68-61C4-89E103DF8913}"/>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Safe!</a:t>
              </a:r>
            </a:p>
          </p:txBody>
        </p:sp>
      </p:grpSp>
      <p:pic>
        <p:nvPicPr>
          <p:cNvPr id="5" name="Picture 4" descr="A kitchen cabinet under the sink with medicine stored low to the ground.">
            <a:extLst>
              <a:ext uri="{FF2B5EF4-FFF2-40B4-BE49-F238E27FC236}">
                <a16:creationId xmlns:a16="http://schemas.microsoft.com/office/drawing/2014/main" id="{65A5728B-5BFD-F4C2-AEC2-4A823C6F6DF1}"/>
              </a:ext>
            </a:extLst>
          </p:cNvPr>
          <p:cNvPicPr>
            <a:picLocks noChangeAspect="1"/>
          </p:cNvPicPr>
          <p:nvPr/>
        </p:nvPicPr>
        <p:blipFill>
          <a:blip r:embed="rId10"/>
          <a:stretch>
            <a:fillRect/>
          </a:stretch>
        </p:blipFill>
        <p:spPr>
          <a:xfrm rot="5400000">
            <a:off x="5620552" y="2863662"/>
            <a:ext cx="2981769" cy="2236327"/>
          </a:xfrm>
          <a:prstGeom prst="rect">
            <a:avLst/>
          </a:prstGeom>
        </p:spPr>
      </p:pic>
      <p:grpSp>
        <p:nvGrpSpPr>
          <p:cNvPr id="12" name="Group 11" descr="unsafe">
            <a:extLst>
              <a:ext uri="{FF2B5EF4-FFF2-40B4-BE49-F238E27FC236}">
                <a16:creationId xmlns:a16="http://schemas.microsoft.com/office/drawing/2014/main" id="{1872BDC3-CB44-00D5-3AFF-90C27A888253}"/>
              </a:ext>
            </a:extLst>
          </p:cNvPr>
          <p:cNvGrpSpPr/>
          <p:nvPr/>
        </p:nvGrpSpPr>
        <p:grpSpPr>
          <a:xfrm>
            <a:off x="5842166" y="5459946"/>
            <a:ext cx="2765974" cy="836180"/>
            <a:chOff x="6247236" y="1671547"/>
            <a:chExt cx="2333561" cy="836180"/>
          </a:xfrm>
        </p:grpSpPr>
        <p:pic>
          <p:nvPicPr>
            <p:cNvPr id="13" name="Graphic 12" descr="Close with solid fill">
              <a:extLst>
                <a:ext uri="{FF2B5EF4-FFF2-40B4-BE49-F238E27FC236}">
                  <a16:creationId xmlns:a16="http://schemas.microsoft.com/office/drawing/2014/main" id="{DE2FA6F7-2FCB-8E6D-FE08-19CE62AC39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14" name="TextBox 13">
              <a:extLst>
                <a:ext uri="{FF2B5EF4-FFF2-40B4-BE49-F238E27FC236}">
                  <a16:creationId xmlns:a16="http://schemas.microsoft.com/office/drawing/2014/main" id="{F4675916-75CF-9E73-F8E1-A84B5D520A1D}"/>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4649B-2EEE-461D-443E-61A5C09CBCC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9C08B13-7D4C-7ECB-151D-720D113F09A8}"/>
              </a:ext>
            </a:extLst>
          </p:cNvPr>
          <p:cNvSpPr>
            <a:spLocks noGrp="1"/>
          </p:cNvSpPr>
          <p:nvPr>
            <p:ph type="title"/>
          </p:nvPr>
        </p:nvSpPr>
        <p:spPr>
          <a:xfrm>
            <a:off x="681037" y="661988"/>
            <a:ext cx="7934325" cy="1143000"/>
          </a:xfrm>
        </p:spPr>
        <p:txBody>
          <a:bodyPr/>
          <a:lstStyle/>
          <a:p>
            <a:pPr algn="l">
              <a:defRPr/>
            </a:pPr>
            <a:r>
              <a:rPr lang="en-US" sz="3200">
                <a:solidFill>
                  <a:srgbClr val="36647E"/>
                </a:solidFill>
                <a:latin typeface="Arial" panose="020B0604020202020204" pitchFamily="34" charset="0"/>
                <a:cs typeface="Arial" panose="020B0604020202020204" pitchFamily="34" charset="0"/>
              </a:rPr>
              <a:t>I Spy the </a:t>
            </a:r>
            <a:r>
              <a:rPr lang="en-US" sz="3200" b="1">
                <a:solidFill>
                  <a:srgbClr val="36647E"/>
                </a:solidFill>
                <a:latin typeface="Arial" panose="020B0604020202020204" pitchFamily="34" charset="0"/>
                <a:cs typeface="Arial" panose="020B0604020202020204" pitchFamily="34" charset="0"/>
              </a:rPr>
              <a:t>safe place </a:t>
            </a:r>
            <a:r>
              <a:rPr lang="en-US" sz="3200">
                <a:solidFill>
                  <a:srgbClr val="36647E"/>
                </a:solidFill>
                <a:latin typeface="Arial" panose="020B0604020202020204" pitchFamily="34" charset="0"/>
                <a:cs typeface="Arial" panose="020B0604020202020204" pitchFamily="34" charset="0"/>
              </a:rPr>
              <a:t>for storing medicine when </a:t>
            </a:r>
            <a:r>
              <a:rPr lang="en-US" sz="3200" b="1">
                <a:solidFill>
                  <a:srgbClr val="36647E"/>
                </a:solidFill>
                <a:latin typeface="Arial" panose="020B0604020202020204" pitchFamily="34" charset="0"/>
                <a:cs typeface="Arial" panose="020B0604020202020204" pitchFamily="34" charset="0"/>
              </a:rPr>
              <a:t>leaving the house</a:t>
            </a:r>
            <a:r>
              <a:rPr lang="en-US" sz="3200">
                <a:solidFill>
                  <a:srgbClr val="36647E"/>
                </a:solidFill>
                <a:latin typeface="Arial" panose="020B0604020202020204" pitchFamily="34" charset="0"/>
                <a:cs typeface="Arial" panose="020B0604020202020204" pitchFamily="34" charset="0"/>
              </a:rPr>
              <a:t>…</a:t>
            </a:r>
            <a:endParaRPr lang="en-US" sz="3200" b="1">
              <a:solidFill>
                <a:srgbClr val="36647E"/>
              </a:solidFill>
              <a:latin typeface="Arial" panose="020B0604020202020204" pitchFamily="34" charset="0"/>
              <a:cs typeface="Arial" panose="020B0604020202020204" pitchFamily="34" charset="0"/>
            </a:endParaRPr>
          </a:p>
        </p:txBody>
      </p:sp>
      <p:pic>
        <p:nvPicPr>
          <p:cNvPr id="11" name="Picture 10" descr="An orange box with a lock that has medicine stored inside.">
            <a:extLst>
              <a:ext uri="{FF2B5EF4-FFF2-40B4-BE49-F238E27FC236}">
                <a16:creationId xmlns:a16="http://schemas.microsoft.com/office/drawing/2014/main" id="{FEE6B4DC-348E-82CA-13D9-45F0A49BA668}"/>
              </a:ext>
            </a:extLst>
          </p:cNvPr>
          <p:cNvPicPr>
            <a:picLocks noChangeAspect="1"/>
          </p:cNvPicPr>
          <p:nvPr/>
        </p:nvPicPr>
        <p:blipFill>
          <a:blip r:embed="rId4"/>
          <a:srcRect l="143" t="35395" r="1890" b="22696"/>
          <a:stretch>
            <a:fillRect/>
          </a:stretch>
        </p:blipFill>
        <p:spPr>
          <a:xfrm>
            <a:off x="916752" y="2584704"/>
            <a:ext cx="2188996" cy="1113543"/>
          </a:xfrm>
          <a:prstGeom prst="rect">
            <a:avLst/>
          </a:prstGeom>
        </p:spPr>
      </p:pic>
      <p:grpSp>
        <p:nvGrpSpPr>
          <p:cNvPr id="2" name="Group 1" descr="safe">
            <a:extLst>
              <a:ext uri="{FF2B5EF4-FFF2-40B4-BE49-F238E27FC236}">
                <a16:creationId xmlns:a16="http://schemas.microsoft.com/office/drawing/2014/main" id="{C1AA5828-82E8-8B88-2391-F7D92755FAEF}"/>
              </a:ext>
            </a:extLst>
          </p:cNvPr>
          <p:cNvGrpSpPr/>
          <p:nvPr/>
        </p:nvGrpSpPr>
        <p:grpSpPr>
          <a:xfrm>
            <a:off x="708139" y="5440906"/>
            <a:ext cx="2487858" cy="836181"/>
            <a:chOff x="6092939" y="1671546"/>
            <a:chExt cx="2487858" cy="836181"/>
          </a:xfrm>
        </p:grpSpPr>
        <p:pic>
          <p:nvPicPr>
            <p:cNvPr id="5" name="Graphic 4" descr="Checkmark with solid fill">
              <a:extLst>
                <a:ext uri="{FF2B5EF4-FFF2-40B4-BE49-F238E27FC236}">
                  <a16:creationId xmlns:a16="http://schemas.microsoft.com/office/drawing/2014/main" id="{3C7BFA94-7751-8F9C-531C-4D77911B6E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2939" y="1671546"/>
              <a:ext cx="836181" cy="836181"/>
            </a:xfrm>
            <a:prstGeom prst="rect">
              <a:avLst/>
            </a:prstGeom>
          </p:spPr>
        </p:pic>
        <p:sp>
          <p:nvSpPr>
            <p:cNvPr id="7" name="TextBox 6">
              <a:extLst>
                <a:ext uri="{FF2B5EF4-FFF2-40B4-BE49-F238E27FC236}">
                  <a16:creationId xmlns:a16="http://schemas.microsoft.com/office/drawing/2014/main" id="{A5093C8A-F625-9899-CC36-0426E925C6F3}"/>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Safe!</a:t>
              </a:r>
            </a:p>
          </p:txBody>
        </p:sp>
      </p:grpSp>
      <p:pic>
        <p:nvPicPr>
          <p:cNvPr id="4" name="Picture 3" descr="A brown purse with a plastic bag that has medicine in the pocket.">
            <a:extLst>
              <a:ext uri="{FF2B5EF4-FFF2-40B4-BE49-F238E27FC236}">
                <a16:creationId xmlns:a16="http://schemas.microsoft.com/office/drawing/2014/main" id="{C6E25B36-7BD8-B2AB-370A-E52ECF8CE18B}"/>
              </a:ext>
            </a:extLst>
          </p:cNvPr>
          <p:cNvPicPr>
            <a:picLocks noChangeAspect="1"/>
          </p:cNvPicPr>
          <p:nvPr/>
        </p:nvPicPr>
        <p:blipFill>
          <a:blip r:embed="rId7"/>
          <a:stretch>
            <a:fillRect/>
          </a:stretch>
        </p:blipFill>
        <p:spPr>
          <a:xfrm rot="5400000">
            <a:off x="3124183" y="2950749"/>
            <a:ext cx="2917237" cy="2187928"/>
          </a:xfrm>
          <a:prstGeom prst="rect">
            <a:avLst/>
          </a:prstGeom>
        </p:spPr>
      </p:pic>
      <p:grpSp>
        <p:nvGrpSpPr>
          <p:cNvPr id="8" name="Group 7" descr="unsafe">
            <a:extLst>
              <a:ext uri="{FF2B5EF4-FFF2-40B4-BE49-F238E27FC236}">
                <a16:creationId xmlns:a16="http://schemas.microsoft.com/office/drawing/2014/main" id="{0B11FB34-9BD8-2DBF-6378-DB330B86D25A}"/>
              </a:ext>
            </a:extLst>
          </p:cNvPr>
          <p:cNvGrpSpPr/>
          <p:nvPr/>
        </p:nvGrpSpPr>
        <p:grpSpPr>
          <a:xfrm>
            <a:off x="3225849" y="5467230"/>
            <a:ext cx="2765974" cy="836180"/>
            <a:chOff x="6247236" y="1671547"/>
            <a:chExt cx="2333561" cy="836180"/>
          </a:xfrm>
        </p:grpSpPr>
        <p:pic>
          <p:nvPicPr>
            <p:cNvPr id="9" name="Graphic 8" descr="Close with solid fill">
              <a:extLst>
                <a:ext uri="{FF2B5EF4-FFF2-40B4-BE49-F238E27FC236}">
                  <a16:creationId xmlns:a16="http://schemas.microsoft.com/office/drawing/2014/main" id="{79FA5E7B-09E1-862B-5909-6F51B497BB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47236" y="1671547"/>
              <a:ext cx="732485" cy="836180"/>
            </a:xfrm>
            <a:prstGeom prst="rect">
              <a:avLst/>
            </a:prstGeom>
          </p:spPr>
        </p:pic>
        <p:sp>
          <p:nvSpPr>
            <p:cNvPr id="10" name="TextBox 9">
              <a:extLst>
                <a:ext uri="{FF2B5EF4-FFF2-40B4-BE49-F238E27FC236}">
                  <a16:creationId xmlns:a16="http://schemas.microsoft.com/office/drawing/2014/main" id="{8CD93D77-07F9-BC58-6315-0069D8C35DA3}"/>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3" name="Picture 2" descr="A suitcase with medicine stored in the suitcase pocket.">
            <a:extLst>
              <a:ext uri="{FF2B5EF4-FFF2-40B4-BE49-F238E27FC236}">
                <a16:creationId xmlns:a16="http://schemas.microsoft.com/office/drawing/2014/main" id="{C9EF8E36-731E-3BE2-8F59-C3B201B04013}"/>
              </a:ext>
            </a:extLst>
          </p:cNvPr>
          <p:cNvPicPr>
            <a:picLocks noChangeAspect="1"/>
          </p:cNvPicPr>
          <p:nvPr/>
        </p:nvPicPr>
        <p:blipFill>
          <a:blip r:embed="rId10"/>
          <a:stretch>
            <a:fillRect/>
          </a:stretch>
        </p:blipFill>
        <p:spPr>
          <a:xfrm rot="5400000">
            <a:off x="5637756" y="2950748"/>
            <a:ext cx="2917238" cy="2187929"/>
          </a:xfrm>
          <a:prstGeom prst="rect">
            <a:avLst/>
          </a:prstGeom>
        </p:spPr>
      </p:pic>
      <p:grpSp>
        <p:nvGrpSpPr>
          <p:cNvPr id="12" name="Group 11" descr="unsafe">
            <a:extLst>
              <a:ext uri="{FF2B5EF4-FFF2-40B4-BE49-F238E27FC236}">
                <a16:creationId xmlns:a16="http://schemas.microsoft.com/office/drawing/2014/main" id="{5F383C58-8939-C2D0-C731-5D206909D9F4}"/>
              </a:ext>
            </a:extLst>
          </p:cNvPr>
          <p:cNvGrpSpPr/>
          <p:nvPr/>
        </p:nvGrpSpPr>
        <p:grpSpPr>
          <a:xfrm>
            <a:off x="5849388" y="5448257"/>
            <a:ext cx="2765974" cy="836180"/>
            <a:chOff x="6247236" y="1671547"/>
            <a:chExt cx="2333561" cy="836180"/>
          </a:xfrm>
        </p:grpSpPr>
        <p:pic>
          <p:nvPicPr>
            <p:cNvPr id="14" name="Graphic 13" descr="Close with solid fill">
              <a:extLst>
                <a:ext uri="{FF2B5EF4-FFF2-40B4-BE49-F238E27FC236}">
                  <a16:creationId xmlns:a16="http://schemas.microsoft.com/office/drawing/2014/main" id="{B05F3F63-35E4-7BB7-48A1-D125E812E4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47236" y="1671547"/>
              <a:ext cx="732485" cy="836180"/>
            </a:xfrm>
            <a:prstGeom prst="rect">
              <a:avLst/>
            </a:prstGeom>
          </p:spPr>
        </p:pic>
        <p:sp>
          <p:nvSpPr>
            <p:cNvPr id="15" name="TextBox 14">
              <a:extLst>
                <a:ext uri="{FF2B5EF4-FFF2-40B4-BE49-F238E27FC236}">
                  <a16:creationId xmlns:a16="http://schemas.microsoft.com/office/drawing/2014/main" id="{DF675EF9-7BFE-9421-425F-0E97DA77C90E}"/>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13" name="Picture 12">
            <a:extLst>
              <a:ext uri="{FF2B5EF4-FFF2-40B4-BE49-F238E27FC236}">
                <a16:creationId xmlns:a16="http://schemas.microsoft.com/office/drawing/2014/main" id="{328EC90F-6084-56D2-7240-4FF0FF5D2EDC}"/>
              </a:ext>
              <a:ext uri="{C183D7F6-B498-43B3-948B-1728B52AA6E4}">
                <adec:decorative xmlns:adec="http://schemas.microsoft.com/office/drawing/2017/decorative" val="1"/>
              </a:ext>
            </a:extLst>
          </p:cNvPr>
          <p:cNvPicPr>
            <a:picLocks noChangeAspect="1"/>
          </p:cNvPicPr>
          <p:nvPr/>
        </p:nvPicPr>
        <p:blipFill>
          <a:blip r:embed="rId11"/>
          <a:srcRect l="2428" t="16858" r="-417" b="7280"/>
          <a:stretch>
            <a:fillRect/>
          </a:stretch>
        </p:blipFill>
        <p:spPr>
          <a:xfrm>
            <a:off x="913686" y="3691512"/>
            <a:ext cx="2190074" cy="1810666"/>
          </a:xfrm>
          <a:prstGeom prst="rect">
            <a:avLst/>
          </a:prstGeom>
        </p:spPr>
      </p:pic>
    </p:spTree>
    <p:custDataLst>
      <p:tags r:id="rId1"/>
    </p:custDataLst>
    <p:extLst>
      <p:ext uri="{BB962C8B-B14F-4D97-AF65-F5344CB8AC3E}">
        <p14:creationId xmlns:p14="http://schemas.microsoft.com/office/powerpoint/2010/main" val="6692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CE3E2D6-4724-6E6E-D4CA-36031FA32EDA}"/>
              </a:ext>
            </a:extLst>
          </p:cNvPr>
          <p:cNvSpPr>
            <a:spLocks noGrp="1"/>
          </p:cNvSpPr>
          <p:nvPr>
            <p:ph type="title"/>
          </p:nvPr>
        </p:nvSpPr>
        <p:spPr>
          <a:xfrm>
            <a:off x="457200" y="685800"/>
            <a:ext cx="8229600" cy="1143000"/>
          </a:xfrm>
        </p:spPr>
        <p:txBody>
          <a:bodyPr/>
          <a:lstStyle/>
          <a:p>
            <a:r>
              <a:rPr lang="en-US" altLang="en-US" sz="3600" b="1">
                <a:solidFill>
                  <a:srgbClr val="36647E"/>
                </a:solidFill>
                <a:latin typeface="Arial" panose="020B0604020202020204" pitchFamily="34" charset="0"/>
                <a:cs typeface="Arial" panose="020B0604020202020204" pitchFamily="34" charset="0"/>
              </a:rPr>
              <a:t>To stay safe, please remember:</a:t>
            </a:r>
            <a:endParaRPr lang="en-US" altLang="en-US" sz="3600" b="1">
              <a:solidFill>
                <a:srgbClr val="36647E"/>
              </a:solidFill>
            </a:endParaRPr>
          </a:p>
        </p:txBody>
      </p:sp>
      <p:sp>
        <p:nvSpPr>
          <p:cNvPr id="13314" name="Content Placeholder 2">
            <a:extLst>
              <a:ext uri="{FF2B5EF4-FFF2-40B4-BE49-F238E27FC236}">
                <a16:creationId xmlns:a16="http://schemas.microsoft.com/office/drawing/2014/main" id="{E83B39CC-31EF-E49A-E20E-F4CE5C3065CB}"/>
              </a:ext>
            </a:extLst>
          </p:cNvPr>
          <p:cNvSpPr>
            <a:spLocks noGrp="1"/>
          </p:cNvSpPr>
          <p:nvPr>
            <p:ph idx="1"/>
          </p:nvPr>
        </p:nvSpPr>
        <p:spPr>
          <a:xfrm>
            <a:off x="685800" y="1905000"/>
            <a:ext cx="7239000" cy="4221163"/>
          </a:xfrm>
        </p:spPr>
        <p:txBody>
          <a:bodyPr/>
          <a:lstStyle/>
          <a:p>
            <a:pPr>
              <a:defRPr/>
            </a:pPr>
            <a:r>
              <a:rPr lang="en-US" sz="2400">
                <a:solidFill>
                  <a:srgbClr val="545454"/>
                </a:solidFill>
                <a:latin typeface="Arial"/>
                <a:ea typeface="ＭＳ Ｐゴシック" charset="0"/>
                <a:cs typeface="Arial"/>
              </a:rPr>
              <a:t>Talk with a trusted adult about keeping medicine safe in the home.  </a:t>
            </a:r>
          </a:p>
          <a:p>
            <a:pPr>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Store medicine in locked spaces or in high places out of reach from people and pets.</a:t>
            </a:r>
          </a:p>
          <a:p>
            <a:pPr marL="0" indent="0">
              <a:buFont typeface="Arial" panose="020B0604020202020204" pitchFamily="34" charset="0"/>
              <a:buNone/>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If you have questions, ask trusted adults for help with medicine.</a:t>
            </a:r>
          </a:p>
          <a:p>
            <a:pPr marL="514350" indent="-514350">
              <a:buFont typeface="Calibri" panose="020F0502020204030204" pitchFamily="34" charset="0"/>
              <a:buAutoNum type="arabicPeriod"/>
              <a:defRPr/>
            </a:pPr>
            <a:endParaRPr lang="en-US" altLang="en-US" sz="2400">
              <a:solidFill>
                <a:srgbClr val="545454"/>
              </a:solidFill>
            </a:endParaRPr>
          </a:p>
        </p:txBody>
      </p:sp>
      <p:pic>
        <p:nvPicPr>
          <p:cNvPr id="2" name="Picture 1">
            <a:extLst>
              <a:ext uri="{FF2B5EF4-FFF2-40B4-BE49-F238E27FC236}">
                <a16:creationId xmlns:a16="http://schemas.microsoft.com/office/drawing/2014/main" id="{5C257054-256B-48D2-333B-E0A776CD83E2}"/>
              </a:ext>
              <a:ext uri="{C183D7F6-B498-43B3-948B-1728B52AA6E4}">
                <adec:decorative xmlns:adec="http://schemas.microsoft.com/office/drawing/2017/decorative" val="1"/>
              </a:ext>
            </a:extLst>
          </p:cNvPr>
          <p:cNvPicPr>
            <a:picLocks noChangeAspect="1"/>
          </p:cNvPicPr>
          <p:nvPr/>
        </p:nvPicPr>
        <p:blipFill>
          <a:blip r:embed="rId4"/>
          <a:srcRect r="690" b="26667"/>
          <a:stretch>
            <a:fillRect/>
          </a:stretch>
        </p:blipFill>
        <p:spPr>
          <a:xfrm>
            <a:off x="4212067" y="4960320"/>
            <a:ext cx="2037291" cy="1900144"/>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067E-FDB4-4275-5FE8-9A365D0606A4}"/>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4ED129BD-6173-CF30-83AB-938A816563FE}"/>
              </a:ext>
            </a:extLst>
          </p:cNvPr>
          <p:cNvSpPr txBox="1">
            <a:spLocks noGrp="1"/>
          </p:cNvSpPr>
          <p:nvPr>
            <p:ph type="title" idx="4294967295"/>
          </p:nvPr>
        </p:nvSpPr>
        <p:spPr bwMode="auto">
          <a:xfrm>
            <a:off x="457200" y="599031"/>
            <a:ext cx="8229600" cy="8858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b="1" dirty="0">
                <a:solidFill>
                  <a:srgbClr val="36647E"/>
                </a:solidFill>
                <a:latin typeface="Arial"/>
                <a:ea typeface="MS PGothic"/>
                <a:cs typeface="Arial"/>
              </a:rPr>
              <a:t>Remember the </a:t>
            </a:r>
            <a:br>
              <a:rPr lang="en-US" altLang="en-US" b="1" dirty="0">
                <a:solidFill>
                  <a:srgbClr val="36647E"/>
                </a:solidFill>
                <a:latin typeface="Arial"/>
                <a:ea typeface="MS PGothic"/>
                <a:cs typeface="Arial"/>
              </a:rPr>
            </a:br>
            <a:r>
              <a:rPr lang="en-US" altLang="en-US" b="1" dirty="0">
                <a:solidFill>
                  <a:srgbClr val="36647E"/>
                </a:solidFill>
                <a:latin typeface="Arial"/>
                <a:ea typeface="MS PGothic"/>
                <a:cs typeface="Arial"/>
              </a:rPr>
              <a:t>Medication</a:t>
            </a:r>
            <a:r>
              <a:rPr kumimoji="0" lang="en-US" altLang="en-US" sz="4400" b="1" i="0" u="none" strike="noStrike" kern="0" cap="none" spc="0" normalizeH="0" baseline="0" noProof="0" dirty="0">
                <a:ln>
                  <a:noFill/>
                </a:ln>
                <a:solidFill>
                  <a:srgbClr val="36647E"/>
                </a:solidFill>
                <a:effectLst/>
                <a:uLnTx/>
                <a:uFillTx/>
                <a:latin typeface="Arial"/>
                <a:ea typeface="MS PGothic"/>
                <a:cs typeface="Arial"/>
              </a:rPr>
              <a:t> Safety Rules:</a:t>
            </a:r>
          </a:p>
        </p:txBody>
      </p:sp>
      <p:sp>
        <p:nvSpPr>
          <p:cNvPr id="6" name="Content Placeholder 5">
            <a:extLst>
              <a:ext uri="{FF2B5EF4-FFF2-40B4-BE49-F238E27FC236}">
                <a16:creationId xmlns:a16="http://schemas.microsoft.com/office/drawing/2014/main" id="{D9347E19-0DD6-6F10-E8EB-EDB5DA55CF58}"/>
              </a:ext>
            </a:extLst>
          </p:cNvPr>
          <p:cNvSpPr>
            <a:spLocks noGrp="1"/>
          </p:cNvSpPr>
          <p:nvPr>
            <p:ph idx="4294967295"/>
          </p:nvPr>
        </p:nvSpPr>
        <p:spPr>
          <a:xfrm>
            <a:off x="762000" y="2119042"/>
            <a:ext cx="7620000" cy="2727325"/>
          </a:xfrm>
        </p:spPr>
        <p:txBody>
          <a:bodyPr/>
          <a:lstStyle/>
          <a:p>
            <a:pPr marL="742950" indent="-742950">
              <a:spcBef>
                <a:spcPct val="50000"/>
              </a:spcBef>
              <a:buFont typeface="+mj-lt"/>
              <a:buAutoNum type="arabicPeriod"/>
              <a:defRPr/>
            </a:pPr>
            <a:r>
              <a:rPr lang="en-US" altLang="en-US" sz="280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a:solidFill>
                  <a:srgbClr val="545454"/>
                </a:solidFill>
                <a:latin typeface="Arial" charset="0"/>
                <a:cs typeface="Arial" charset="0"/>
              </a:rPr>
              <a:t>Share what you learn today with           family and friends.</a:t>
            </a:r>
          </a:p>
        </p:txBody>
      </p:sp>
      <p:pic>
        <p:nvPicPr>
          <p:cNvPr id="3" name="Picture 2">
            <a:extLst>
              <a:ext uri="{FF2B5EF4-FFF2-40B4-BE49-F238E27FC236}">
                <a16:creationId xmlns:a16="http://schemas.microsoft.com/office/drawing/2014/main" id="{29C33276-2BE1-6CE0-C6A2-3088391387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6648" y="4688020"/>
            <a:ext cx="1225289" cy="2103305"/>
          </a:xfrm>
          <a:prstGeom prst="rect">
            <a:avLst/>
          </a:prstGeom>
        </p:spPr>
      </p:pic>
      <p:pic>
        <p:nvPicPr>
          <p:cNvPr id="4" name="Picture 3">
            <a:extLst>
              <a:ext uri="{FF2B5EF4-FFF2-40B4-BE49-F238E27FC236}">
                <a16:creationId xmlns:a16="http://schemas.microsoft.com/office/drawing/2014/main" id="{48E4F0EE-C5B0-8ABE-26F0-EC6BFB49FF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7353300" y="3492765"/>
            <a:ext cx="1333500" cy="2390509"/>
          </a:xfrm>
          <a:prstGeom prst="rect">
            <a:avLst/>
          </a:prstGeom>
        </p:spPr>
      </p:pic>
      <p:sp>
        <p:nvSpPr>
          <p:cNvPr id="8" name="Speech Bubble: Rectangle with Corners Rounded 7">
            <a:extLst>
              <a:ext uri="{FF2B5EF4-FFF2-40B4-BE49-F238E27FC236}">
                <a16:creationId xmlns:a16="http://schemas.microsoft.com/office/drawing/2014/main" id="{A39CC3AB-A9B4-44FA-D238-7724F9F75200}"/>
              </a:ext>
            </a:extLst>
          </p:cNvPr>
          <p:cNvSpPr/>
          <p:nvPr/>
        </p:nvSpPr>
        <p:spPr bwMode="auto">
          <a:xfrm>
            <a:off x="1989582" y="5382127"/>
            <a:ext cx="1638300" cy="715089"/>
          </a:xfrm>
          <a:prstGeom prst="wedgeRoundRectCallout">
            <a:avLst>
              <a:gd name="adj1" fmla="val -78664"/>
              <a:gd name="adj2" fmla="val -42646"/>
              <a:gd name="adj3" fmla="val 16667"/>
            </a:avLst>
          </a:prstGeom>
          <a:solidFill>
            <a:srgbClr val="545454"/>
          </a:solidFill>
          <a:ln w="9525" cap="flat" cmpd="sng" algn="ctr">
            <a:solidFill>
              <a:srgbClr val="54545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rPr>
              <a:t>Thank you for playing!</a:t>
            </a:r>
          </a:p>
        </p:txBody>
      </p:sp>
    </p:spTree>
    <p:custDataLst>
      <p:tags r:id="rId1"/>
    </p:custDataLst>
    <p:extLst>
      <p:ext uri="{BB962C8B-B14F-4D97-AF65-F5344CB8AC3E}">
        <p14:creationId xmlns:p14="http://schemas.microsoft.com/office/powerpoint/2010/main" val="866543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00AD2332-39C6-E015-8280-106F3503C2CB}"/>
              </a:ext>
            </a:extLst>
          </p:cNvPr>
          <p:cNvSpPr>
            <a:spLocks noGrp="1"/>
          </p:cNvSpPr>
          <p:nvPr>
            <p:ph type="title" idx="4294967295"/>
          </p:nvPr>
        </p:nvSpPr>
        <p:spPr>
          <a:xfrm>
            <a:off x="457200" y="473075"/>
            <a:ext cx="8229600" cy="1143000"/>
          </a:xfrm>
        </p:spPr>
        <p:txBody>
          <a:bodyPr/>
          <a:lstStyle/>
          <a:p>
            <a:r>
              <a:rPr lang="en-US" altLang="en-US" b="1" dirty="0">
                <a:solidFill>
                  <a:srgbClr val="36647E"/>
                </a:solidFill>
                <a:latin typeface="Arial" panose="020B0604020202020204" pitchFamily="34" charset="0"/>
                <a:cs typeface="Arial" panose="020B0604020202020204" pitchFamily="34" charset="0"/>
              </a:rPr>
              <a:t>Medication Safety Rules</a:t>
            </a:r>
          </a:p>
        </p:txBody>
      </p:sp>
      <p:sp>
        <p:nvSpPr>
          <p:cNvPr id="6" name="Content Placeholder 5">
            <a:extLst>
              <a:ext uri="{FF2B5EF4-FFF2-40B4-BE49-F238E27FC236}">
                <a16:creationId xmlns:a16="http://schemas.microsoft.com/office/drawing/2014/main" id="{CEC34F8B-5F97-6A60-CB18-0127378750C8}"/>
              </a:ext>
            </a:extLst>
          </p:cNvPr>
          <p:cNvSpPr>
            <a:spLocks noGrp="1"/>
          </p:cNvSpPr>
          <p:nvPr>
            <p:ph idx="4294967295"/>
          </p:nvPr>
        </p:nvSpPr>
        <p:spPr>
          <a:xfrm>
            <a:off x="609600" y="2057400"/>
            <a:ext cx="7620000" cy="3184525"/>
          </a:xfrm>
        </p:spPr>
        <p:txBody>
          <a:bodyPr/>
          <a:lstStyle/>
          <a:p>
            <a:pPr marL="742950" indent="-742950">
              <a:spcBef>
                <a:spcPct val="50000"/>
              </a:spcBef>
              <a:buFont typeface="+mj-lt"/>
              <a:buAutoNum type="arabicPeriod"/>
              <a:defRPr/>
            </a:pPr>
            <a:r>
              <a:rPr lang="en-US" altLang="en-US" sz="2800" dirty="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dirty="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dirty="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dirty="0">
                <a:solidFill>
                  <a:srgbClr val="545454"/>
                </a:solidFill>
                <a:latin typeface="Arial" charset="0"/>
                <a:cs typeface="Arial" charset="0"/>
              </a:rPr>
              <a:t>Share what you learn today with family and friends.</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a:extLst>
              <a:ext uri="{FF2B5EF4-FFF2-40B4-BE49-F238E27FC236}">
                <a16:creationId xmlns:a16="http://schemas.microsoft.com/office/drawing/2014/main" id="{B96638E2-8A10-2012-4788-C77B906A9C5C}"/>
              </a:ext>
            </a:extLst>
          </p:cNvPr>
          <p:cNvSpPr>
            <a:spLocks noGrp="1"/>
          </p:cNvSpPr>
          <p:nvPr>
            <p:ph type="title"/>
          </p:nvPr>
        </p:nvSpPr>
        <p:spPr>
          <a:xfrm>
            <a:off x="1104900" y="704491"/>
            <a:ext cx="6934200" cy="1143000"/>
          </a:xfrm>
        </p:spPr>
        <p:txBody>
          <a:bodyPr/>
          <a:lstStyle/>
          <a:p>
            <a:r>
              <a:rPr lang="en-US" altLang="en-US" b="1">
                <a:solidFill>
                  <a:srgbClr val="36647E"/>
                </a:solidFill>
                <a:latin typeface="Arial" panose="020B0604020202020204" pitchFamily="34" charset="0"/>
                <a:cs typeface="Arial" panose="020B0604020202020204" pitchFamily="34" charset="0"/>
              </a:rPr>
              <a:t>Directions</a:t>
            </a:r>
          </a:p>
        </p:txBody>
      </p:sp>
      <p:sp>
        <p:nvSpPr>
          <p:cNvPr id="3074" name="Content Placeholder 6">
            <a:extLst>
              <a:ext uri="{FF2B5EF4-FFF2-40B4-BE49-F238E27FC236}">
                <a16:creationId xmlns:a16="http://schemas.microsoft.com/office/drawing/2014/main" id="{BDCF73A0-B15E-37C5-D0B6-12B16C4A940F}"/>
              </a:ext>
            </a:extLst>
          </p:cNvPr>
          <p:cNvSpPr>
            <a:spLocks noGrp="1"/>
          </p:cNvSpPr>
          <p:nvPr>
            <p:ph idx="1"/>
          </p:nvPr>
        </p:nvSpPr>
        <p:spPr>
          <a:xfrm>
            <a:off x="685800" y="2036329"/>
            <a:ext cx="7772400" cy="663222"/>
          </a:xfrm>
        </p:spPr>
        <p:txBody>
          <a:bodyPr/>
          <a:lstStyle/>
          <a:p>
            <a:pPr marL="0" indent="0" algn="ctr">
              <a:buFont typeface="Arial" panose="020B0604020202020204" pitchFamily="34" charset="0"/>
              <a:buNone/>
              <a:defRPr/>
            </a:pPr>
            <a:r>
              <a:rPr lang="en-US" altLang="en-US" sz="2400" dirty="0">
                <a:solidFill>
                  <a:srgbClr val="545454"/>
                </a:solidFill>
                <a:latin typeface="Arial" panose="020B0604020202020204" pitchFamily="34" charset="0"/>
                <a:cs typeface="Arial" panose="020B0604020202020204" pitchFamily="34" charset="0"/>
              </a:rPr>
              <a:t>This game consists of two rounds:</a:t>
            </a:r>
          </a:p>
          <a:p>
            <a:pPr marL="0" indent="0" algn="ctr">
              <a:buFont typeface="Arial" panose="020B0604020202020204" pitchFamily="34" charset="0"/>
              <a:buNone/>
              <a:defRPr/>
            </a:pPr>
            <a:endParaRPr lang="en-US" altLang="en-US" sz="2400" dirty="0">
              <a:solidFill>
                <a:srgbClr val="545454"/>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8017BB1-28B5-A51C-29D1-CB8961A9405B}"/>
              </a:ext>
            </a:extLst>
          </p:cNvPr>
          <p:cNvSpPr/>
          <p:nvPr/>
        </p:nvSpPr>
        <p:spPr>
          <a:xfrm>
            <a:off x="2074275" y="3077227"/>
            <a:ext cx="2335389" cy="1196622"/>
          </a:xfrm>
          <a:prstGeom prst="roundRect">
            <a:avLst/>
          </a:prstGeom>
          <a:solidFill>
            <a:srgbClr val="36647E"/>
          </a:solidFill>
          <a:ln>
            <a:solidFill>
              <a:srgbClr val="54545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Round 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Candy vs. Medicine</a:t>
            </a:r>
          </a:p>
        </p:txBody>
      </p:sp>
      <p:sp>
        <p:nvSpPr>
          <p:cNvPr id="5" name="Rectangle: Rounded Corners 4">
            <a:extLst>
              <a:ext uri="{FF2B5EF4-FFF2-40B4-BE49-F238E27FC236}">
                <a16:creationId xmlns:a16="http://schemas.microsoft.com/office/drawing/2014/main" id="{F4A62847-84AF-3072-31C3-3D14E697BBBB}"/>
              </a:ext>
            </a:extLst>
          </p:cNvPr>
          <p:cNvSpPr/>
          <p:nvPr/>
        </p:nvSpPr>
        <p:spPr>
          <a:xfrm>
            <a:off x="4714464" y="3077227"/>
            <a:ext cx="2335389" cy="1196622"/>
          </a:xfrm>
          <a:prstGeom prst="roundRect">
            <a:avLst/>
          </a:prstGeom>
          <a:solidFill>
            <a:srgbClr val="36647E"/>
          </a:solidFill>
          <a:ln>
            <a:solidFill>
              <a:srgbClr val="545454"/>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cs typeface="Arial"/>
              </a:rPr>
              <a:t>Round 2</a:t>
            </a:r>
          </a:p>
          <a:p>
            <a:pPr algn="ctr">
              <a:defRPr/>
            </a:pPr>
            <a:r>
              <a:rPr lang="en-US">
                <a:solidFill>
                  <a:prstClr val="white"/>
                </a:solidFill>
                <a:latin typeface="Arial" panose="020B0604020202020204" pitchFamily="34" charset="0"/>
                <a:cs typeface="Arial" panose="020B0604020202020204" pitchFamily="34" charset="0"/>
              </a:rPr>
              <a:t>I Spy…</a:t>
            </a:r>
            <a:endParaRPr lang="en-US"/>
          </a:p>
        </p:txBody>
      </p:sp>
      <p:sp>
        <p:nvSpPr>
          <p:cNvPr id="2" name="Content Placeholder 6">
            <a:extLst>
              <a:ext uri="{FF2B5EF4-FFF2-40B4-BE49-F238E27FC236}">
                <a16:creationId xmlns:a16="http://schemas.microsoft.com/office/drawing/2014/main" id="{3960F7F3-D9C5-D8AA-F3A2-13A00A09996E}"/>
              </a:ext>
            </a:extLst>
          </p:cNvPr>
          <p:cNvSpPr txBox="1">
            <a:spLocks/>
          </p:cNvSpPr>
          <p:nvPr/>
        </p:nvSpPr>
        <p:spPr bwMode="auto">
          <a:xfrm>
            <a:off x="685800" y="5029201"/>
            <a:ext cx="7772400" cy="9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Ready to learn how to keep medicines </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 in your home?  </a:t>
            </a:r>
            <a:r>
              <a:rPr kumimoji="0" lang="en-US" altLang="en-US" sz="24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Let’s play!</a:t>
            </a:r>
          </a:p>
          <a:p>
            <a:pPr marL="457200" marR="0" lvl="0" indent="-457200" algn="l" defTabSz="457200" rtl="0" eaLnBrk="0" fontAlgn="base" latinLnBrk="0" hangingPunct="0">
              <a:lnSpc>
                <a:spcPct val="100000"/>
              </a:lnSpc>
              <a:spcBef>
                <a:spcPct val="20000"/>
              </a:spcBef>
              <a:spcAft>
                <a:spcPct val="0"/>
              </a:spcAft>
              <a:buClrTx/>
              <a:buSzTx/>
              <a:buFont typeface="Calibri" panose="020F0502020204030204" pitchFamily="34" charset="0"/>
              <a:buAutoNum type="arabicPeriod"/>
              <a:tabLst/>
              <a:defRPr/>
            </a:pPr>
            <a:endParaRPr kumimoji="0" lang="en-US" altLang="en-US" sz="2400" b="0" i="0" u="none" strike="noStrike" kern="1200" cap="none" spc="0" normalizeH="0" baseline="0" noProof="0">
              <a:ln>
                <a:noFill/>
              </a:ln>
              <a:solidFill>
                <a:srgbClr val="545454"/>
              </a:solidFill>
              <a:effectLst/>
              <a:uLnTx/>
              <a:uFillTx/>
              <a:latin typeface="Comic Sans MS" panose="030F0702030302020204" pitchFamily="66" charset="0"/>
              <a:ea typeface="MS PGothic" panose="020B0600070205080204" pitchFamily="34" charset="-128"/>
              <a:cs typeface="+mn-c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B1BF93-55D0-352B-FDC6-B32F0DBB8DBD}"/>
              </a:ext>
            </a:extLst>
          </p:cNvPr>
          <p:cNvSpPr>
            <a:spLocks noGrp="1"/>
          </p:cNvSpPr>
          <p:nvPr>
            <p:ph type="title" idx="4294967295"/>
          </p:nvPr>
        </p:nvSpPr>
        <p:spPr>
          <a:xfrm>
            <a:off x="2220383" y="2427111"/>
            <a:ext cx="4703234" cy="1557867"/>
          </a:xfrm>
          <a:prstGeom prst="roundRect">
            <a:avLst/>
          </a:prstGeom>
          <a:solidFill>
            <a:srgbClr val="36647E"/>
          </a:solidFill>
          <a:ln w="9525" cap="flat" cmpd="sng" algn="ctr">
            <a:solidFill>
              <a:srgbClr val="545454"/>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Round 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Candy vs. Medicine</a:t>
            </a:r>
          </a:p>
        </p:txBody>
      </p:sp>
      <p:pic>
        <p:nvPicPr>
          <p:cNvPr id="2" name="Picture 1">
            <a:extLst>
              <a:ext uri="{FF2B5EF4-FFF2-40B4-BE49-F238E27FC236}">
                <a16:creationId xmlns:a16="http://schemas.microsoft.com/office/drawing/2014/main" id="{463102F1-533D-7DCA-4FCC-8A1D4DAAC7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204520" y="1073087"/>
            <a:ext cx="1190625" cy="2352675"/>
          </a:xfrm>
          <a:prstGeom prst="rect">
            <a:avLst/>
          </a:prstGeom>
        </p:spPr>
      </p:pic>
      <p:pic>
        <p:nvPicPr>
          <p:cNvPr id="4" name="Picture 3">
            <a:extLst>
              <a:ext uri="{FF2B5EF4-FFF2-40B4-BE49-F238E27FC236}">
                <a16:creationId xmlns:a16="http://schemas.microsoft.com/office/drawing/2014/main" id="{F4B1F8E7-B02A-4AEC-DA84-A928E1982F7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1607" y="3430715"/>
            <a:ext cx="1438275" cy="1971675"/>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6">
            <a:extLst>
              <a:ext uri="{FF2B5EF4-FFF2-40B4-BE49-F238E27FC236}">
                <a16:creationId xmlns:a16="http://schemas.microsoft.com/office/drawing/2014/main" id="{2C64BA0A-EA5F-4BB6-08CD-2CD2544E51C1}"/>
              </a:ext>
            </a:extLst>
          </p:cNvPr>
          <p:cNvSpPr>
            <a:spLocks noGrp="1"/>
          </p:cNvSpPr>
          <p:nvPr>
            <p:ph type="title"/>
          </p:nvPr>
        </p:nvSpPr>
        <p:spPr>
          <a:xfrm>
            <a:off x="1181100" y="685800"/>
            <a:ext cx="6934200" cy="1143000"/>
          </a:xfrm>
        </p:spPr>
        <p:txBody>
          <a:bodyPr/>
          <a:lstStyle/>
          <a:p>
            <a:r>
              <a:rPr lang="en-US" altLang="en-US" b="1">
                <a:solidFill>
                  <a:srgbClr val="36647E"/>
                </a:solidFill>
                <a:latin typeface="Arial" panose="020B0604020202020204" pitchFamily="34" charset="0"/>
                <a:cs typeface="Arial" panose="020B0604020202020204" pitchFamily="34" charset="0"/>
              </a:rPr>
              <a:t>Directions – Round 1</a:t>
            </a:r>
          </a:p>
        </p:txBody>
      </p:sp>
      <p:sp>
        <p:nvSpPr>
          <p:cNvPr id="3074" name="Content Placeholder 6">
            <a:extLst>
              <a:ext uri="{FF2B5EF4-FFF2-40B4-BE49-F238E27FC236}">
                <a16:creationId xmlns:a16="http://schemas.microsoft.com/office/drawing/2014/main" id="{6F5A1C90-A462-5014-D234-1F4FA9DE8E92}"/>
              </a:ext>
            </a:extLst>
          </p:cNvPr>
          <p:cNvSpPr>
            <a:spLocks noGrp="1"/>
          </p:cNvSpPr>
          <p:nvPr>
            <p:ph idx="1"/>
          </p:nvPr>
        </p:nvSpPr>
        <p:spPr>
          <a:xfrm>
            <a:off x="762000" y="2054578"/>
            <a:ext cx="7772400" cy="4300185"/>
          </a:xfrm>
        </p:spPr>
        <p:txBody>
          <a:bodyPr/>
          <a:lstStyle/>
          <a:p>
            <a:pPr marL="457200" indent="-457200">
              <a:buFont typeface="Calibri" panose="020F0502020204030204" pitchFamily="34" charset="0"/>
              <a:buAutoNum type="arabicPeriod"/>
              <a:defRPr/>
            </a:pPr>
            <a:r>
              <a:rPr lang="en-US" altLang="en-US" sz="2400">
                <a:solidFill>
                  <a:srgbClr val="545454"/>
                </a:solidFill>
                <a:latin typeface="Arial" panose="020B0604020202020204" pitchFamily="34" charset="0"/>
                <a:cs typeface="Arial" panose="020B0604020202020204" pitchFamily="34" charset="0"/>
              </a:rPr>
              <a:t>There are two photos on each slide: one photo is candy and one photo is medicine.</a:t>
            </a:r>
          </a:p>
          <a:p>
            <a:pPr marL="457200" indent="-457200">
              <a:buFont typeface="Calibri" panose="020F0502020204030204" pitchFamily="34" charset="0"/>
              <a:buAutoNum type="arabicPeriod"/>
              <a:defRPr/>
            </a:pPr>
            <a:endParaRPr lang="en-US" altLang="en-US" sz="2400">
              <a:solidFill>
                <a:srgbClr val="545454"/>
              </a:solidFill>
              <a:latin typeface="Arial" panose="020B0604020202020204" pitchFamily="34" charset="0"/>
              <a:cs typeface="Arial" panose="020B0604020202020204" pitchFamily="34" charset="0"/>
            </a:endParaRPr>
          </a:p>
          <a:p>
            <a:pPr marL="457200" indent="-457200">
              <a:buFont typeface="Calibri" panose="020F0502020204030204" pitchFamily="34" charset="0"/>
              <a:buAutoNum type="arabicPeriod"/>
              <a:defRPr/>
            </a:pPr>
            <a:r>
              <a:rPr lang="en-US" altLang="en-US" sz="2400">
                <a:solidFill>
                  <a:srgbClr val="545454"/>
                </a:solidFill>
                <a:latin typeface="Arial" panose="020B0604020202020204" pitchFamily="34" charset="0"/>
                <a:cs typeface="Arial" panose="020B0604020202020204" pitchFamily="34" charset="0"/>
              </a:rPr>
              <a:t>When I point to one of the photos, decide whether that photo is medicine or candy.</a:t>
            </a:r>
          </a:p>
          <a:p>
            <a:pPr marL="457200" indent="-457200">
              <a:buFont typeface="Calibri" panose="020F0502020204030204" pitchFamily="34" charset="0"/>
              <a:buAutoNum type="arabicPeriod"/>
              <a:defRPr/>
            </a:pPr>
            <a:endParaRPr lang="en-US" altLang="en-US" sz="2400">
              <a:solidFill>
                <a:srgbClr val="545454"/>
              </a:solidFill>
              <a:latin typeface="Arial" panose="020B0604020202020204" pitchFamily="34" charset="0"/>
              <a:cs typeface="Arial" panose="020B0604020202020204" pitchFamily="34" charset="0"/>
            </a:endParaRPr>
          </a:p>
          <a:p>
            <a:pPr marL="457200" indent="-457200">
              <a:buFont typeface="Calibri" panose="020F0502020204030204" pitchFamily="34" charset="0"/>
              <a:buAutoNum type="arabicPeriod"/>
              <a:defRPr/>
            </a:pPr>
            <a:r>
              <a:rPr lang="en-US" altLang="en-US" sz="2400">
                <a:solidFill>
                  <a:srgbClr val="545454"/>
                </a:solidFill>
                <a:latin typeface="Arial" panose="020B0604020202020204" pitchFamily="34" charset="0"/>
                <a:cs typeface="Arial" panose="020B0604020202020204" pitchFamily="34" charset="0"/>
              </a:rPr>
              <a:t>Take turns sharing your answer by saying </a:t>
            </a:r>
            <a:r>
              <a:rPr lang="en-US" altLang="en-US" sz="2400" b="1">
                <a:solidFill>
                  <a:srgbClr val="545454"/>
                </a:solidFill>
                <a:latin typeface="Arial" panose="020B0604020202020204" pitchFamily="34" charset="0"/>
                <a:cs typeface="Arial" panose="020B0604020202020204" pitchFamily="34" charset="0"/>
              </a:rPr>
              <a:t>“Candy” </a:t>
            </a:r>
            <a:r>
              <a:rPr lang="en-US" altLang="en-US" sz="2400">
                <a:solidFill>
                  <a:srgbClr val="545454"/>
                </a:solidFill>
                <a:latin typeface="Arial" panose="020B0604020202020204" pitchFamily="34" charset="0"/>
                <a:cs typeface="Arial" panose="020B0604020202020204" pitchFamily="34" charset="0"/>
              </a:rPr>
              <a:t>or </a:t>
            </a:r>
            <a:r>
              <a:rPr lang="en-US" altLang="en-US" sz="2400" b="1">
                <a:solidFill>
                  <a:srgbClr val="545454"/>
                </a:solidFill>
                <a:latin typeface="Arial" panose="020B0604020202020204" pitchFamily="34" charset="0"/>
                <a:cs typeface="Arial" panose="020B0604020202020204" pitchFamily="34" charset="0"/>
              </a:rPr>
              <a:t>“Medicine”</a:t>
            </a:r>
            <a:r>
              <a:rPr lang="en-US" altLang="en-US" sz="2400">
                <a:solidFill>
                  <a:srgbClr val="545454"/>
                </a:solidFill>
                <a:latin typeface="Arial" panose="020B0604020202020204" pitchFamily="34" charset="0"/>
                <a:cs typeface="Arial" panose="020B0604020202020204" pitchFamily="34" charset="0"/>
              </a:rPr>
              <a:t>.</a:t>
            </a: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F21056-906B-21FC-CA48-B2C4B3D631CD}"/>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815463D6-C69C-C5AE-A6F9-A9298FB0FBD9}"/>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1270" name="Title 10">
            <a:extLst>
              <a:ext uri="{FF2B5EF4-FFF2-40B4-BE49-F238E27FC236}">
                <a16:creationId xmlns:a16="http://schemas.microsoft.com/office/drawing/2014/main" id="{63140BFD-832C-A999-252C-CF92048E318D}"/>
              </a:ext>
            </a:extLst>
          </p:cNvPr>
          <p:cNvSpPr>
            <a:spLocks noGrp="1"/>
          </p:cNvSpPr>
          <p:nvPr>
            <p:ph type="title"/>
          </p:nvPr>
        </p:nvSpPr>
        <p:spPr>
          <a:xfrm>
            <a:off x="457200" y="762000"/>
            <a:ext cx="8229600" cy="1143000"/>
          </a:xfrm>
        </p:spPr>
        <p:txBody>
          <a:bodyPr/>
          <a:lstStyle/>
          <a:p>
            <a:pPr marL="742950" indent="-742950">
              <a:buAutoNum type="arabicPeriod"/>
            </a:pPr>
            <a:r>
              <a:rPr lang="en-US" altLang="en-US" b="1" dirty="0">
                <a:solidFill>
                  <a:srgbClr val="36647E"/>
                </a:solidFill>
                <a:latin typeface="Arial"/>
                <a:ea typeface="MS PGothic"/>
                <a:cs typeface="Arial"/>
              </a:rPr>
              <a:t>Candy or Medicine?</a:t>
            </a:r>
            <a:endParaRPr lang="en-US" dirty="0"/>
          </a:p>
        </p:txBody>
      </p:sp>
      <p:pic>
        <p:nvPicPr>
          <p:cNvPr id="3" name="Picture 2" descr="Red rounded candy or medicine image 1.">
            <a:extLst>
              <a:ext uri="{FF2B5EF4-FFF2-40B4-BE49-F238E27FC236}">
                <a16:creationId xmlns:a16="http://schemas.microsoft.com/office/drawing/2014/main" id="{0C86D1AD-D668-FC34-AED7-F76E0EB70B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62400"/>
            <a:ext cx="183197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 rounded candy or medicine image 2.">
            <a:extLst>
              <a:ext uri="{FF2B5EF4-FFF2-40B4-BE49-F238E27FC236}">
                <a16:creationId xmlns:a16="http://schemas.microsoft.com/office/drawing/2014/main" id="{58E4E1DE-D19A-65EF-EB41-82E5CEAD97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8713" y="4191000"/>
            <a:ext cx="205263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ed medicine image 1.">
            <a:extLst>
              <a:ext uri="{FF2B5EF4-FFF2-40B4-BE49-F238E27FC236}">
                <a16:creationId xmlns:a16="http://schemas.microsoft.com/office/drawing/2014/main" id="{456BBF34-6B72-FF2A-3730-C8A61B0EC4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2860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 skittles candy image 2">
            <a:extLst>
              <a:ext uri="{FF2B5EF4-FFF2-40B4-BE49-F238E27FC236}">
                <a16:creationId xmlns:a16="http://schemas.microsoft.com/office/drawing/2014/main" id="{C0ED731C-ADA3-331D-6B27-9C90E26EAA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306638"/>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D85304-3BA8-1373-BBF0-1A2AEB8C2F2C}"/>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4" name="Rectangle 13">
            <a:extLst>
              <a:ext uri="{FF2B5EF4-FFF2-40B4-BE49-F238E27FC236}">
                <a16:creationId xmlns:a16="http://schemas.microsoft.com/office/drawing/2014/main" id="{ED55A50E-A997-4E5C-D9B5-89D33E3D18ED}"/>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3318" name="Title 10">
            <a:extLst>
              <a:ext uri="{FF2B5EF4-FFF2-40B4-BE49-F238E27FC236}">
                <a16:creationId xmlns:a16="http://schemas.microsoft.com/office/drawing/2014/main" id="{238AB2F7-36F3-CB1A-83EA-6E233EECD524}"/>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2. Candy or Medicine?</a:t>
            </a:r>
          </a:p>
        </p:txBody>
      </p:sp>
      <p:pic>
        <p:nvPicPr>
          <p:cNvPr id="8" name="Picture 7" descr="Gummi bears candy or medicine image 1">
            <a:extLst>
              <a:ext uri="{FF2B5EF4-FFF2-40B4-BE49-F238E27FC236}">
                <a16:creationId xmlns:a16="http://schemas.microsoft.com/office/drawing/2014/main" id="{B00E1634-FEC0-2038-125C-0BC83F740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4063" y="3810000"/>
            <a:ext cx="209073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ummi bears candy or medicine image 2">
            <a:extLst>
              <a:ext uri="{FF2B5EF4-FFF2-40B4-BE49-F238E27FC236}">
                <a16:creationId xmlns:a16="http://schemas.microsoft.com/office/drawing/2014/main" id="{B46F6A33-A572-24DD-8E81-47BB43AD5A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3962400"/>
            <a:ext cx="224631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ummi bears candy image 1">
            <a:extLst>
              <a:ext uri="{FF2B5EF4-FFF2-40B4-BE49-F238E27FC236}">
                <a16:creationId xmlns:a16="http://schemas.microsoft.com/office/drawing/2014/main" id="{E11B6AD4-503D-666A-0B30-A3226349EC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28282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ummi vitamins medicine image 2">
            <a:extLst>
              <a:ext uri="{FF2B5EF4-FFF2-40B4-BE49-F238E27FC236}">
                <a16:creationId xmlns:a16="http://schemas.microsoft.com/office/drawing/2014/main" id="{F80C3DBF-CFA7-9E60-686F-59E94E43CA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314575"/>
            <a:ext cx="167163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B9C43-D7A9-0867-6AC7-72A5D75781A8}"/>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FAF7028B-6E8E-D73B-1BEA-C737D895E8A2}"/>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DF8C876E-09CC-B687-0598-A180981184AB}"/>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3. Candy or Medicine?</a:t>
            </a:r>
          </a:p>
        </p:txBody>
      </p:sp>
      <p:pic>
        <p:nvPicPr>
          <p:cNvPr id="3" name="Picture 2" descr="White rectangular candy or medicine image 1">
            <a:extLst>
              <a:ext uri="{FF2B5EF4-FFF2-40B4-BE49-F238E27FC236}">
                <a16:creationId xmlns:a16="http://schemas.microsoft.com/office/drawing/2014/main" id="{0D410166-531A-ED23-74D3-20596B9CE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62400"/>
            <a:ext cx="185578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hite rectangular candy or medicine image 2">
            <a:extLst>
              <a:ext uri="{FF2B5EF4-FFF2-40B4-BE49-F238E27FC236}">
                <a16:creationId xmlns:a16="http://schemas.microsoft.com/office/drawing/2014/main" id="{3A887D09-4BA4-B74B-58F7-AE8AC0EB4C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3851275"/>
            <a:ext cx="22606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hite tic tac candy image 1">
            <a:extLst>
              <a:ext uri="{FF2B5EF4-FFF2-40B4-BE49-F238E27FC236}">
                <a16:creationId xmlns:a16="http://schemas.microsoft.com/office/drawing/2014/main" id="{20435AA5-6453-C230-F902-EA30C66C6D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860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hite medicine image 2">
            <a:extLst>
              <a:ext uri="{FF2B5EF4-FFF2-40B4-BE49-F238E27FC236}">
                <a16:creationId xmlns:a16="http://schemas.microsoft.com/office/drawing/2014/main" id="{9A066532-5337-887C-70CA-A091677302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95525"/>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6EE9-E2CA-BC2D-15F6-FA2C0FCD3D2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B6DD8EA-B44B-E9B3-CDB6-8917E95AA0E4}"/>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19CF7C5E-DA9B-4E9E-AFB4-C26F079BEC39}"/>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C555E7A4-A0F7-E003-F7F2-E0640D3D29C4}"/>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4. Candy or Medicine?</a:t>
            </a:r>
          </a:p>
        </p:txBody>
      </p:sp>
      <p:pic>
        <p:nvPicPr>
          <p:cNvPr id="11" name="Picture 10" descr="pink oval candy or medicine image 1">
            <a:extLst>
              <a:ext uri="{FF2B5EF4-FFF2-40B4-BE49-F238E27FC236}">
                <a16:creationId xmlns:a16="http://schemas.microsoft.com/office/drawing/2014/main" id="{3C1CF466-5DFC-4EB6-DCCB-34AB09425A79}"/>
              </a:ext>
            </a:extLst>
          </p:cNvPr>
          <p:cNvPicPr>
            <a:picLocks noChangeAspect="1"/>
          </p:cNvPicPr>
          <p:nvPr/>
        </p:nvPicPr>
        <p:blipFill>
          <a:blip r:embed="rId4">
            <a:extLst>
              <a:ext uri="{28A0092B-C50C-407E-A947-70E740481C1C}">
                <a14:useLocalDpi xmlns:a14="http://schemas.microsoft.com/office/drawing/2010/main" val="0"/>
              </a:ext>
            </a:extLst>
          </a:blip>
          <a:srcRect r="15625"/>
          <a:stretch>
            <a:fillRect/>
          </a:stretch>
        </p:blipFill>
        <p:spPr bwMode="auto">
          <a:xfrm>
            <a:off x="2378647" y="4003802"/>
            <a:ext cx="1986089" cy="17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ink oval medicine or candy image 2">
            <a:extLst>
              <a:ext uri="{FF2B5EF4-FFF2-40B4-BE49-F238E27FC236}">
                <a16:creationId xmlns:a16="http://schemas.microsoft.com/office/drawing/2014/main" id="{AB2F3F3B-F718-91C5-C534-763F53E6238F}"/>
              </a:ext>
            </a:extLst>
          </p:cNvPr>
          <p:cNvPicPr>
            <a:picLocks noChangeAspect="1"/>
          </p:cNvPicPr>
          <p:nvPr/>
        </p:nvPicPr>
        <p:blipFill>
          <a:blip r:embed="rId5">
            <a:extLst>
              <a:ext uri="{28A0092B-C50C-407E-A947-70E740481C1C}">
                <a14:useLocalDpi xmlns:a14="http://schemas.microsoft.com/office/drawing/2010/main" val="0"/>
              </a:ext>
            </a:extLst>
          </a:blip>
          <a:srcRect t="8730" b="11905"/>
          <a:stretch>
            <a:fillRect/>
          </a:stretch>
        </p:blipFill>
        <p:spPr bwMode="auto">
          <a:xfrm>
            <a:off x="6515354" y="3917506"/>
            <a:ext cx="180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nk medicine image 1">
            <a:extLst>
              <a:ext uri="{FF2B5EF4-FFF2-40B4-BE49-F238E27FC236}">
                <a16:creationId xmlns:a16="http://schemas.microsoft.com/office/drawing/2014/main" id="{9AA66DCD-B209-5D3E-3BC7-5FB5E97A3B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6592" y="2195767"/>
            <a:ext cx="1783080" cy="238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ink mike and ike candy image 2">
            <a:extLst>
              <a:ext uri="{FF2B5EF4-FFF2-40B4-BE49-F238E27FC236}">
                <a16:creationId xmlns:a16="http://schemas.microsoft.com/office/drawing/2014/main" id="{1D90E324-3942-250C-6474-ED2AD7734E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5464" y="2195767"/>
            <a:ext cx="2762568" cy="207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853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AD79A5-C4EB-430D-A97B-84E296011812}">
  <ds:schemaRefs>
    <ds:schemaRef ds:uri="http://schemas.microsoft.com/sharepoint/v3/contenttype/forms"/>
  </ds:schemaRefs>
</ds:datastoreItem>
</file>

<file path=customXml/itemProps2.xml><?xml version="1.0" encoding="utf-8"?>
<ds:datastoreItem xmlns:ds="http://schemas.openxmlformats.org/officeDocument/2006/customXml" ds:itemID="{5D996889-71D5-4DAC-B5C7-282FEE4B6FD2}">
  <ds:schemaRefs>
    <ds:schemaRef ds:uri="3e8c44b7-8373-451f-836e-2beeec1704e0"/>
    <ds:schemaRef ds:uri="7bd532b3-53c2-47db-a10a-4e8d82d76c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644C18-6E75-4DDD-9559-09335C31C852}">
  <ds:schemaRefs>
    <ds:schemaRef ds:uri="3e8c44b7-8373-451f-836e-2beeec1704e0"/>
    <ds:schemaRef ds:uri="7bd532b3-53c2-47db-a10a-4e8d82d76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TotalTime>
  <Words>1833</Words>
  <Application>Microsoft Office PowerPoint</Application>
  <PresentationFormat>On-screen Show (4:3)</PresentationFormat>
  <Paragraphs>168</Paragraphs>
  <Slides>19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Arial,Sans-Serif</vt:lpstr>
      <vt:lpstr>Calibri</vt:lpstr>
      <vt:lpstr>Comic Sans MS</vt:lpstr>
      <vt:lpstr>Source Sans Pro</vt:lpstr>
      <vt:lpstr>Times New Roman</vt:lpstr>
      <vt:lpstr>Office Theme</vt:lpstr>
      <vt:lpstr>1_Office Theme</vt:lpstr>
      <vt:lpstr>Medication Safety Patrol: Keeping Medicines Safe Game </vt:lpstr>
      <vt:lpstr>Medication Safety Rules</vt:lpstr>
      <vt:lpstr>Directions</vt:lpstr>
      <vt:lpstr>Round 1 Candy vs. Medicine</vt:lpstr>
      <vt:lpstr>Directions – Round 1</vt:lpstr>
      <vt:lpstr>Candy or Medicine?</vt:lpstr>
      <vt:lpstr>2. Candy or Medicine?</vt:lpstr>
      <vt:lpstr>3. Candy or Medicine?</vt:lpstr>
      <vt:lpstr>4. Candy or Medicine?</vt:lpstr>
      <vt:lpstr>5. Candy or Medicine?</vt:lpstr>
      <vt:lpstr>6. Candy or Medicine?</vt:lpstr>
      <vt:lpstr>To stay safe, please remember:</vt:lpstr>
      <vt:lpstr>Round 2 I Spy...</vt:lpstr>
      <vt:lpstr>Directions – Round 2</vt:lpstr>
      <vt:lpstr>I Spy a safe place for storing medicine in a bathroom or bedroom…</vt:lpstr>
      <vt:lpstr>I Spy the safe place for storing medicine in a kitchen…</vt:lpstr>
      <vt:lpstr>I Spy the safe place for storing medicine when leaving the house…</vt:lpstr>
      <vt:lpstr>To stay safe, please remember:</vt:lpstr>
      <vt:lpstr>Remember the  Medication Safety Rules:</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 or Candy?</dc:title>
  <dc:creator>Erika Weks</dc:creator>
  <cp:lastModifiedBy>Downing, Molly</cp:lastModifiedBy>
  <cp:revision>13</cp:revision>
  <cp:lastPrinted>2013-12-03T16:49:20Z</cp:lastPrinted>
  <dcterms:created xsi:type="dcterms:W3CDTF">2013-06-21T13:37:44Z</dcterms:created>
  <dcterms:modified xsi:type="dcterms:W3CDTF">2026-02-21T17:57:47Z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0D4AEBE8-D8C5-4D9D-825A-82D57427CE40</vt:lpwstr>
  </property>
  <property fmtid="{D5CDD505-2E9C-101B-9397-08002B2CF9AE}" pid="3" name="ArticulatePath">
    <vt:lpwstr>MedSafety_MedicineCandyGame</vt:lpwstr>
  </property>
  <property fmtid="{D5CDD505-2E9C-101B-9397-08002B2CF9AE}" pid="4" name="ContentTypeId">
    <vt:lpwstr>0x010100CB3CD949663AD84FB01C77AB0EE3AAB3</vt:lpwstr>
  </property>
  <property fmtid="{D5CDD505-2E9C-101B-9397-08002B2CF9AE}" pid="5" name="MediaServiceImageTags">
    <vt:lpwstr/>
  </property>
</Properties>
</file>