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1" r:id="rId6"/>
  </p:sldMasterIdLst>
  <p:notesMasterIdLst>
    <p:notesMasterId r:id="rId33"/>
  </p:notesMasterIdLst>
  <p:handoutMasterIdLst>
    <p:handoutMasterId r:id="rId34"/>
  </p:handoutMasterIdLst>
  <p:sldIdLst>
    <p:sldId id="320" r:id="rId7"/>
    <p:sldId id="317" r:id="rId8"/>
    <p:sldId id="323" r:id="rId9"/>
    <p:sldId id="326" r:id="rId10"/>
    <p:sldId id="272" r:id="rId11"/>
    <p:sldId id="282" r:id="rId12"/>
    <p:sldId id="343" r:id="rId13"/>
    <p:sldId id="330" r:id="rId14"/>
    <p:sldId id="350" r:id="rId15"/>
    <p:sldId id="307" r:id="rId16"/>
    <p:sldId id="308" r:id="rId17"/>
    <p:sldId id="333" r:id="rId18"/>
    <p:sldId id="351" r:id="rId19"/>
    <p:sldId id="338" r:id="rId20"/>
    <p:sldId id="339" r:id="rId21"/>
    <p:sldId id="352" r:id="rId22"/>
    <p:sldId id="302" r:id="rId23"/>
    <p:sldId id="328" r:id="rId24"/>
    <p:sldId id="353" r:id="rId25"/>
    <p:sldId id="335" r:id="rId26"/>
    <p:sldId id="336" r:id="rId27"/>
    <p:sldId id="360" r:id="rId28"/>
    <p:sldId id="354" r:id="rId29"/>
    <p:sldId id="341" r:id="rId30"/>
    <p:sldId id="342" r:id="rId31"/>
    <p:sldId id="304" r:id="rId32"/>
  </p:sldIdLst>
  <p:sldSz cx="9144000" cy="6858000" type="screen4x3"/>
  <p:notesSz cx="7023100" cy="9309100"/>
  <p:custDataLst>
    <p:tags r:id="rId3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552380-AE49-389A-47E6-2FC7DCB91076}" name="Silvaroli, Josie" initials="SJ" userId="S::silvaroli.1@osu.edu::f34c3c8f-c71b-4e25-a0e3-48356815d5b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6647E"/>
    <a:srgbClr val="325E76"/>
    <a:srgbClr val="5976AF"/>
    <a:srgbClr val="48BAC8"/>
    <a:srgbClr val="F6F1E4"/>
    <a:srgbClr val="A9A8A9"/>
    <a:srgbClr val="A3D183"/>
    <a:srgbClr val="5F5F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20ED4-5C42-4DC6-A762-C8490FE5620D}" v="57" dt="2026-02-21T15:04:02.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99" autoAdjust="0"/>
  </p:normalViewPr>
  <p:slideViewPr>
    <p:cSldViewPr snapToGrid="0">
      <p:cViewPr varScale="1">
        <p:scale>
          <a:sx n="53" d="100"/>
          <a:sy n="53" d="100"/>
        </p:scale>
        <p:origin x="1588" y="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roli, Josie" userId="f34c3c8f-c71b-4e25-a0e3-48356815d5b4" providerId="ADAL" clId="{90DCFB77-282C-4240-B704-615A958E5EBC}"/>
    <pc:docChg chg="undo custSel modSld">
      <pc:chgData name="Silvaroli, Josie" userId="f34c3c8f-c71b-4e25-a0e3-48356815d5b4" providerId="ADAL" clId="{90DCFB77-282C-4240-B704-615A958E5EBC}" dt="2026-02-11T19:00:40.732" v="253" actId="20577"/>
      <pc:docMkLst>
        <pc:docMk/>
      </pc:docMkLst>
      <pc:sldChg chg="delSp modSp mod">
        <pc:chgData name="Silvaroli, Josie" userId="f34c3c8f-c71b-4e25-a0e3-48356815d5b4" providerId="ADAL" clId="{90DCFB77-282C-4240-B704-615A958E5EBC}" dt="2026-02-11T16:20:46.193" v="181" actId="478"/>
        <pc:sldMkLst>
          <pc:docMk/>
          <pc:sldMk cId="0" sldId="272"/>
        </pc:sldMkLst>
        <pc:spChg chg="mod">
          <ac:chgData name="Silvaroli, Josie" userId="f34c3c8f-c71b-4e25-a0e3-48356815d5b4" providerId="ADAL" clId="{90DCFB77-282C-4240-B704-615A958E5EBC}" dt="2026-02-11T16:15:57.821" v="132" actId="33553"/>
          <ac:spMkLst>
            <pc:docMk/>
            <pc:sldMk cId="0" sldId="272"/>
            <ac:spMk id="2" creationId="{7E31AC43-7C0E-F1DB-0B2B-BD5FCCFBE9AD}"/>
          </ac:spMkLst>
        </pc:spChg>
        <pc:picChg chg="mod">
          <ac:chgData name="Silvaroli, Josie" userId="f34c3c8f-c71b-4e25-a0e3-48356815d5b4" providerId="ADAL" clId="{90DCFB77-282C-4240-B704-615A958E5EBC}" dt="2026-02-11T16:09:05.073" v="32" actId="962"/>
          <ac:picMkLst>
            <pc:docMk/>
            <pc:sldMk cId="0" sldId="272"/>
            <ac:picMk id="8" creationId="{640484AD-765C-A651-226B-F3CC96649E88}"/>
          </ac:picMkLst>
        </pc:picChg>
        <pc:picChg chg="mod">
          <ac:chgData name="Silvaroli, Josie" userId="f34c3c8f-c71b-4e25-a0e3-48356815d5b4" providerId="ADAL" clId="{90DCFB77-282C-4240-B704-615A958E5EBC}" dt="2026-02-11T16:09:05.641" v="33" actId="962"/>
          <ac:picMkLst>
            <pc:docMk/>
            <pc:sldMk cId="0" sldId="272"/>
            <ac:picMk id="9" creationId="{C05BC4F3-FD50-EBE4-4DBA-F4CE80B8370E}"/>
          </ac:picMkLst>
        </pc:picChg>
        <pc:picChg chg="mod">
          <ac:chgData name="Silvaroli, Josie" userId="f34c3c8f-c71b-4e25-a0e3-48356815d5b4" providerId="ADAL" clId="{90DCFB77-282C-4240-B704-615A958E5EBC}" dt="2026-02-11T16:09:06.204" v="34" actId="962"/>
          <ac:picMkLst>
            <pc:docMk/>
            <pc:sldMk cId="0" sldId="272"/>
            <ac:picMk id="10" creationId="{2701243D-6D49-C492-C098-8CA3C1BD4251}"/>
          </ac:picMkLst>
        </pc:picChg>
        <pc:picChg chg="mod">
          <ac:chgData name="Silvaroli, Josie" userId="f34c3c8f-c71b-4e25-a0e3-48356815d5b4" providerId="ADAL" clId="{90DCFB77-282C-4240-B704-615A958E5EBC}" dt="2026-02-11T16:09:04.184" v="31" actId="962"/>
          <ac:picMkLst>
            <pc:docMk/>
            <pc:sldMk cId="0" sldId="272"/>
            <ac:picMk id="11" creationId="{4801FFD7-D781-F173-DD27-53AFC19FB7F2}"/>
          </ac:picMkLst>
        </pc:picChg>
        <pc:picChg chg="mod">
          <ac:chgData name="Silvaroli, Josie" userId="f34c3c8f-c71b-4e25-a0e3-48356815d5b4" providerId="ADAL" clId="{90DCFB77-282C-4240-B704-615A958E5EBC}" dt="2026-02-11T16:09:06.978" v="35" actId="962"/>
          <ac:picMkLst>
            <pc:docMk/>
            <pc:sldMk cId="0" sldId="272"/>
            <ac:picMk id="12" creationId="{D13FBF58-5700-9FFB-88C2-3C6D61977FFB}"/>
          </ac:picMkLst>
        </pc:picChg>
        <pc:picChg chg="mod">
          <ac:chgData name="Silvaroli, Josie" userId="f34c3c8f-c71b-4e25-a0e3-48356815d5b4" providerId="ADAL" clId="{90DCFB77-282C-4240-B704-615A958E5EBC}" dt="2026-02-11T16:09:02.803" v="30" actId="962"/>
          <ac:picMkLst>
            <pc:docMk/>
            <pc:sldMk cId="0" sldId="272"/>
            <ac:picMk id="2050" creationId="{6556F2C3-BC48-D313-7211-A0EB75FD9A52}"/>
          </ac:picMkLst>
        </pc:picChg>
      </pc:sldChg>
      <pc:sldChg chg="delSp modSp mod">
        <pc:chgData name="Silvaroli, Josie" userId="f34c3c8f-c71b-4e25-a0e3-48356815d5b4" providerId="ADAL" clId="{90DCFB77-282C-4240-B704-615A958E5EBC}" dt="2026-02-11T16:21:15.288" v="186" actId="13244"/>
        <pc:sldMkLst>
          <pc:docMk/>
          <pc:sldMk cId="0" sldId="282"/>
        </pc:sldMkLst>
        <pc:spChg chg="mod">
          <ac:chgData name="Silvaroli, Josie" userId="f34c3c8f-c71b-4e25-a0e3-48356815d5b4" providerId="ADAL" clId="{90DCFB77-282C-4240-B704-615A958E5EBC}" dt="2026-02-11T16:21:15.288" v="186" actId="13244"/>
          <ac:spMkLst>
            <pc:docMk/>
            <pc:sldMk cId="0" sldId="282"/>
            <ac:spMk id="22533" creationId="{975704DF-A2E2-600C-B947-6880A5FAF011}"/>
          </ac:spMkLst>
        </pc:spChg>
        <pc:grpChg chg="mod">
          <ac:chgData name="Silvaroli, Josie" userId="f34c3c8f-c71b-4e25-a0e3-48356815d5b4" providerId="ADAL" clId="{90DCFB77-282C-4240-B704-615A958E5EBC}" dt="2026-02-11T16:09:14.069" v="37" actId="962"/>
          <ac:grpSpMkLst>
            <pc:docMk/>
            <pc:sldMk cId="0" sldId="282"/>
            <ac:grpSpMk id="2" creationId="{4F699C12-0FF5-478A-11E6-3F27CB47E93A}"/>
          </ac:grpSpMkLst>
        </pc:grpChg>
      </pc:sldChg>
      <pc:sldChg chg="delSp modSp">
        <pc:chgData name="Silvaroli, Josie" userId="f34c3c8f-c71b-4e25-a0e3-48356815d5b4" providerId="ADAL" clId="{90DCFB77-282C-4240-B704-615A958E5EBC}" dt="2026-02-11T16:25:14.236" v="218" actId="478"/>
        <pc:sldMkLst>
          <pc:docMk/>
          <pc:sldMk cId="0" sldId="302"/>
        </pc:sldMkLst>
        <pc:spChg chg="mod">
          <ac:chgData name="Silvaroli, Josie" userId="f34c3c8f-c71b-4e25-a0e3-48356815d5b4" providerId="ADAL" clId="{90DCFB77-282C-4240-B704-615A958E5EBC}" dt="2026-02-11T16:25:05.337" v="216" actId="13244"/>
          <ac:spMkLst>
            <pc:docMk/>
            <pc:sldMk cId="0" sldId="302"/>
            <ac:spMk id="27654" creationId="{5F78A3DA-12FB-B170-10FC-84F1F70C0ADD}"/>
          </ac:spMkLst>
        </pc:spChg>
        <pc:grpChg chg="mod">
          <ac:chgData name="Silvaroli, Josie" userId="f34c3c8f-c71b-4e25-a0e3-48356815d5b4" providerId="ADAL" clId="{90DCFB77-282C-4240-B704-615A958E5EBC}" dt="2026-02-11T16:13:34.936" v="86" actId="962"/>
          <ac:grpSpMkLst>
            <pc:docMk/>
            <pc:sldMk cId="0" sldId="302"/>
            <ac:grpSpMk id="2" creationId="{25E4515A-658B-2AB9-BE6E-E72767382D99}"/>
          </ac:grpSpMkLst>
        </pc:grpChg>
      </pc:sldChg>
      <pc:sldChg chg="delSp modSp mod">
        <pc:chgData name="Silvaroli, Josie" userId="f34c3c8f-c71b-4e25-a0e3-48356815d5b4" providerId="ADAL" clId="{90DCFB77-282C-4240-B704-615A958E5EBC}" dt="2026-02-11T19:00:40.732" v="253" actId="20577"/>
        <pc:sldMkLst>
          <pc:docMk/>
          <pc:sldMk cId="0" sldId="304"/>
        </pc:sldMkLst>
        <pc:spChg chg="ord">
          <ac:chgData name="Silvaroli, Josie" userId="f34c3c8f-c71b-4e25-a0e3-48356815d5b4" providerId="ADAL" clId="{90DCFB77-282C-4240-B704-615A958E5EBC}" dt="2026-02-11T16:27:54.464" v="238" actId="13244"/>
          <ac:spMkLst>
            <pc:docMk/>
            <pc:sldMk cId="0" sldId="304"/>
            <ac:spMk id="2" creationId="{87F30AC6-9307-976A-CBE7-547662E831CE}"/>
          </ac:spMkLst>
        </pc:spChg>
        <pc:spChg chg="mod">
          <ac:chgData name="Silvaroli, Josie" userId="f34c3c8f-c71b-4e25-a0e3-48356815d5b4" providerId="ADAL" clId="{90DCFB77-282C-4240-B704-615A958E5EBC}" dt="2026-02-11T19:00:40.732" v="253" actId="20577"/>
          <ac:spMkLst>
            <pc:docMk/>
            <pc:sldMk cId="0" sldId="304"/>
            <ac:spMk id="5" creationId="{64B6135B-710F-BD85-8623-31A98A16AC6C}"/>
          </ac:spMkLst>
        </pc:spChg>
        <pc:picChg chg="mod">
          <ac:chgData name="Silvaroli, Josie" userId="f34c3c8f-c71b-4e25-a0e3-48356815d5b4" providerId="ADAL" clId="{90DCFB77-282C-4240-B704-615A958E5EBC}" dt="2026-02-11T16:15:40.593" v="131" actId="962"/>
          <ac:picMkLst>
            <pc:docMk/>
            <pc:sldMk cId="0" sldId="304"/>
            <ac:picMk id="3" creationId="{7B4EF88E-D96A-DC05-9698-7FF7E3BEC19F}"/>
          </ac:picMkLst>
        </pc:picChg>
      </pc:sldChg>
      <pc:sldChg chg="delSp modSp">
        <pc:chgData name="Silvaroli, Josie" userId="f34c3c8f-c71b-4e25-a0e3-48356815d5b4" providerId="ADAL" clId="{90DCFB77-282C-4240-B704-615A958E5EBC}" dt="2026-02-11T16:22:20.555" v="196" actId="13244"/>
        <pc:sldMkLst>
          <pc:docMk/>
          <pc:sldMk cId="0" sldId="307"/>
        </pc:sldMkLst>
        <pc:spChg chg="mod">
          <ac:chgData name="Silvaroli, Josie" userId="f34c3c8f-c71b-4e25-a0e3-48356815d5b4" providerId="ADAL" clId="{90DCFB77-282C-4240-B704-615A958E5EBC}" dt="2026-02-11T16:22:20.555" v="196" actId="13244"/>
          <ac:spMkLst>
            <pc:docMk/>
            <pc:sldMk cId="0" sldId="307"/>
            <ac:spMk id="34823" creationId="{64F853F0-4A7B-CDD7-1C28-A9C88603620D}"/>
          </ac:spMkLst>
        </pc:spChg>
        <pc:grpChg chg="mod">
          <ac:chgData name="Silvaroli, Josie" userId="f34c3c8f-c71b-4e25-a0e3-48356815d5b4" providerId="ADAL" clId="{90DCFB77-282C-4240-B704-615A958E5EBC}" dt="2026-02-11T16:10:24.165" v="54" actId="962"/>
          <ac:grpSpMkLst>
            <pc:docMk/>
            <pc:sldMk cId="0" sldId="307"/>
            <ac:grpSpMk id="2" creationId="{7B912C54-BC59-5A2C-B44A-C6369A7E5C44}"/>
          </ac:grpSpMkLst>
        </pc:grpChg>
      </pc:sldChg>
      <pc:sldChg chg="delSp modSp mod">
        <pc:chgData name="Silvaroli, Josie" userId="f34c3c8f-c71b-4e25-a0e3-48356815d5b4" providerId="ADAL" clId="{90DCFB77-282C-4240-B704-615A958E5EBC}" dt="2026-02-11T16:22:50.431" v="200" actId="13244"/>
        <pc:sldMkLst>
          <pc:docMk/>
          <pc:sldMk cId="0" sldId="308"/>
        </pc:sldMkLst>
        <pc:spChg chg="mod">
          <ac:chgData name="Silvaroli, Josie" userId="f34c3c8f-c71b-4e25-a0e3-48356815d5b4" providerId="ADAL" clId="{90DCFB77-282C-4240-B704-615A958E5EBC}" dt="2026-02-11T16:22:34.112" v="197" actId="13244"/>
          <ac:spMkLst>
            <pc:docMk/>
            <pc:sldMk cId="0" sldId="308"/>
            <ac:spMk id="36870" creationId="{4DCEB65A-B4AE-2260-09B9-87BEB8F424C5}"/>
          </ac:spMkLst>
        </pc:spChg>
        <pc:grpChg chg="mod">
          <ac:chgData name="Silvaroli, Josie" userId="f34c3c8f-c71b-4e25-a0e3-48356815d5b4" providerId="ADAL" clId="{90DCFB77-282C-4240-B704-615A958E5EBC}" dt="2026-02-11T16:10:34.540" v="58" actId="962"/>
          <ac:grpSpMkLst>
            <pc:docMk/>
            <pc:sldMk cId="0" sldId="308"/>
            <ac:grpSpMk id="4" creationId="{3C19C454-48F7-2CFB-9180-D178ECD8680A}"/>
          </ac:grpSpMkLst>
        </pc:grpChg>
        <pc:grpChg chg="mod">
          <ac:chgData name="Silvaroli, Josie" userId="f34c3c8f-c71b-4e25-a0e3-48356815d5b4" providerId="ADAL" clId="{90DCFB77-282C-4240-B704-615A958E5EBC}" dt="2026-02-11T16:22:50.431" v="200" actId="13244"/>
          <ac:grpSpMkLst>
            <pc:docMk/>
            <pc:sldMk cId="0" sldId="308"/>
            <ac:grpSpMk id="12" creationId="{BF929B91-25CF-A500-44F1-F6BC44034FF8}"/>
          </ac:grpSpMkLst>
        </pc:grpChg>
        <pc:grpChg chg="mod">
          <ac:chgData name="Silvaroli, Josie" userId="f34c3c8f-c71b-4e25-a0e3-48356815d5b4" providerId="ADAL" clId="{90DCFB77-282C-4240-B704-615A958E5EBC}" dt="2026-02-11T16:10:38.546" v="60" actId="962"/>
          <ac:grpSpMkLst>
            <pc:docMk/>
            <pc:sldMk cId="0" sldId="308"/>
            <ac:grpSpMk id="17" creationId="{9DC7E687-F02A-376B-3EFF-8D7786AFA8E1}"/>
          </ac:grpSpMkLst>
        </pc:grpChg>
      </pc:sldChg>
      <pc:sldChg chg="modSp mod">
        <pc:chgData name="Silvaroli, Josie" userId="f34c3c8f-c71b-4e25-a0e3-48356815d5b4" providerId="ADAL" clId="{90DCFB77-282C-4240-B704-615A958E5EBC}" dt="2026-02-11T16:28:14.189" v="239" actId="33553"/>
        <pc:sldMkLst>
          <pc:docMk/>
          <pc:sldMk cId="3513577289" sldId="320"/>
        </pc:sldMkLst>
        <pc:spChg chg="ord">
          <ac:chgData name="Silvaroli, Josie" userId="f34c3c8f-c71b-4e25-a0e3-48356815d5b4" providerId="ADAL" clId="{90DCFB77-282C-4240-B704-615A958E5EBC}" dt="2026-02-11T16:17:24.388" v="150" actId="13244"/>
          <ac:spMkLst>
            <pc:docMk/>
            <pc:sldMk cId="3513577289" sldId="320"/>
            <ac:spMk id="5" creationId="{78671DA2-DDEC-F089-A768-A4409EE6DC71}"/>
          </ac:spMkLst>
        </pc:spChg>
        <pc:spChg chg="mod">
          <ac:chgData name="Silvaroli, Josie" userId="f34c3c8f-c71b-4e25-a0e3-48356815d5b4" providerId="ADAL" clId="{90DCFB77-282C-4240-B704-615A958E5EBC}" dt="2026-02-11T16:28:14.189" v="239" actId="33553"/>
          <ac:spMkLst>
            <pc:docMk/>
            <pc:sldMk cId="3513577289" sldId="320"/>
            <ac:spMk id="16" creationId="{6C522CEC-0920-FB65-8136-2625A9EAB9F3}"/>
          </ac:spMkLst>
        </pc:spChg>
        <pc:spChg chg="mod">
          <ac:chgData name="Silvaroli, Josie" userId="f34c3c8f-c71b-4e25-a0e3-48356815d5b4" providerId="ADAL" clId="{90DCFB77-282C-4240-B704-615A958E5EBC}" dt="2026-02-11T16:04:03.244" v="14" actId="962"/>
          <ac:spMkLst>
            <pc:docMk/>
            <pc:sldMk cId="3513577289" sldId="320"/>
            <ac:spMk id="24" creationId="{993FF1DC-11E0-AE53-6062-146B638D72D9}"/>
          </ac:spMkLst>
        </pc:spChg>
        <pc:grpChg chg="mod">
          <ac:chgData name="Silvaroli, Josie" userId="f34c3c8f-c71b-4e25-a0e3-48356815d5b4" providerId="ADAL" clId="{90DCFB77-282C-4240-B704-615A958E5EBC}" dt="2026-02-11T16:03:59.029" v="12" actId="962"/>
          <ac:grpSpMkLst>
            <pc:docMk/>
            <pc:sldMk cId="3513577289" sldId="320"/>
            <ac:grpSpMk id="23" creationId="{3687B00D-6786-7A41-BE89-0A7F92DD8285}"/>
          </ac:grpSpMkLst>
        </pc:grpChg>
        <pc:picChg chg="mod">
          <ac:chgData name="Silvaroli, Josie" userId="f34c3c8f-c71b-4e25-a0e3-48356815d5b4" providerId="ADAL" clId="{90DCFB77-282C-4240-B704-615A958E5EBC}" dt="2026-02-11T16:04:04.311" v="15" actId="962"/>
          <ac:picMkLst>
            <pc:docMk/>
            <pc:sldMk cId="3513577289" sldId="320"/>
            <ac:picMk id="18" creationId="{8E5F89C6-ECD4-4797-D7F7-D9CF67BCF2F6}"/>
          </ac:picMkLst>
        </pc:picChg>
        <pc:picChg chg="mod">
          <ac:chgData name="Silvaroli, Josie" userId="f34c3c8f-c71b-4e25-a0e3-48356815d5b4" providerId="ADAL" clId="{90DCFB77-282C-4240-B704-615A958E5EBC}" dt="2026-02-11T16:04:04.977" v="16" actId="962"/>
          <ac:picMkLst>
            <pc:docMk/>
            <pc:sldMk cId="3513577289" sldId="320"/>
            <ac:picMk id="1026" creationId="{A9F88237-ECD2-BF0E-0C7C-FF8356DCDD1F}"/>
          </ac:picMkLst>
        </pc:picChg>
        <pc:picChg chg="mod">
          <ac:chgData name="Silvaroli, Josie" userId="f34c3c8f-c71b-4e25-a0e3-48356815d5b4" providerId="ADAL" clId="{90DCFB77-282C-4240-B704-615A958E5EBC}" dt="2026-02-11T16:04:05.714" v="17" actId="962"/>
          <ac:picMkLst>
            <pc:docMk/>
            <pc:sldMk cId="3513577289" sldId="320"/>
            <ac:picMk id="2050" creationId="{9F254BCF-7BAA-B63E-205B-8FEC02ED1376}"/>
          </ac:picMkLst>
        </pc:picChg>
      </pc:sldChg>
      <pc:sldChg chg="modSp mod">
        <pc:chgData name="Silvaroli, Josie" userId="f34c3c8f-c71b-4e25-a0e3-48356815d5b4" providerId="ADAL" clId="{90DCFB77-282C-4240-B704-615A958E5EBC}" dt="2026-02-11T16:18:25.731" v="163" actId="13244"/>
        <pc:sldMkLst>
          <pc:docMk/>
          <pc:sldMk cId="1659377486" sldId="323"/>
        </pc:sldMkLst>
        <pc:spChg chg="mod">
          <ac:chgData name="Silvaroli, Josie" userId="f34c3c8f-c71b-4e25-a0e3-48356815d5b4" providerId="ADAL" clId="{90DCFB77-282C-4240-B704-615A958E5EBC}" dt="2026-02-11T16:16:46.926" v="147" actId="33553"/>
          <ac:spMkLst>
            <pc:docMk/>
            <pc:sldMk cId="1659377486" sldId="323"/>
            <ac:spMk id="4" creationId="{CB451B92-B6F8-7B8D-C554-E2BD279F7FF5}"/>
          </ac:spMkLst>
        </pc:spChg>
        <pc:spChg chg="mod ord">
          <ac:chgData name="Silvaroli, Josie" userId="f34c3c8f-c71b-4e25-a0e3-48356815d5b4" providerId="ADAL" clId="{90DCFB77-282C-4240-B704-615A958E5EBC}" dt="2026-02-11T16:18:25.731" v="163" actId="13244"/>
          <ac:spMkLst>
            <pc:docMk/>
            <pc:sldMk cId="1659377486" sldId="323"/>
            <ac:spMk id="13" creationId="{8AE5E47C-8A21-EE7A-E300-EF8CA93323B5}"/>
          </ac:spMkLst>
        </pc:spChg>
        <pc:spChg chg="mod ord">
          <ac:chgData name="Silvaroli, Josie" userId="f34c3c8f-c71b-4e25-a0e3-48356815d5b4" providerId="ADAL" clId="{90DCFB77-282C-4240-B704-615A958E5EBC}" dt="2026-02-11T16:18:23.690" v="162" actId="13244"/>
          <ac:spMkLst>
            <pc:docMk/>
            <pc:sldMk cId="1659377486" sldId="323"/>
            <ac:spMk id="14" creationId="{F2E47983-8576-C25F-41C9-6C3E9FCB2811}"/>
          </ac:spMkLst>
        </pc:spChg>
        <pc:spChg chg="mod">
          <ac:chgData name="Silvaroli, Josie" userId="f34c3c8f-c71b-4e25-a0e3-48356815d5b4" providerId="ADAL" clId="{90DCFB77-282C-4240-B704-615A958E5EBC}" dt="2026-02-11T16:17:51.398" v="152" actId="962"/>
          <ac:spMkLst>
            <pc:docMk/>
            <pc:sldMk cId="1659377486" sldId="323"/>
            <ac:spMk id="15" creationId="{F7AC9BAC-04A1-8167-4073-2B6B26430FC8}"/>
          </ac:spMkLst>
        </pc:spChg>
        <pc:spChg chg="mod">
          <ac:chgData name="Silvaroli, Josie" userId="f34c3c8f-c71b-4e25-a0e3-48356815d5b4" providerId="ADAL" clId="{90DCFB77-282C-4240-B704-615A958E5EBC}" dt="2026-02-11T16:17:53.059" v="153" actId="962"/>
          <ac:spMkLst>
            <pc:docMk/>
            <pc:sldMk cId="1659377486" sldId="323"/>
            <ac:spMk id="16" creationId="{585027F3-8209-FB1A-7DC0-B02629637988}"/>
          </ac:spMkLst>
        </pc:spChg>
      </pc:sldChg>
      <pc:sldChg chg="delSp modSp mod">
        <pc:chgData name="Silvaroli, Josie" userId="f34c3c8f-c71b-4e25-a0e3-48356815d5b4" providerId="ADAL" clId="{90DCFB77-282C-4240-B704-615A958E5EBC}" dt="2026-02-11T16:19:53.093" v="179" actId="478"/>
        <pc:sldMkLst>
          <pc:docMk/>
          <pc:sldMk cId="0" sldId="326"/>
        </pc:sldMkLst>
        <pc:spChg chg="mod">
          <ac:chgData name="Silvaroli, Josie" userId="f34c3c8f-c71b-4e25-a0e3-48356815d5b4" providerId="ADAL" clId="{90DCFB77-282C-4240-B704-615A958E5EBC}" dt="2026-02-11T16:18:36.197" v="166" actId="962"/>
          <ac:spMkLst>
            <pc:docMk/>
            <pc:sldMk cId="0" sldId="326"/>
            <ac:spMk id="2" creationId="{FCD76CF3-CF80-A71E-907B-7B8C202E2565}"/>
          </ac:spMkLst>
        </pc:spChg>
        <pc:spChg chg="mod">
          <ac:chgData name="Silvaroli, Josie" userId="f34c3c8f-c71b-4e25-a0e3-48356815d5b4" providerId="ADAL" clId="{90DCFB77-282C-4240-B704-615A958E5EBC}" dt="2026-02-11T16:18:34.516" v="165" actId="962"/>
          <ac:spMkLst>
            <pc:docMk/>
            <pc:sldMk cId="0" sldId="326"/>
            <ac:spMk id="3" creationId="{C5447738-567B-0D94-224B-28C2BC0CEBB9}"/>
          </ac:spMkLst>
        </pc:spChg>
        <pc:spChg chg="mod">
          <ac:chgData name="Silvaroli, Josie" userId="f34c3c8f-c71b-4e25-a0e3-48356815d5b4" providerId="ADAL" clId="{90DCFB77-282C-4240-B704-615A958E5EBC}" dt="2026-02-11T16:18:33.269" v="164" actId="962"/>
          <ac:spMkLst>
            <pc:docMk/>
            <pc:sldMk cId="0" sldId="326"/>
            <ac:spMk id="4" creationId="{9E2DF536-3D4B-ABE2-4AA6-5C45F9F5D4FF}"/>
          </ac:spMkLst>
        </pc:spChg>
        <pc:spChg chg="ord">
          <ac:chgData name="Silvaroli, Josie" userId="f34c3c8f-c71b-4e25-a0e3-48356815d5b4" providerId="ADAL" clId="{90DCFB77-282C-4240-B704-615A958E5EBC}" dt="2026-02-11T16:19:11.360" v="169" actId="13244"/>
          <ac:spMkLst>
            <pc:docMk/>
            <pc:sldMk cId="0" sldId="326"/>
            <ac:spMk id="5" creationId="{23A4BA2E-151D-21B7-B581-40A06300FDBF}"/>
          </ac:spMkLst>
        </pc:spChg>
        <pc:spChg chg="ord">
          <ac:chgData name="Silvaroli, Josie" userId="f34c3c8f-c71b-4e25-a0e3-48356815d5b4" providerId="ADAL" clId="{90DCFB77-282C-4240-B704-615A958E5EBC}" dt="2026-02-11T16:19:17.016" v="170" actId="13244"/>
          <ac:spMkLst>
            <pc:docMk/>
            <pc:sldMk cId="0" sldId="326"/>
            <ac:spMk id="6" creationId="{78E8BB68-BFB4-E550-C1FB-94BDB2095D16}"/>
          </ac:spMkLst>
        </pc:spChg>
        <pc:spChg chg="ord">
          <ac:chgData name="Silvaroli, Josie" userId="f34c3c8f-c71b-4e25-a0e3-48356815d5b4" providerId="ADAL" clId="{90DCFB77-282C-4240-B704-615A958E5EBC}" dt="2026-02-11T16:19:31.615" v="173" actId="13244"/>
          <ac:spMkLst>
            <pc:docMk/>
            <pc:sldMk cId="0" sldId="326"/>
            <ac:spMk id="7" creationId="{4E72ECE9-1650-663B-475A-C6DBCEA570EB}"/>
          </ac:spMkLst>
        </pc:spChg>
        <pc:spChg chg="ord">
          <ac:chgData name="Silvaroli, Josie" userId="f34c3c8f-c71b-4e25-a0e3-48356815d5b4" providerId="ADAL" clId="{90DCFB77-282C-4240-B704-615A958E5EBC}" dt="2026-02-11T16:19:04.926" v="168" actId="13244"/>
          <ac:spMkLst>
            <pc:docMk/>
            <pc:sldMk cId="0" sldId="326"/>
            <ac:spMk id="8" creationId="{4AA9B8A9-F13B-20E6-A3FA-D070BA4A1784}"/>
          </ac:spMkLst>
        </pc:spChg>
        <pc:spChg chg="ord">
          <ac:chgData name="Silvaroli, Josie" userId="f34c3c8f-c71b-4e25-a0e3-48356815d5b4" providerId="ADAL" clId="{90DCFB77-282C-4240-B704-615A958E5EBC}" dt="2026-02-11T16:19:28.830" v="172" actId="13244"/>
          <ac:spMkLst>
            <pc:docMk/>
            <pc:sldMk cId="0" sldId="326"/>
            <ac:spMk id="9" creationId="{22590414-485F-00D6-2EC6-DAA419611F57}"/>
          </ac:spMkLst>
        </pc:spChg>
        <pc:spChg chg="ord">
          <ac:chgData name="Silvaroli, Josie" userId="f34c3c8f-c71b-4e25-a0e3-48356815d5b4" providerId="ADAL" clId="{90DCFB77-282C-4240-B704-615A958E5EBC}" dt="2026-02-11T16:19:22.576" v="171" actId="13244"/>
          <ac:spMkLst>
            <pc:docMk/>
            <pc:sldMk cId="0" sldId="326"/>
            <ac:spMk id="10" creationId="{920C4F96-8960-7DC3-57F7-EB2595E5E61B}"/>
          </ac:spMkLst>
        </pc:spChg>
        <pc:spChg chg="ord">
          <ac:chgData name="Silvaroli, Josie" userId="f34c3c8f-c71b-4e25-a0e3-48356815d5b4" providerId="ADAL" clId="{90DCFB77-282C-4240-B704-615A958E5EBC}" dt="2026-02-11T16:19:34.548" v="174" actId="13244"/>
          <ac:spMkLst>
            <pc:docMk/>
            <pc:sldMk cId="0" sldId="326"/>
            <ac:spMk id="11" creationId="{9BF9EB8D-79B4-AD28-5420-A3EBA7C7E36B}"/>
          </ac:spMkLst>
        </pc:spChg>
        <pc:spChg chg="mod">
          <ac:chgData name="Silvaroli, Josie" userId="f34c3c8f-c71b-4e25-a0e3-48356815d5b4" providerId="ADAL" clId="{90DCFB77-282C-4240-B704-615A958E5EBC}" dt="2026-02-11T16:19:41.790" v="176" actId="13244"/>
          <ac:spMkLst>
            <pc:docMk/>
            <pc:sldMk cId="0" sldId="326"/>
            <ac:spMk id="19466" creationId="{1609723E-3689-5BD8-7F90-626F177CD2DA}"/>
          </ac:spMkLst>
        </pc:spChg>
      </pc:sldChg>
      <pc:sldChg chg="delSp modSp mod">
        <pc:chgData name="Silvaroli, Josie" userId="f34c3c8f-c71b-4e25-a0e3-48356815d5b4" providerId="ADAL" clId="{90DCFB77-282C-4240-B704-615A958E5EBC}" dt="2026-02-11T16:25:24.594" v="220" actId="478"/>
        <pc:sldMkLst>
          <pc:docMk/>
          <pc:sldMk cId="0" sldId="328"/>
        </pc:sldMkLst>
        <pc:spChg chg="mod">
          <ac:chgData name="Silvaroli, Josie" userId="f34c3c8f-c71b-4e25-a0e3-48356815d5b4" providerId="ADAL" clId="{90DCFB77-282C-4240-B704-615A958E5EBC}" dt="2026-02-11T16:25:20.258" v="219" actId="13244"/>
          <ac:spMkLst>
            <pc:docMk/>
            <pc:sldMk cId="0" sldId="328"/>
            <ac:spMk id="31750" creationId="{AEE23DB4-B1CD-F076-5D10-13C2752A8F01}"/>
          </ac:spMkLst>
        </pc:spChg>
        <pc:grpChg chg="mod">
          <ac:chgData name="Silvaroli, Josie" userId="f34c3c8f-c71b-4e25-a0e3-48356815d5b4" providerId="ADAL" clId="{90DCFB77-282C-4240-B704-615A958E5EBC}" dt="2026-02-11T16:13:41.969" v="88" actId="962"/>
          <ac:grpSpMkLst>
            <pc:docMk/>
            <pc:sldMk cId="0" sldId="328"/>
            <ac:grpSpMk id="4" creationId="{C7A7B46F-8F98-9A31-814B-15D13F75E332}"/>
          </ac:grpSpMkLst>
        </pc:grpChg>
        <pc:grpChg chg="mod">
          <ac:chgData name="Silvaroli, Josie" userId="f34c3c8f-c71b-4e25-a0e3-48356815d5b4" providerId="ADAL" clId="{90DCFB77-282C-4240-B704-615A958E5EBC}" dt="2026-02-11T16:13:48.910" v="90" actId="962"/>
          <ac:grpSpMkLst>
            <pc:docMk/>
            <pc:sldMk cId="0" sldId="328"/>
            <ac:grpSpMk id="12" creationId="{7040E992-1153-85C8-44B7-77F66CA5BAEE}"/>
          </ac:grpSpMkLst>
        </pc:grpChg>
        <pc:grpChg chg="mod">
          <ac:chgData name="Silvaroli, Josie" userId="f34c3c8f-c71b-4e25-a0e3-48356815d5b4" providerId="ADAL" clId="{90DCFB77-282C-4240-B704-615A958E5EBC}" dt="2026-02-11T16:13:59.334" v="92" actId="962"/>
          <ac:grpSpMkLst>
            <pc:docMk/>
            <pc:sldMk cId="0" sldId="328"/>
            <ac:grpSpMk id="17" creationId="{3AF726E8-2C7D-0AD1-7DA2-61A5E643F5B1}"/>
          </ac:grpSpMkLst>
        </pc:grpChg>
      </pc:sldChg>
      <pc:sldChg chg="delSp modSp mod">
        <pc:chgData name="Silvaroli, Josie" userId="f34c3c8f-c71b-4e25-a0e3-48356815d5b4" providerId="ADAL" clId="{90DCFB77-282C-4240-B704-615A958E5EBC}" dt="2026-02-11T16:21:56.680" v="192" actId="13244"/>
        <pc:sldMkLst>
          <pc:docMk/>
          <pc:sldMk cId="2918571421" sldId="330"/>
        </pc:sldMkLst>
        <pc:spChg chg="mod">
          <ac:chgData name="Silvaroli, Josie" userId="f34c3c8f-c71b-4e25-a0e3-48356815d5b4" providerId="ADAL" clId="{90DCFB77-282C-4240-B704-615A958E5EBC}" dt="2026-02-11T16:21:39.198" v="189" actId="13244"/>
          <ac:spMkLst>
            <pc:docMk/>
            <pc:sldMk cId="2918571421" sldId="330"/>
            <ac:spMk id="6" creationId="{7711E413-34F2-C987-0AB4-BBCCFFA19542}"/>
          </ac:spMkLst>
        </pc:spChg>
        <pc:picChg chg="mod ord">
          <ac:chgData name="Silvaroli, Josie" userId="f34c3c8f-c71b-4e25-a0e3-48356815d5b4" providerId="ADAL" clId="{90DCFB77-282C-4240-B704-615A958E5EBC}" dt="2026-02-11T16:21:56.680" v="192" actId="13244"/>
          <ac:picMkLst>
            <pc:docMk/>
            <pc:sldMk cId="2918571421" sldId="330"/>
            <ac:picMk id="5" creationId="{28F29FA7-7C3F-643D-5198-462ABB4071BD}"/>
          </ac:picMkLst>
        </pc:picChg>
        <pc:picChg chg="mod">
          <ac:chgData name="Silvaroli, Josie" userId="f34c3c8f-c71b-4e25-a0e3-48356815d5b4" providerId="ADAL" clId="{90DCFB77-282C-4240-B704-615A958E5EBC}" dt="2026-02-11T16:10:10.522" v="46" actId="962"/>
          <ac:picMkLst>
            <pc:docMk/>
            <pc:sldMk cId="2918571421" sldId="330"/>
            <ac:picMk id="8" creationId="{8AA435DA-9B0B-8D70-5CFA-804102CD68AA}"/>
          </ac:picMkLst>
        </pc:picChg>
      </pc:sldChg>
      <pc:sldChg chg="delSp modSp mod">
        <pc:chgData name="Silvaroli, Josie" userId="f34c3c8f-c71b-4e25-a0e3-48356815d5b4" providerId="ADAL" clId="{90DCFB77-282C-4240-B704-615A958E5EBC}" dt="2026-02-11T16:23:55.273" v="205" actId="962"/>
        <pc:sldMkLst>
          <pc:docMk/>
          <pc:sldMk cId="3558875865" sldId="333"/>
        </pc:sldMkLst>
        <pc:spChg chg="mod">
          <ac:chgData name="Silvaroli, Josie" userId="f34c3c8f-c71b-4e25-a0e3-48356815d5b4" providerId="ADAL" clId="{90DCFB77-282C-4240-B704-615A958E5EBC}" dt="2026-02-11T16:16:10.584" v="137" actId="33553"/>
          <ac:spMkLst>
            <pc:docMk/>
            <pc:sldMk cId="3558875865" sldId="333"/>
            <ac:spMk id="3" creationId="{4D7366F8-4877-37BB-AE99-D77E4D15B1BC}"/>
          </ac:spMkLst>
        </pc:spChg>
        <pc:grpChg chg="mod">
          <ac:chgData name="Silvaroli, Josie" userId="f34c3c8f-c71b-4e25-a0e3-48356815d5b4" providerId="ADAL" clId="{90DCFB77-282C-4240-B704-615A958E5EBC}" dt="2026-02-11T16:23:55.273" v="205" actId="962"/>
          <ac:grpSpMkLst>
            <pc:docMk/>
            <pc:sldMk cId="3558875865" sldId="333"/>
            <ac:grpSpMk id="16" creationId="{F3D5B09A-B71A-2CF2-B731-662596639E6A}"/>
          </ac:grpSpMkLst>
        </pc:grpChg>
      </pc:sldChg>
      <pc:sldChg chg="delSp modSp">
        <pc:chgData name="Silvaroli, Josie" userId="f34c3c8f-c71b-4e25-a0e3-48356815d5b4" providerId="ADAL" clId="{90DCFB77-282C-4240-B704-615A958E5EBC}" dt="2026-02-11T16:25:48.997" v="224" actId="478"/>
        <pc:sldMkLst>
          <pc:docMk/>
          <pc:sldMk cId="0" sldId="335"/>
        </pc:sldMkLst>
        <pc:spChg chg="mod">
          <ac:chgData name="Silvaroli, Josie" userId="f34c3c8f-c71b-4e25-a0e3-48356815d5b4" providerId="ADAL" clId="{90DCFB77-282C-4240-B704-615A958E5EBC}" dt="2026-02-11T16:25:43.051" v="222" actId="13244"/>
          <ac:spMkLst>
            <pc:docMk/>
            <pc:sldMk cId="0" sldId="335"/>
            <ac:spMk id="39943" creationId="{EE293EBA-A0A2-F977-F374-5AF984C2498B}"/>
          </ac:spMkLst>
        </pc:spChg>
        <pc:grpChg chg="mod">
          <ac:chgData name="Silvaroli, Josie" userId="f34c3c8f-c71b-4e25-a0e3-48356815d5b4" providerId="ADAL" clId="{90DCFB77-282C-4240-B704-615A958E5EBC}" dt="2026-02-11T16:14:08.318" v="100" actId="962"/>
          <ac:grpSpMkLst>
            <pc:docMk/>
            <pc:sldMk cId="0" sldId="335"/>
            <ac:grpSpMk id="2" creationId="{3175B587-8CD9-890C-BF92-C98B0563D158}"/>
          </ac:grpSpMkLst>
        </pc:grpChg>
      </pc:sldChg>
      <pc:sldChg chg="delSp modSp mod">
        <pc:chgData name="Silvaroli, Josie" userId="f34c3c8f-c71b-4e25-a0e3-48356815d5b4" providerId="ADAL" clId="{90DCFB77-282C-4240-B704-615A958E5EBC}" dt="2026-02-11T16:26:03.130" v="226" actId="478"/>
        <pc:sldMkLst>
          <pc:docMk/>
          <pc:sldMk cId="0" sldId="336"/>
        </pc:sldMkLst>
        <pc:spChg chg="mod">
          <ac:chgData name="Silvaroli, Josie" userId="f34c3c8f-c71b-4e25-a0e3-48356815d5b4" providerId="ADAL" clId="{90DCFB77-282C-4240-B704-615A958E5EBC}" dt="2026-02-11T16:25:58.684" v="225" actId="13244"/>
          <ac:spMkLst>
            <pc:docMk/>
            <pc:sldMk cId="0" sldId="336"/>
            <ac:spMk id="44041" creationId="{B75F82F9-36E7-A4DE-AAD1-94C902CC1B2A}"/>
          </ac:spMkLst>
        </pc:spChg>
        <pc:grpChg chg="mod">
          <ac:chgData name="Silvaroli, Josie" userId="f34c3c8f-c71b-4e25-a0e3-48356815d5b4" providerId="ADAL" clId="{90DCFB77-282C-4240-B704-615A958E5EBC}" dt="2026-02-11T16:14:11.771" v="102" actId="962"/>
          <ac:grpSpMkLst>
            <pc:docMk/>
            <pc:sldMk cId="0" sldId="336"/>
            <ac:grpSpMk id="9" creationId="{A82800AC-8DDB-C470-75E3-741656D53FC2}"/>
          </ac:grpSpMkLst>
        </pc:grpChg>
        <pc:grpChg chg="mod">
          <ac:chgData name="Silvaroli, Josie" userId="f34c3c8f-c71b-4e25-a0e3-48356815d5b4" providerId="ADAL" clId="{90DCFB77-282C-4240-B704-615A958E5EBC}" dt="2026-02-11T16:14:14.543" v="104" actId="962"/>
          <ac:grpSpMkLst>
            <pc:docMk/>
            <pc:sldMk cId="0" sldId="336"/>
            <ac:grpSpMk id="14" creationId="{DDB6B2BC-45CD-60DF-87FC-C6E9F3630027}"/>
          </ac:grpSpMkLst>
        </pc:grpChg>
        <pc:grpChg chg="mod">
          <ac:chgData name="Silvaroli, Josie" userId="f34c3c8f-c71b-4e25-a0e3-48356815d5b4" providerId="ADAL" clId="{90DCFB77-282C-4240-B704-615A958E5EBC}" dt="2026-02-11T16:14:21.784" v="106" actId="962"/>
          <ac:grpSpMkLst>
            <pc:docMk/>
            <pc:sldMk cId="0" sldId="336"/>
            <ac:grpSpMk id="19" creationId="{3F84BCDA-C550-B60A-BD19-E48C38512AD9}"/>
          </ac:grpSpMkLst>
        </pc:grpChg>
      </pc:sldChg>
      <pc:sldChg chg="delSp modSp mod">
        <pc:chgData name="Silvaroli, Josie" userId="f34c3c8f-c71b-4e25-a0e3-48356815d5b4" providerId="ADAL" clId="{90DCFB77-282C-4240-B704-615A958E5EBC}" dt="2026-02-11T16:24:21.726" v="210" actId="13244"/>
        <pc:sldMkLst>
          <pc:docMk/>
          <pc:sldMk cId="0" sldId="338"/>
        </pc:sldMkLst>
        <pc:spChg chg="ord">
          <ac:chgData name="Silvaroli, Josie" userId="f34c3c8f-c71b-4e25-a0e3-48356815d5b4" providerId="ADAL" clId="{90DCFB77-282C-4240-B704-615A958E5EBC}" dt="2026-02-11T16:24:21.726" v="210" actId="13244"/>
          <ac:spMkLst>
            <pc:docMk/>
            <pc:sldMk cId="0" sldId="338"/>
            <ac:spMk id="47109" creationId="{F00D0E0D-A496-758F-1945-C969F3B05DEF}"/>
          </ac:spMkLst>
        </pc:spChg>
        <pc:spChg chg="mod">
          <ac:chgData name="Silvaroli, Josie" userId="f34c3c8f-c71b-4e25-a0e3-48356815d5b4" providerId="ADAL" clId="{90DCFB77-282C-4240-B704-615A958E5EBC}" dt="2026-02-11T16:24:16.780" v="209" actId="13244"/>
          <ac:spMkLst>
            <pc:docMk/>
            <pc:sldMk cId="0" sldId="338"/>
            <ac:spMk id="47111" creationId="{C5E569D2-BBA8-929A-D4B7-F680BA3AEBCC}"/>
          </ac:spMkLst>
        </pc:spChg>
        <pc:grpChg chg="mod">
          <ac:chgData name="Silvaroli, Josie" userId="f34c3c8f-c71b-4e25-a0e3-48356815d5b4" providerId="ADAL" clId="{90DCFB77-282C-4240-B704-615A958E5EBC}" dt="2026-02-11T16:11:58.696" v="71" actId="962"/>
          <ac:grpSpMkLst>
            <pc:docMk/>
            <pc:sldMk cId="0" sldId="338"/>
            <ac:grpSpMk id="2" creationId="{E00007A4-43A1-719C-B1EE-3D37BE5CD4F5}"/>
          </ac:grpSpMkLst>
        </pc:grpChg>
        <pc:picChg chg="mod">
          <ac:chgData name="Silvaroli, Josie" userId="f34c3c8f-c71b-4e25-a0e3-48356815d5b4" providerId="ADAL" clId="{90DCFB77-282C-4240-B704-615A958E5EBC}" dt="2026-02-11T16:11:54.458" v="69" actId="962"/>
          <ac:picMkLst>
            <pc:docMk/>
            <pc:sldMk cId="0" sldId="338"/>
            <ac:picMk id="12" creationId="{3FDE781C-5732-BB8C-2E7B-9A4CD6B5E6CA}"/>
          </ac:picMkLst>
        </pc:picChg>
      </pc:sldChg>
      <pc:sldChg chg="delSp modSp mod">
        <pc:chgData name="Silvaroli, Josie" userId="f34c3c8f-c71b-4e25-a0e3-48356815d5b4" providerId="ADAL" clId="{90DCFB77-282C-4240-B704-615A958E5EBC}" dt="2026-02-11T16:24:43.502" v="213" actId="13244"/>
        <pc:sldMkLst>
          <pc:docMk/>
          <pc:sldMk cId="0" sldId="339"/>
        </pc:sldMkLst>
        <pc:spChg chg="mod">
          <ac:chgData name="Silvaroli, Josie" userId="f34c3c8f-c71b-4e25-a0e3-48356815d5b4" providerId="ADAL" clId="{90DCFB77-282C-4240-B704-615A958E5EBC}" dt="2026-02-11T16:24:34.659" v="212" actId="13244"/>
          <ac:spMkLst>
            <pc:docMk/>
            <pc:sldMk cId="0" sldId="339"/>
            <ac:spMk id="49161" creationId="{AB619563-DB78-75F7-C3B9-791D2C5ADDBD}"/>
          </ac:spMkLst>
        </pc:spChg>
        <pc:grpChg chg="mod">
          <ac:chgData name="Silvaroli, Josie" userId="f34c3c8f-c71b-4e25-a0e3-48356815d5b4" providerId="ADAL" clId="{90DCFB77-282C-4240-B704-615A958E5EBC}" dt="2026-02-11T16:12:05.753" v="73" actId="962"/>
          <ac:grpSpMkLst>
            <pc:docMk/>
            <pc:sldMk cId="0" sldId="339"/>
            <ac:grpSpMk id="8" creationId="{62B872DA-5F7F-5B8F-CE07-FBCBED08737D}"/>
          </ac:grpSpMkLst>
        </pc:grpChg>
        <pc:grpChg chg="mod">
          <ac:chgData name="Silvaroli, Josie" userId="f34c3c8f-c71b-4e25-a0e3-48356815d5b4" providerId="ADAL" clId="{90DCFB77-282C-4240-B704-615A958E5EBC}" dt="2026-02-11T16:13:24.911" v="78" actId="962"/>
          <ac:grpSpMkLst>
            <pc:docMk/>
            <pc:sldMk cId="0" sldId="339"/>
            <ac:grpSpMk id="13" creationId="{F850970E-8E39-5C53-B678-487506A31642}"/>
          </ac:grpSpMkLst>
        </pc:grpChg>
        <pc:grpChg chg="mod">
          <ac:chgData name="Silvaroli, Josie" userId="f34c3c8f-c71b-4e25-a0e3-48356815d5b4" providerId="ADAL" clId="{90DCFB77-282C-4240-B704-615A958E5EBC}" dt="2026-02-11T16:13:20.545" v="77" actId="962"/>
          <ac:grpSpMkLst>
            <pc:docMk/>
            <pc:sldMk cId="0" sldId="339"/>
            <ac:grpSpMk id="18" creationId="{04D8B432-B933-A0F7-D805-36A713ACC91D}"/>
          </ac:grpSpMkLst>
        </pc:grpChg>
        <pc:picChg chg="mod ord">
          <ac:chgData name="Silvaroli, Josie" userId="f34c3c8f-c71b-4e25-a0e3-48356815d5b4" providerId="ADAL" clId="{90DCFB77-282C-4240-B704-615A958E5EBC}" dt="2026-02-11T16:24:43.502" v="213" actId="13244"/>
          <ac:picMkLst>
            <pc:docMk/>
            <pc:sldMk cId="0" sldId="339"/>
            <ac:picMk id="4" creationId="{85AEAF10-6E19-91C9-4CDA-2893B33BD97F}"/>
          </ac:picMkLst>
        </pc:picChg>
      </pc:sldChg>
      <pc:sldChg chg="delSp modSp">
        <pc:chgData name="Silvaroli, Josie" userId="f34c3c8f-c71b-4e25-a0e3-48356815d5b4" providerId="ADAL" clId="{90DCFB77-282C-4240-B704-615A958E5EBC}" dt="2026-02-11T16:27:17.499" v="233" actId="478"/>
        <pc:sldMkLst>
          <pc:docMk/>
          <pc:sldMk cId="0" sldId="341"/>
        </pc:sldMkLst>
        <pc:spChg chg="mod">
          <ac:chgData name="Silvaroli, Josie" userId="f34c3c8f-c71b-4e25-a0e3-48356815d5b4" providerId="ADAL" clId="{90DCFB77-282C-4240-B704-615A958E5EBC}" dt="2026-02-11T16:27:13.291" v="232" actId="13244"/>
          <ac:spMkLst>
            <pc:docMk/>
            <pc:sldMk cId="0" sldId="341"/>
            <ac:spMk id="54279" creationId="{8E6C7F2A-4F9A-F489-DE27-DD6C03AACB5C}"/>
          </ac:spMkLst>
        </pc:spChg>
        <pc:grpChg chg="mod">
          <ac:chgData name="Silvaroli, Josie" userId="f34c3c8f-c71b-4e25-a0e3-48356815d5b4" providerId="ADAL" clId="{90DCFB77-282C-4240-B704-615A958E5EBC}" dt="2026-02-11T16:14:43.865" v="119" actId="962"/>
          <ac:grpSpMkLst>
            <pc:docMk/>
            <pc:sldMk cId="0" sldId="341"/>
            <ac:grpSpMk id="2" creationId="{E6B08908-CB24-FF1E-D275-4688629B36AA}"/>
          </ac:grpSpMkLst>
        </pc:grpChg>
        <pc:grpChg chg="mod">
          <ac:chgData name="Silvaroli, Josie" userId="f34c3c8f-c71b-4e25-a0e3-48356815d5b4" providerId="ADAL" clId="{90DCFB77-282C-4240-B704-615A958E5EBC}" dt="2026-02-11T16:14:56.330" v="120" actId="962"/>
          <ac:grpSpMkLst>
            <pc:docMk/>
            <pc:sldMk cId="0" sldId="341"/>
            <ac:grpSpMk id="6" creationId="{728B1514-72B2-60C0-CFC0-A75419275189}"/>
          </ac:grpSpMkLst>
        </pc:grpChg>
        <pc:grpChg chg="mod">
          <ac:chgData name="Silvaroli, Josie" userId="f34c3c8f-c71b-4e25-a0e3-48356815d5b4" providerId="ADAL" clId="{90DCFB77-282C-4240-B704-615A958E5EBC}" dt="2026-02-11T16:14:56.877" v="121" actId="962"/>
          <ac:grpSpMkLst>
            <pc:docMk/>
            <pc:sldMk cId="0" sldId="341"/>
            <ac:grpSpMk id="7" creationId="{0A0A5F51-3DAF-FFFA-687A-133524B14BDB}"/>
          </ac:grpSpMkLst>
        </pc:grpChg>
        <pc:grpChg chg="mod">
          <ac:chgData name="Silvaroli, Josie" userId="f34c3c8f-c71b-4e25-a0e3-48356815d5b4" providerId="ADAL" clId="{90DCFB77-282C-4240-B704-615A958E5EBC}" dt="2026-02-11T16:14:57.446" v="122" actId="962"/>
          <ac:grpSpMkLst>
            <pc:docMk/>
            <pc:sldMk cId="0" sldId="341"/>
            <ac:grpSpMk id="8" creationId="{80C7E9F6-E721-1488-0E84-27C16BC7E4D8}"/>
          </ac:grpSpMkLst>
        </pc:grpChg>
      </pc:sldChg>
      <pc:sldChg chg="delSp modSp mod">
        <pc:chgData name="Silvaroli, Josie" userId="f34c3c8f-c71b-4e25-a0e3-48356815d5b4" providerId="ADAL" clId="{90DCFB77-282C-4240-B704-615A958E5EBC}" dt="2026-02-11T16:27:32.244" v="235" actId="13244"/>
        <pc:sldMkLst>
          <pc:docMk/>
          <pc:sldMk cId="0" sldId="342"/>
        </pc:sldMkLst>
        <pc:spChg chg="mod">
          <ac:chgData name="Silvaroli, Josie" userId="f34c3c8f-c71b-4e25-a0e3-48356815d5b4" providerId="ADAL" clId="{90DCFB77-282C-4240-B704-615A958E5EBC}" dt="2026-02-11T16:27:32.244" v="235" actId="13244"/>
          <ac:spMkLst>
            <pc:docMk/>
            <pc:sldMk cId="0" sldId="342"/>
            <ac:spMk id="56329" creationId="{27D236D5-7248-0F1B-E529-FD9F164BB2E0}"/>
          </ac:spMkLst>
        </pc:spChg>
        <pc:grpChg chg="mod">
          <ac:chgData name="Silvaroli, Josie" userId="f34c3c8f-c71b-4e25-a0e3-48356815d5b4" providerId="ADAL" clId="{90DCFB77-282C-4240-B704-615A958E5EBC}" dt="2026-02-11T16:15:08.867" v="124" actId="962"/>
          <ac:grpSpMkLst>
            <pc:docMk/>
            <pc:sldMk cId="0" sldId="342"/>
            <ac:grpSpMk id="9" creationId="{C521B933-88E3-C5F9-A433-D7EB8D32779D}"/>
          </ac:grpSpMkLst>
        </pc:grpChg>
        <pc:grpChg chg="mod">
          <ac:chgData name="Silvaroli, Josie" userId="f34c3c8f-c71b-4e25-a0e3-48356815d5b4" providerId="ADAL" clId="{90DCFB77-282C-4240-B704-615A958E5EBC}" dt="2026-02-11T16:15:18.800" v="126" actId="962"/>
          <ac:grpSpMkLst>
            <pc:docMk/>
            <pc:sldMk cId="0" sldId="342"/>
            <ac:grpSpMk id="17" creationId="{C16BE1E8-2E7F-3577-9013-9278F1FA90ED}"/>
          </ac:grpSpMkLst>
        </pc:grpChg>
        <pc:grpChg chg="mod">
          <ac:chgData name="Silvaroli, Josie" userId="f34c3c8f-c71b-4e25-a0e3-48356815d5b4" providerId="ADAL" clId="{90DCFB77-282C-4240-B704-615A958E5EBC}" dt="2026-02-11T16:15:26.989" v="128" actId="962"/>
          <ac:grpSpMkLst>
            <pc:docMk/>
            <pc:sldMk cId="0" sldId="342"/>
            <ac:grpSpMk id="22" creationId="{FE5B88A0-CF6A-7843-7048-9963F5680F4E}"/>
          </ac:grpSpMkLst>
        </pc:grpChg>
        <pc:grpChg chg="mod">
          <ac:chgData name="Silvaroli, Josie" userId="f34c3c8f-c71b-4e25-a0e3-48356815d5b4" providerId="ADAL" clId="{90DCFB77-282C-4240-B704-615A958E5EBC}" dt="2026-02-11T16:15:38.657" v="130" actId="962"/>
          <ac:grpSpMkLst>
            <pc:docMk/>
            <pc:sldMk cId="0" sldId="342"/>
            <ac:grpSpMk id="27" creationId="{30D33364-B74F-3613-CAA8-1E817008A634}"/>
          </ac:grpSpMkLst>
        </pc:grpChg>
      </pc:sldChg>
      <pc:sldChg chg="delSp modSp mod">
        <pc:chgData name="Silvaroli, Josie" userId="f34c3c8f-c71b-4e25-a0e3-48356815d5b4" providerId="ADAL" clId="{90DCFB77-282C-4240-B704-615A958E5EBC}" dt="2026-02-11T16:21:27.554" v="188" actId="13244"/>
        <pc:sldMkLst>
          <pc:docMk/>
          <pc:sldMk cId="1050051017" sldId="343"/>
        </pc:sldMkLst>
        <pc:spChg chg="mod">
          <ac:chgData name="Silvaroli, Josie" userId="f34c3c8f-c71b-4e25-a0e3-48356815d5b4" providerId="ADAL" clId="{90DCFB77-282C-4240-B704-615A958E5EBC}" dt="2026-02-11T16:21:22.699" v="187" actId="13244"/>
          <ac:spMkLst>
            <pc:docMk/>
            <pc:sldMk cId="1050051017" sldId="343"/>
            <ac:spMk id="24580" creationId="{96FCF1DF-D339-B7DC-676C-4BDCE4635B4D}"/>
          </ac:spMkLst>
        </pc:spChg>
        <pc:grpChg chg="mod">
          <ac:chgData name="Silvaroli, Josie" userId="f34c3c8f-c71b-4e25-a0e3-48356815d5b4" providerId="ADAL" clId="{90DCFB77-282C-4240-B704-615A958E5EBC}" dt="2026-02-11T16:09:19.091" v="39" actId="962"/>
          <ac:grpSpMkLst>
            <pc:docMk/>
            <pc:sldMk cId="1050051017" sldId="343"/>
            <ac:grpSpMk id="5" creationId="{B6806C8B-0A55-9CE5-AF3F-EF690FA7249B}"/>
          </ac:grpSpMkLst>
        </pc:grpChg>
        <pc:grpChg chg="mod">
          <ac:chgData name="Silvaroli, Josie" userId="f34c3c8f-c71b-4e25-a0e3-48356815d5b4" providerId="ADAL" clId="{90DCFB77-282C-4240-B704-615A958E5EBC}" dt="2026-02-11T16:21:27.554" v="188" actId="13244"/>
          <ac:grpSpMkLst>
            <pc:docMk/>
            <pc:sldMk cId="1050051017" sldId="343"/>
            <ac:grpSpMk id="6" creationId="{2CCD1318-634E-773E-FCF0-B90B0D7712FA}"/>
          </ac:grpSpMkLst>
        </pc:grpChg>
        <pc:grpChg chg="mod">
          <ac:chgData name="Silvaroli, Josie" userId="f34c3c8f-c71b-4e25-a0e3-48356815d5b4" providerId="ADAL" clId="{90DCFB77-282C-4240-B704-615A958E5EBC}" dt="2026-02-11T16:09:32.774" v="43" actId="962"/>
          <ac:grpSpMkLst>
            <pc:docMk/>
            <pc:sldMk cId="1050051017" sldId="343"/>
            <ac:grpSpMk id="14" creationId="{0672526B-2E77-77D9-FE6B-95925DE7F394}"/>
          </ac:grpSpMkLst>
        </pc:grpChg>
      </pc:sldChg>
      <pc:sldChg chg="delSp modSp mod">
        <pc:chgData name="Silvaroli, Josie" userId="f34c3c8f-c71b-4e25-a0e3-48356815d5b4" providerId="ADAL" clId="{90DCFB77-282C-4240-B704-615A958E5EBC}" dt="2026-02-11T16:22:10.478" v="194" actId="478"/>
        <pc:sldMkLst>
          <pc:docMk/>
          <pc:sldMk cId="1025373287" sldId="350"/>
        </pc:sldMkLst>
        <pc:spChg chg="mod">
          <ac:chgData name="Silvaroli, Josie" userId="f34c3c8f-c71b-4e25-a0e3-48356815d5b4" providerId="ADAL" clId="{90DCFB77-282C-4240-B704-615A958E5EBC}" dt="2026-02-11T16:16:04.888" v="135" actId="33553"/>
          <ac:spMkLst>
            <pc:docMk/>
            <pc:sldMk cId="1025373287" sldId="350"/>
            <ac:spMk id="3" creationId="{86EBF537-D574-6F23-3490-8BE0D49D026B}"/>
          </ac:spMkLst>
        </pc:spChg>
        <pc:picChg chg="mod">
          <ac:chgData name="Silvaroli, Josie" userId="f34c3c8f-c71b-4e25-a0e3-48356815d5b4" providerId="ADAL" clId="{90DCFB77-282C-4240-B704-615A958E5EBC}" dt="2026-02-11T16:10:12.749" v="47" actId="962"/>
          <ac:picMkLst>
            <pc:docMk/>
            <pc:sldMk cId="1025373287" sldId="350"/>
            <ac:picMk id="4" creationId="{782EFEE8-CB9B-8773-C5FB-A0C9DE19A400}"/>
          </ac:picMkLst>
        </pc:picChg>
        <pc:picChg chg="mod">
          <ac:chgData name="Silvaroli, Josie" userId="f34c3c8f-c71b-4e25-a0e3-48356815d5b4" providerId="ADAL" clId="{90DCFB77-282C-4240-B704-615A958E5EBC}" dt="2026-02-11T16:10:13.569" v="48" actId="962"/>
          <ac:picMkLst>
            <pc:docMk/>
            <pc:sldMk cId="1025373287" sldId="350"/>
            <ac:picMk id="7" creationId="{81943E74-2F1E-753F-1909-9C99D6879658}"/>
          </ac:picMkLst>
        </pc:picChg>
        <pc:picChg chg="mod">
          <ac:chgData name="Silvaroli, Josie" userId="f34c3c8f-c71b-4e25-a0e3-48356815d5b4" providerId="ADAL" clId="{90DCFB77-282C-4240-B704-615A958E5EBC}" dt="2026-02-11T16:10:14.256" v="49" actId="962"/>
          <ac:picMkLst>
            <pc:docMk/>
            <pc:sldMk cId="1025373287" sldId="350"/>
            <ac:picMk id="14" creationId="{6CB3D141-CBC7-8293-CF89-FEE7F37439A7}"/>
          </ac:picMkLst>
        </pc:picChg>
        <pc:picChg chg="mod">
          <ac:chgData name="Silvaroli, Josie" userId="f34c3c8f-c71b-4e25-a0e3-48356815d5b4" providerId="ADAL" clId="{90DCFB77-282C-4240-B704-615A958E5EBC}" dt="2026-02-11T16:10:14.910" v="50" actId="962"/>
          <ac:picMkLst>
            <pc:docMk/>
            <pc:sldMk cId="1025373287" sldId="350"/>
            <ac:picMk id="16" creationId="{DCCE4600-C08A-4D73-99BF-CFE2B0507BBC}"/>
          </ac:picMkLst>
        </pc:picChg>
        <pc:picChg chg="mod">
          <ac:chgData name="Silvaroli, Josie" userId="f34c3c8f-c71b-4e25-a0e3-48356815d5b4" providerId="ADAL" clId="{90DCFB77-282C-4240-B704-615A958E5EBC}" dt="2026-02-11T16:10:15.480" v="51" actId="962"/>
          <ac:picMkLst>
            <pc:docMk/>
            <pc:sldMk cId="1025373287" sldId="350"/>
            <ac:picMk id="18" creationId="{C83F8AA3-2270-DCF4-8E63-5C1CBD365838}"/>
          </ac:picMkLst>
        </pc:picChg>
        <pc:picChg chg="mod">
          <ac:chgData name="Silvaroli, Josie" userId="f34c3c8f-c71b-4e25-a0e3-48356815d5b4" providerId="ADAL" clId="{90DCFB77-282C-4240-B704-615A958E5EBC}" dt="2026-02-11T16:10:16.195" v="52" actId="962"/>
          <ac:picMkLst>
            <pc:docMk/>
            <pc:sldMk cId="1025373287" sldId="350"/>
            <ac:picMk id="20" creationId="{59F70E1D-DF95-110C-E5DE-5F20AE2615B9}"/>
          </ac:picMkLst>
        </pc:picChg>
      </pc:sldChg>
      <pc:sldChg chg="delSp modSp mod">
        <pc:chgData name="Silvaroli, Josie" userId="f34c3c8f-c71b-4e25-a0e3-48356815d5b4" providerId="ADAL" clId="{90DCFB77-282C-4240-B704-615A958E5EBC}" dt="2026-02-11T16:24:05.704" v="207" actId="478"/>
        <pc:sldMkLst>
          <pc:docMk/>
          <pc:sldMk cId="682065317" sldId="351"/>
        </pc:sldMkLst>
        <pc:spChg chg="mod">
          <ac:chgData name="Silvaroli, Josie" userId="f34c3c8f-c71b-4e25-a0e3-48356815d5b4" providerId="ADAL" clId="{90DCFB77-282C-4240-B704-615A958E5EBC}" dt="2026-02-11T16:16:13.625" v="138" actId="33553"/>
          <ac:spMkLst>
            <pc:docMk/>
            <pc:sldMk cId="682065317" sldId="351"/>
            <ac:spMk id="2" creationId="{E8154494-755D-0B30-B7F7-C959479AC81D}"/>
          </ac:spMkLst>
        </pc:spChg>
        <pc:picChg chg="mod">
          <ac:chgData name="Silvaroli, Josie" userId="f34c3c8f-c71b-4e25-a0e3-48356815d5b4" providerId="ADAL" clId="{90DCFB77-282C-4240-B704-615A958E5EBC}" dt="2026-02-11T16:10:50.604" v="63" actId="962"/>
          <ac:picMkLst>
            <pc:docMk/>
            <pc:sldMk cId="682065317" sldId="351"/>
            <ac:picMk id="4" creationId="{95B08E17-1A1E-D562-224B-31B44D89565E}"/>
          </ac:picMkLst>
        </pc:picChg>
        <pc:picChg chg="mod">
          <ac:chgData name="Silvaroli, Josie" userId="f34c3c8f-c71b-4e25-a0e3-48356815d5b4" providerId="ADAL" clId="{90DCFB77-282C-4240-B704-615A958E5EBC}" dt="2026-02-11T16:10:49.731" v="62" actId="962"/>
          <ac:picMkLst>
            <pc:docMk/>
            <pc:sldMk cId="682065317" sldId="351"/>
            <ac:picMk id="5" creationId="{99DE2A18-B0E5-D606-D83A-D6D4BE8E1B37}"/>
          </ac:picMkLst>
        </pc:picChg>
        <pc:picChg chg="mod">
          <ac:chgData name="Silvaroli, Josie" userId="f34c3c8f-c71b-4e25-a0e3-48356815d5b4" providerId="ADAL" clId="{90DCFB77-282C-4240-B704-615A958E5EBC}" dt="2026-02-11T16:10:51.290" v="64" actId="962"/>
          <ac:picMkLst>
            <pc:docMk/>
            <pc:sldMk cId="682065317" sldId="351"/>
            <ac:picMk id="7" creationId="{29ED45CA-5D27-0DE1-9D33-B89996205C39}"/>
          </ac:picMkLst>
        </pc:picChg>
        <pc:picChg chg="mod">
          <ac:chgData name="Silvaroli, Josie" userId="f34c3c8f-c71b-4e25-a0e3-48356815d5b4" providerId="ADAL" clId="{90DCFB77-282C-4240-B704-615A958E5EBC}" dt="2026-02-11T16:10:51.866" v="65" actId="962"/>
          <ac:picMkLst>
            <pc:docMk/>
            <pc:sldMk cId="682065317" sldId="351"/>
            <ac:picMk id="14" creationId="{1AA680C1-4ACC-A0CD-B0FC-F2DA0F8C498B}"/>
          </ac:picMkLst>
        </pc:picChg>
        <pc:picChg chg="mod">
          <ac:chgData name="Silvaroli, Josie" userId="f34c3c8f-c71b-4e25-a0e3-48356815d5b4" providerId="ADAL" clId="{90DCFB77-282C-4240-B704-615A958E5EBC}" dt="2026-02-11T16:10:52.425" v="66" actId="962"/>
          <ac:picMkLst>
            <pc:docMk/>
            <pc:sldMk cId="682065317" sldId="351"/>
            <ac:picMk id="16" creationId="{696C772F-B27D-77D0-2268-5DEEA93FE902}"/>
          </ac:picMkLst>
        </pc:picChg>
        <pc:picChg chg="mod">
          <ac:chgData name="Silvaroli, Josie" userId="f34c3c8f-c71b-4e25-a0e3-48356815d5b4" providerId="ADAL" clId="{90DCFB77-282C-4240-B704-615A958E5EBC}" dt="2026-02-11T16:10:53.186" v="67" actId="962"/>
          <ac:picMkLst>
            <pc:docMk/>
            <pc:sldMk cId="682065317" sldId="351"/>
            <ac:picMk id="18" creationId="{A1D9AE97-1441-EF75-D097-3076E92E4186}"/>
          </ac:picMkLst>
        </pc:picChg>
      </pc:sldChg>
      <pc:sldChg chg="delSp modSp mod">
        <pc:chgData name="Silvaroli, Josie" userId="f34c3c8f-c71b-4e25-a0e3-48356815d5b4" providerId="ADAL" clId="{90DCFB77-282C-4240-B704-615A958E5EBC}" dt="2026-02-11T16:24:55.874" v="215" actId="478"/>
        <pc:sldMkLst>
          <pc:docMk/>
          <pc:sldMk cId="1387094861" sldId="352"/>
        </pc:sldMkLst>
        <pc:spChg chg="mod">
          <ac:chgData name="Silvaroli, Josie" userId="f34c3c8f-c71b-4e25-a0e3-48356815d5b4" providerId="ADAL" clId="{90DCFB77-282C-4240-B704-615A958E5EBC}" dt="2026-02-11T16:16:18.632" v="140" actId="33553"/>
          <ac:spMkLst>
            <pc:docMk/>
            <pc:sldMk cId="1387094861" sldId="352"/>
            <ac:spMk id="3" creationId="{FD449D0A-D43C-27A7-6FC9-28F59AD7F769}"/>
          </ac:spMkLst>
        </pc:spChg>
        <pc:picChg chg="mod">
          <ac:chgData name="Silvaroli, Josie" userId="f34c3c8f-c71b-4e25-a0e3-48356815d5b4" providerId="ADAL" clId="{90DCFB77-282C-4240-B704-615A958E5EBC}" dt="2026-02-11T16:13:26.148" v="79" actId="962"/>
          <ac:picMkLst>
            <pc:docMk/>
            <pc:sldMk cId="1387094861" sldId="352"/>
            <ac:picMk id="4" creationId="{4A9B0E89-77EF-2FB4-1955-A4BB29B31D24}"/>
          </ac:picMkLst>
        </pc:picChg>
        <pc:picChg chg="mod">
          <ac:chgData name="Silvaroli, Josie" userId="f34c3c8f-c71b-4e25-a0e3-48356815d5b4" providerId="ADAL" clId="{90DCFB77-282C-4240-B704-615A958E5EBC}" dt="2026-02-11T16:13:26.899" v="80" actId="962"/>
          <ac:picMkLst>
            <pc:docMk/>
            <pc:sldMk cId="1387094861" sldId="352"/>
            <ac:picMk id="5" creationId="{14EA45E3-F5DA-AE04-45F8-3848972E4A41}"/>
          </ac:picMkLst>
        </pc:picChg>
        <pc:picChg chg="mod">
          <ac:chgData name="Silvaroli, Josie" userId="f34c3c8f-c71b-4e25-a0e3-48356815d5b4" providerId="ADAL" clId="{90DCFB77-282C-4240-B704-615A958E5EBC}" dt="2026-02-11T16:13:27.460" v="81" actId="962"/>
          <ac:picMkLst>
            <pc:docMk/>
            <pc:sldMk cId="1387094861" sldId="352"/>
            <ac:picMk id="7" creationId="{0A01D676-A013-0E27-D1DA-9CEE94977583}"/>
          </ac:picMkLst>
        </pc:picChg>
        <pc:picChg chg="mod">
          <ac:chgData name="Silvaroli, Josie" userId="f34c3c8f-c71b-4e25-a0e3-48356815d5b4" providerId="ADAL" clId="{90DCFB77-282C-4240-B704-615A958E5EBC}" dt="2026-02-11T16:13:27.953" v="82" actId="962"/>
          <ac:picMkLst>
            <pc:docMk/>
            <pc:sldMk cId="1387094861" sldId="352"/>
            <ac:picMk id="14" creationId="{E5661157-B963-0C63-449C-DB5A4A2057D3}"/>
          </ac:picMkLst>
        </pc:picChg>
        <pc:picChg chg="mod">
          <ac:chgData name="Silvaroli, Josie" userId="f34c3c8f-c71b-4e25-a0e3-48356815d5b4" providerId="ADAL" clId="{90DCFB77-282C-4240-B704-615A958E5EBC}" dt="2026-02-11T16:13:28.886" v="83" actId="962"/>
          <ac:picMkLst>
            <pc:docMk/>
            <pc:sldMk cId="1387094861" sldId="352"/>
            <ac:picMk id="16" creationId="{3930ACAE-7D63-3B35-D5FD-527F6E02886B}"/>
          </ac:picMkLst>
        </pc:picChg>
        <pc:picChg chg="mod">
          <ac:chgData name="Silvaroli, Josie" userId="f34c3c8f-c71b-4e25-a0e3-48356815d5b4" providerId="ADAL" clId="{90DCFB77-282C-4240-B704-615A958E5EBC}" dt="2026-02-11T16:13:29.711" v="84" actId="962"/>
          <ac:picMkLst>
            <pc:docMk/>
            <pc:sldMk cId="1387094861" sldId="352"/>
            <ac:picMk id="18" creationId="{7249A1DB-338A-6440-5E45-F296C11212C0}"/>
          </ac:picMkLst>
        </pc:picChg>
      </pc:sldChg>
      <pc:sldChg chg="delSp modSp mod">
        <pc:chgData name="Silvaroli, Josie" userId="f34c3c8f-c71b-4e25-a0e3-48356815d5b4" providerId="ADAL" clId="{90DCFB77-282C-4240-B704-615A958E5EBC}" dt="2026-02-11T16:25:36.704" v="221" actId="478"/>
        <pc:sldMkLst>
          <pc:docMk/>
          <pc:sldMk cId="1511064523" sldId="353"/>
        </pc:sldMkLst>
        <pc:spChg chg="mod">
          <ac:chgData name="Silvaroli, Josie" userId="f34c3c8f-c71b-4e25-a0e3-48356815d5b4" providerId="ADAL" clId="{90DCFB77-282C-4240-B704-615A958E5EBC}" dt="2026-02-11T16:16:23.171" v="142" actId="33553"/>
          <ac:spMkLst>
            <pc:docMk/>
            <pc:sldMk cId="1511064523" sldId="353"/>
            <ac:spMk id="2" creationId="{13687675-8A52-B1AB-8250-2980D3EDA544}"/>
          </ac:spMkLst>
        </pc:spChg>
        <pc:picChg chg="mod">
          <ac:chgData name="Silvaroli, Josie" userId="f34c3c8f-c71b-4e25-a0e3-48356815d5b4" providerId="ADAL" clId="{90DCFB77-282C-4240-B704-615A958E5EBC}" dt="2026-02-11T16:14:02.261" v="94" actId="962"/>
          <ac:picMkLst>
            <pc:docMk/>
            <pc:sldMk cId="1511064523" sldId="353"/>
            <ac:picMk id="4" creationId="{1EDCD7D1-BF00-90F3-03E2-F0C66853AD79}"/>
          </ac:picMkLst>
        </pc:picChg>
        <pc:picChg chg="mod">
          <ac:chgData name="Silvaroli, Josie" userId="f34c3c8f-c71b-4e25-a0e3-48356815d5b4" providerId="ADAL" clId="{90DCFB77-282C-4240-B704-615A958E5EBC}" dt="2026-02-11T16:14:01.346" v="93" actId="962"/>
          <ac:picMkLst>
            <pc:docMk/>
            <pc:sldMk cId="1511064523" sldId="353"/>
            <ac:picMk id="5" creationId="{A851E107-6765-98E0-86DC-5B99488E0077}"/>
          </ac:picMkLst>
        </pc:picChg>
        <pc:picChg chg="mod">
          <ac:chgData name="Silvaroli, Josie" userId="f34c3c8f-c71b-4e25-a0e3-48356815d5b4" providerId="ADAL" clId="{90DCFB77-282C-4240-B704-615A958E5EBC}" dt="2026-02-11T16:14:02.701" v="95" actId="962"/>
          <ac:picMkLst>
            <pc:docMk/>
            <pc:sldMk cId="1511064523" sldId="353"/>
            <ac:picMk id="7" creationId="{639D82BD-5A5D-0B7B-9324-F2C90DA5EE52}"/>
          </ac:picMkLst>
        </pc:picChg>
        <pc:picChg chg="mod">
          <ac:chgData name="Silvaroli, Josie" userId="f34c3c8f-c71b-4e25-a0e3-48356815d5b4" providerId="ADAL" clId="{90DCFB77-282C-4240-B704-615A958E5EBC}" dt="2026-02-11T16:14:03.460" v="96" actId="962"/>
          <ac:picMkLst>
            <pc:docMk/>
            <pc:sldMk cId="1511064523" sldId="353"/>
            <ac:picMk id="14" creationId="{428EEDFC-89E1-97D2-AEC6-F1ACF71FDCF5}"/>
          </ac:picMkLst>
        </pc:picChg>
        <pc:picChg chg="mod">
          <ac:chgData name="Silvaroli, Josie" userId="f34c3c8f-c71b-4e25-a0e3-48356815d5b4" providerId="ADAL" clId="{90DCFB77-282C-4240-B704-615A958E5EBC}" dt="2026-02-11T16:14:04.160" v="97" actId="962"/>
          <ac:picMkLst>
            <pc:docMk/>
            <pc:sldMk cId="1511064523" sldId="353"/>
            <ac:picMk id="16" creationId="{5750E03A-E5E4-42CA-C86D-3BB8B3782DB2}"/>
          </ac:picMkLst>
        </pc:picChg>
        <pc:picChg chg="mod">
          <ac:chgData name="Silvaroli, Josie" userId="f34c3c8f-c71b-4e25-a0e3-48356815d5b4" providerId="ADAL" clId="{90DCFB77-282C-4240-B704-615A958E5EBC}" dt="2026-02-11T16:14:05.035" v="98" actId="962"/>
          <ac:picMkLst>
            <pc:docMk/>
            <pc:sldMk cId="1511064523" sldId="353"/>
            <ac:picMk id="18" creationId="{189DE818-44E4-4896-2AE4-7EC4A6E422BC}"/>
          </ac:picMkLst>
        </pc:picChg>
      </pc:sldChg>
      <pc:sldChg chg="delSp modSp mod">
        <pc:chgData name="Silvaroli, Josie" userId="f34c3c8f-c71b-4e25-a0e3-48356815d5b4" providerId="ADAL" clId="{90DCFB77-282C-4240-B704-615A958E5EBC}" dt="2026-02-11T16:27:05.420" v="231" actId="478"/>
        <pc:sldMkLst>
          <pc:docMk/>
          <pc:sldMk cId="3622133410" sldId="354"/>
        </pc:sldMkLst>
        <pc:spChg chg="mod">
          <ac:chgData name="Silvaroli, Josie" userId="f34c3c8f-c71b-4e25-a0e3-48356815d5b4" providerId="ADAL" clId="{90DCFB77-282C-4240-B704-615A958E5EBC}" dt="2026-02-11T16:16:35.607" v="145" actId="33553"/>
          <ac:spMkLst>
            <pc:docMk/>
            <pc:sldMk cId="3622133410" sldId="354"/>
            <ac:spMk id="3" creationId="{B0356071-3CFD-69EB-3D0B-48C254BE1537}"/>
          </ac:spMkLst>
        </pc:spChg>
        <pc:picChg chg="mod">
          <ac:chgData name="Silvaroli, Josie" userId="f34c3c8f-c71b-4e25-a0e3-48356815d5b4" providerId="ADAL" clId="{90DCFB77-282C-4240-B704-615A958E5EBC}" dt="2026-02-11T16:14:27.586" v="112" actId="962"/>
          <ac:picMkLst>
            <pc:docMk/>
            <pc:sldMk cId="3622133410" sldId="354"/>
            <ac:picMk id="4" creationId="{4C6F9652-EFDB-08F2-F9A0-94BF0FA92BB5}"/>
          </ac:picMkLst>
        </pc:picChg>
        <pc:picChg chg="mod">
          <ac:chgData name="Silvaroli, Josie" userId="f34c3c8f-c71b-4e25-a0e3-48356815d5b4" providerId="ADAL" clId="{90DCFB77-282C-4240-B704-615A958E5EBC}" dt="2026-02-11T16:14:28.220" v="113" actId="962"/>
          <ac:picMkLst>
            <pc:docMk/>
            <pc:sldMk cId="3622133410" sldId="354"/>
            <ac:picMk id="5" creationId="{430EBD05-1A4C-5856-0D51-F72D17081A98}"/>
          </ac:picMkLst>
        </pc:picChg>
        <pc:picChg chg="mod">
          <ac:chgData name="Silvaroli, Josie" userId="f34c3c8f-c71b-4e25-a0e3-48356815d5b4" providerId="ADAL" clId="{90DCFB77-282C-4240-B704-615A958E5EBC}" dt="2026-02-11T16:14:28.756" v="114" actId="962"/>
          <ac:picMkLst>
            <pc:docMk/>
            <pc:sldMk cId="3622133410" sldId="354"/>
            <ac:picMk id="7" creationId="{58C815D6-1C3F-AF60-81A1-BB72148F8FC9}"/>
          </ac:picMkLst>
        </pc:picChg>
        <pc:picChg chg="mod">
          <ac:chgData name="Silvaroli, Josie" userId="f34c3c8f-c71b-4e25-a0e3-48356815d5b4" providerId="ADAL" clId="{90DCFB77-282C-4240-B704-615A958E5EBC}" dt="2026-02-11T16:14:29.310" v="115" actId="962"/>
          <ac:picMkLst>
            <pc:docMk/>
            <pc:sldMk cId="3622133410" sldId="354"/>
            <ac:picMk id="14" creationId="{1B7CF544-F4FE-115A-14E8-AB183D61D6C6}"/>
          </ac:picMkLst>
        </pc:picChg>
        <pc:picChg chg="mod">
          <ac:chgData name="Silvaroli, Josie" userId="f34c3c8f-c71b-4e25-a0e3-48356815d5b4" providerId="ADAL" clId="{90DCFB77-282C-4240-B704-615A958E5EBC}" dt="2026-02-11T16:14:29.837" v="116" actId="962"/>
          <ac:picMkLst>
            <pc:docMk/>
            <pc:sldMk cId="3622133410" sldId="354"/>
            <ac:picMk id="16" creationId="{A05B3430-4425-F857-DC2C-5036DB1FC003}"/>
          </ac:picMkLst>
        </pc:picChg>
        <pc:picChg chg="mod">
          <ac:chgData name="Silvaroli, Josie" userId="f34c3c8f-c71b-4e25-a0e3-48356815d5b4" providerId="ADAL" clId="{90DCFB77-282C-4240-B704-615A958E5EBC}" dt="2026-02-11T16:14:30.420" v="117" actId="962"/>
          <ac:picMkLst>
            <pc:docMk/>
            <pc:sldMk cId="3622133410" sldId="354"/>
            <ac:picMk id="18" creationId="{3A093441-F815-4632-9F5E-81492438D6ED}"/>
          </ac:picMkLst>
        </pc:picChg>
      </pc:sldChg>
      <pc:sldChg chg="modSp mod">
        <pc:chgData name="Silvaroli, Josie" userId="f34c3c8f-c71b-4e25-a0e3-48356815d5b4" providerId="ADAL" clId="{90DCFB77-282C-4240-B704-615A958E5EBC}" dt="2026-02-11T16:28:30.276" v="240" actId="13244"/>
        <pc:sldMkLst>
          <pc:docMk/>
          <pc:sldMk cId="1868136045" sldId="360"/>
        </pc:sldMkLst>
        <pc:spChg chg="mod">
          <ac:chgData name="Silvaroli, Josie" userId="f34c3c8f-c71b-4e25-a0e3-48356815d5b4" providerId="ADAL" clId="{90DCFB77-282C-4240-B704-615A958E5EBC}" dt="2026-02-11T16:28:30.276" v="240" actId="13244"/>
          <ac:spMkLst>
            <pc:docMk/>
            <pc:sldMk cId="1868136045" sldId="360"/>
            <ac:spMk id="10" creationId="{D79CCB67-74C4-FF24-CC0A-E3349DA3B1FF}"/>
          </ac:spMkLst>
        </pc:spChg>
        <pc:picChg chg="mod">
          <ac:chgData name="Silvaroli, Josie" userId="f34c3c8f-c71b-4e25-a0e3-48356815d5b4" providerId="ADAL" clId="{90DCFB77-282C-4240-B704-615A958E5EBC}" dt="2026-02-11T16:14:24.602" v="108" actId="962"/>
          <ac:picMkLst>
            <pc:docMk/>
            <pc:sldMk cId="1868136045" sldId="360"/>
            <ac:picMk id="4" creationId="{7479AE29-0531-615B-8E30-14E6C021AF27}"/>
          </ac:picMkLst>
        </pc:picChg>
        <pc:picChg chg="mod">
          <ac:chgData name="Silvaroli, Josie" userId="f34c3c8f-c71b-4e25-a0e3-48356815d5b4" providerId="ADAL" clId="{90DCFB77-282C-4240-B704-615A958E5EBC}" dt="2026-02-11T16:14:25.274" v="109" actId="962"/>
          <ac:picMkLst>
            <pc:docMk/>
            <pc:sldMk cId="1868136045" sldId="360"/>
            <ac:picMk id="5" creationId="{AA70465E-2BA6-E874-2DF1-FC1FFA729A56}"/>
          </ac:picMkLst>
        </pc:picChg>
        <pc:picChg chg="mod">
          <ac:chgData name="Silvaroli, Josie" userId="f34c3c8f-c71b-4e25-a0e3-48356815d5b4" providerId="ADAL" clId="{90DCFB77-282C-4240-B704-615A958E5EBC}" dt="2026-02-11T16:14:25.978" v="110" actId="962"/>
          <ac:picMkLst>
            <pc:docMk/>
            <pc:sldMk cId="1868136045" sldId="360"/>
            <ac:picMk id="6" creationId="{B2CCC7BE-2AC2-47CE-AE5D-9200F87FCEF5}"/>
          </ac:picMkLst>
        </pc:picChg>
        <pc:picChg chg="mod">
          <ac:chgData name="Silvaroli, Josie" userId="f34c3c8f-c71b-4e25-a0e3-48356815d5b4" providerId="ADAL" clId="{90DCFB77-282C-4240-B704-615A958E5EBC}" dt="2026-02-11T16:14:26.522" v="111" actId="962"/>
          <ac:picMkLst>
            <pc:docMk/>
            <pc:sldMk cId="1868136045" sldId="360"/>
            <ac:picMk id="9" creationId="{C8DDAA1F-BA36-DD83-2992-06EF5ADC4992}"/>
          </ac:picMkLst>
        </pc:picChg>
        <pc:picChg chg="mod">
          <ac:chgData name="Silvaroli, Josie" userId="f34c3c8f-c71b-4e25-a0e3-48356815d5b4" providerId="ADAL" clId="{90DCFB77-282C-4240-B704-615A958E5EBC}" dt="2026-02-11T16:26:56.366" v="229" actId="962"/>
          <ac:picMkLst>
            <pc:docMk/>
            <pc:sldMk cId="1868136045" sldId="360"/>
            <ac:picMk id="14" creationId="{562D7072-F4A6-7567-0B09-19BEAD5E354B}"/>
          </ac:picMkLst>
        </pc:picChg>
      </pc:sldChg>
    </pc:docChg>
  </pc:docChgLst>
  <pc:docChgLst>
    <pc:chgData name="Downing, Molly" userId="f0a4fb2e-3241-49dc-80bf-ac6dabc7191a" providerId="ADAL" clId="{72C3D65E-B2FC-4B6D-9F47-CF41C2CC8520}"/>
    <pc:docChg chg="undo custSel modSld addMainMaster modMainMaster">
      <pc:chgData name="Downing, Molly" userId="f0a4fb2e-3241-49dc-80bf-ac6dabc7191a" providerId="ADAL" clId="{72C3D65E-B2FC-4B6D-9F47-CF41C2CC8520}" dt="2026-02-21T17:31:41.835" v="310" actId="20577"/>
      <pc:docMkLst>
        <pc:docMk/>
      </pc:docMkLst>
      <pc:sldChg chg="modNotesTx">
        <pc:chgData name="Downing, Molly" userId="f0a4fb2e-3241-49dc-80bf-ac6dabc7191a" providerId="ADAL" clId="{72C3D65E-B2FC-4B6D-9F47-CF41C2CC8520}" dt="2026-02-21T17:29:23.855" v="306" actId="20577"/>
        <pc:sldMkLst>
          <pc:docMk/>
          <pc:sldMk cId="0" sldId="282"/>
        </pc:sldMkLst>
      </pc:sldChg>
      <pc:sldChg chg="modSp mod">
        <pc:chgData name="Downing, Molly" userId="f0a4fb2e-3241-49dc-80bf-ac6dabc7191a" providerId="ADAL" clId="{72C3D65E-B2FC-4B6D-9F47-CF41C2CC8520}" dt="2026-02-21T17:28:24.829" v="295" actId="1076"/>
        <pc:sldMkLst>
          <pc:docMk/>
          <pc:sldMk cId="0" sldId="304"/>
        </pc:sldMkLst>
        <pc:spChg chg="mod">
          <ac:chgData name="Downing, Molly" userId="f0a4fb2e-3241-49dc-80bf-ac6dabc7191a" providerId="ADAL" clId="{72C3D65E-B2FC-4B6D-9F47-CF41C2CC8520}" dt="2026-02-21T17:28:24.829" v="295" actId="1076"/>
          <ac:spMkLst>
            <pc:docMk/>
            <pc:sldMk cId="0" sldId="304"/>
            <ac:spMk id="2" creationId="{87F30AC6-9307-976A-CBE7-547662E831CE}"/>
          </ac:spMkLst>
        </pc:spChg>
        <pc:spChg chg="mod">
          <ac:chgData name="Downing, Molly" userId="f0a4fb2e-3241-49dc-80bf-ac6dabc7191a" providerId="ADAL" clId="{72C3D65E-B2FC-4B6D-9F47-CF41C2CC8520}" dt="2026-02-21T17:28:01.864" v="293" actId="1035"/>
          <ac:spMkLst>
            <pc:docMk/>
            <pc:sldMk cId="0" sldId="304"/>
            <ac:spMk id="5" creationId="{64B6135B-710F-BD85-8623-31A98A16AC6C}"/>
          </ac:spMkLst>
        </pc:spChg>
        <pc:picChg chg="mod">
          <ac:chgData name="Downing, Molly" userId="f0a4fb2e-3241-49dc-80bf-ac6dabc7191a" providerId="ADAL" clId="{72C3D65E-B2FC-4B6D-9F47-CF41C2CC8520}" dt="2026-02-21T17:28:16.695" v="294" actId="1076"/>
          <ac:picMkLst>
            <pc:docMk/>
            <pc:sldMk cId="0" sldId="304"/>
            <ac:picMk id="3" creationId="{7B4EF88E-D96A-DC05-9698-7FF7E3BEC19F}"/>
          </ac:picMkLst>
        </pc:picChg>
      </pc:sldChg>
      <pc:sldChg chg="addSp delSp modSp mod modClrScheme chgLayout">
        <pc:chgData name="Downing, Molly" userId="f0a4fb2e-3241-49dc-80bf-ac6dabc7191a" providerId="ADAL" clId="{72C3D65E-B2FC-4B6D-9F47-CF41C2CC8520}" dt="2026-02-21T15:05:05.902" v="268" actId="207"/>
        <pc:sldMkLst>
          <pc:docMk/>
          <pc:sldMk cId="3513577289" sldId="320"/>
        </pc:sldMkLst>
        <pc:spChg chg="del mod">
          <ac:chgData name="Downing, Molly" userId="f0a4fb2e-3241-49dc-80bf-ac6dabc7191a" providerId="ADAL" clId="{72C3D65E-B2FC-4B6D-9F47-CF41C2CC8520}" dt="2026-02-21T14:24:57.809" v="103" actId="478"/>
          <ac:spMkLst>
            <pc:docMk/>
            <pc:sldMk cId="3513577289" sldId="320"/>
            <ac:spMk id="3" creationId="{BFA2DD5D-D25B-11B1-BA65-D42882E9E4D8}"/>
          </ac:spMkLst>
        </pc:spChg>
        <pc:spChg chg="del mod">
          <ac:chgData name="Downing, Molly" userId="f0a4fb2e-3241-49dc-80bf-ac6dabc7191a" providerId="ADAL" clId="{72C3D65E-B2FC-4B6D-9F47-CF41C2CC8520}" dt="2026-02-21T14:53:13.071" v="192" actId="478"/>
          <ac:spMkLst>
            <pc:docMk/>
            <pc:sldMk cId="3513577289" sldId="320"/>
            <ac:spMk id="4" creationId="{3A1A71A7-6499-F9C5-B6E8-A291A29CD22B}"/>
          </ac:spMkLst>
        </pc:spChg>
        <pc:spChg chg="mod ord">
          <ac:chgData name="Downing, Molly" userId="f0a4fb2e-3241-49dc-80bf-ac6dabc7191a" providerId="ADAL" clId="{72C3D65E-B2FC-4B6D-9F47-CF41C2CC8520}" dt="2026-02-21T15:03:26.206" v="260" actId="2711"/>
          <ac:spMkLst>
            <pc:docMk/>
            <pc:sldMk cId="3513577289" sldId="320"/>
            <ac:spMk id="5" creationId="{78671DA2-DDEC-F089-A768-A4409EE6DC71}"/>
          </ac:spMkLst>
        </pc:spChg>
        <pc:spChg chg="add mod ord">
          <ac:chgData name="Downing, Molly" userId="f0a4fb2e-3241-49dc-80bf-ac6dabc7191a" providerId="ADAL" clId="{72C3D65E-B2FC-4B6D-9F47-CF41C2CC8520}" dt="2026-02-21T15:05:05.902" v="268" actId="207"/>
          <ac:spMkLst>
            <pc:docMk/>
            <pc:sldMk cId="3513577289" sldId="320"/>
            <ac:spMk id="6" creationId="{C34878C5-995C-F19F-78DF-67BC35AF1C33}"/>
          </ac:spMkLst>
        </pc:spChg>
        <pc:spChg chg="add mod ord">
          <ac:chgData name="Downing, Molly" userId="f0a4fb2e-3241-49dc-80bf-ac6dabc7191a" providerId="ADAL" clId="{72C3D65E-B2FC-4B6D-9F47-CF41C2CC8520}" dt="2026-02-21T15:03:50.351" v="266" actId="1036"/>
          <ac:spMkLst>
            <pc:docMk/>
            <pc:sldMk cId="3513577289" sldId="320"/>
            <ac:spMk id="11" creationId="{0A9504C8-6E08-3AF8-E710-5304E4730F36}"/>
          </ac:spMkLst>
        </pc:spChg>
        <pc:spChg chg="mod ord">
          <ac:chgData name="Downing, Molly" userId="f0a4fb2e-3241-49dc-80bf-ac6dabc7191a" providerId="ADAL" clId="{72C3D65E-B2FC-4B6D-9F47-CF41C2CC8520}" dt="2026-02-21T15:03:19.638" v="259" actId="2711"/>
          <ac:spMkLst>
            <pc:docMk/>
            <pc:sldMk cId="3513577289" sldId="320"/>
            <ac:spMk id="16" creationId="{6C522CEC-0920-FB65-8136-2625A9EAB9F3}"/>
          </ac:spMkLst>
        </pc:spChg>
        <pc:spChg chg="mod ord">
          <ac:chgData name="Downing, Molly" userId="f0a4fb2e-3241-49dc-80bf-ac6dabc7191a" providerId="ADAL" clId="{72C3D65E-B2FC-4B6D-9F47-CF41C2CC8520}" dt="2026-02-21T15:03:05.870" v="258" actId="13244"/>
          <ac:spMkLst>
            <pc:docMk/>
            <pc:sldMk cId="3513577289" sldId="320"/>
            <ac:spMk id="24" creationId="{993FF1DC-11E0-AE53-6062-146B638D72D9}"/>
          </ac:spMkLst>
        </pc:spChg>
        <pc:spChg chg="del">
          <ac:chgData name="Downing, Molly" userId="f0a4fb2e-3241-49dc-80bf-ac6dabc7191a" providerId="ADAL" clId="{72C3D65E-B2FC-4B6D-9F47-CF41C2CC8520}" dt="2026-02-21T14:58:52.219" v="244" actId="478"/>
          <ac:spMkLst>
            <pc:docMk/>
            <pc:sldMk cId="3513577289" sldId="320"/>
            <ac:spMk id="29" creationId="{378E7429-DDA0-2CE9-E05F-12C85B40D8B1}"/>
          </ac:spMkLst>
        </pc:spChg>
        <pc:grpChg chg="add del mod">
          <ac:chgData name="Downing, Molly" userId="f0a4fb2e-3241-49dc-80bf-ac6dabc7191a" providerId="ADAL" clId="{72C3D65E-B2FC-4B6D-9F47-CF41C2CC8520}" dt="2026-02-21T15:00:01.160" v="249" actId="962"/>
          <ac:grpSpMkLst>
            <pc:docMk/>
            <pc:sldMk cId="3513577289" sldId="320"/>
            <ac:grpSpMk id="23" creationId="{3687B00D-6786-7A41-BE89-0A7F92DD8285}"/>
          </ac:grpSpMkLst>
        </pc:grpChg>
        <pc:picChg chg="del">
          <ac:chgData name="Downing, Molly" userId="f0a4fb2e-3241-49dc-80bf-ac6dabc7191a" providerId="ADAL" clId="{72C3D65E-B2FC-4B6D-9F47-CF41C2CC8520}" dt="2026-02-21T14:03:40.799" v="9" actId="478"/>
          <ac:picMkLst>
            <pc:docMk/>
            <pc:sldMk cId="3513577289" sldId="320"/>
            <ac:picMk id="2" creationId="{F37A2964-41B0-B1E0-ECB8-DBE7CA98081E}"/>
          </ac:picMkLst>
        </pc:picChg>
        <pc:picChg chg="add mod ord">
          <ac:chgData name="Downing, Molly" userId="f0a4fb2e-3241-49dc-80bf-ac6dabc7191a" providerId="ADAL" clId="{72C3D65E-B2FC-4B6D-9F47-CF41C2CC8520}" dt="2026-02-21T15:00:13.147" v="251" actId="13244"/>
          <ac:picMkLst>
            <pc:docMk/>
            <pc:sldMk cId="3513577289" sldId="320"/>
            <ac:picMk id="7" creationId="{BBB496B4-11DC-EB93-9877-74435343A2EE}"/>
          </ac:picMkLst>
        </pc:picChg>
        <pc:picChg chg="del mod modCrop">
          <ac:chgData name="Downing, Molly" userId="f0a4fb2e-3241-49dc-80bf-ac6dabc7191a" providerId="ADAL" clId="{72C3D65E-B2FC-4B6D-9F47-CF41C2CC8520}" dt="2026-02-21T14:46:40.445" v="164" actId="478"/>
          <ac:picMkLst>
            <pc:docMk/>
            <pc:sldMk cId="3513577289" sldId="320"/>
            <ac:picMk id="8" creationId="{4BA2D4EF-0177-E94B-7012-5965EE82B916}"/>
          </ac:picMkLst>
        </pc:picChg>
        <pc:picChg chg="add del mod">
          <ac:chgData name="Downing, Molly" userId="f0a4fb2e-3241-49dc-80bf-ac6dabc7191a" providerId="ADAL" clId="{72C3D65E-B2FC-4B6D-9F47-CF41C2CC8520}" dt="2026-02-21T14:05:11.590" v="17" actId="478"/>
          <ac:picMkLst>
            <pc:docMk/>
            <pc:sldMk cId="3513577289" sldId="320"/>
            <ac:picMk id="13" creationId="{AFAC7925-AD68-B059-7A29-44458AA53DC1}"/>
          </ac:picMkLst>
        </pc:picChg>
        <pc:picChg chg="mod">
          <ac:chgData name="Downing, Molly" userId="f0a4fb2e-3241-49dc-80bf-ac6dabc7191a" providerId="ADAL" clId="{72C3D65E-B2FC-4B6D-9F47-CF41C2CC8520}" dt="2026-02-21T14:00:48.645" v="6" actId="34136"/>
          <ac:picMkLst>
            <pc:docMk/>
            <pc:sldMk cId="3513577289" sldId="320"/>
            <ac:picMk id="15" creationId="{B85C6153-F907-388A-0FDC-251B86270D7A}"/>
          </ac:picMkLst>
        </pc:picChg>
        <pc:cxnChg chg="add del mod">
          <ac:chgData name="Downing, Molly" userId="f0a4fb2e-3241-49dc-80bf-ac6dabc7191a" providerId="ADAL" clId="{72C3D65E-B2FC-4B6D-9F47-CF41C2CC8520}" dt="2026-02-21T14:25:00.507" v="104" actId="478"/>
          <ac:cxnSpMkLst>
            <pc:docMk/>
            <pc:sldMk cId="3513577289" sldId="320"/>
            <ac:cxnSpMk id="9" creationId="{42C088AE-9EFB-6303-A98B-3F814BA274C6}"/>
          </ac:cxnSpMkLst>
        </pc:cxnChg>
        <pc:cxnChg chg="mod">
          <ac:chgData name="Downing, Molly" userId="f0a4fb2e-3241-49dc-80bf-ac6dabc7191a" providerId="ADAL" clId="{72C3D65E-B2FC-4B6D-9F47-CF41C2CC8520}" dt="2026-02-21T14:00:48.645" v="6" actId="34136"/>
          <ac:cxnSpMkLst>
            <pc:docMk/>
            <pc:sldMk cId="3513577289" sldId="320"/>
            <ac:cxnSpMk id="10" creationId="{39CB7451-776A-6107-4D09-F5338BE2A4DA}"/>
          </ac:cxnSpMkLst>
        </pc:cxnChg>
        <pc:cxnChg chg="add del mod">
          <ac:chgData name="Downing, Molly" userId="f0a4fb2e-3241-49dc-80bf-ac6dabc7191a" providerId="ADAL" clId="{72C3D65E-B2FC-4B6D-9F47-CF41C2CC8520}" dt="2026-02-21T15:04:02.647" v="267" actId="14100"/>
          <ac:cxnSpMkLst>
            <pc:docMk/>
            <pc:sldMk cId="3513577289" sldId="320"/>
            <ac:cxnSpMk id="12" creationId="{9A0CCEC1-246C-B8E8-94BC-0FA79EE55DC1}"/>
          </ac:cxnSpMkLst>
        </pc:cxnChg>
      </pc:sldChg>
      <pc:sldChg chg="modNotesTx">
        <pc:chgData name="Downing, Molly" userId="f0a4fb2e-3241-49dc-80bf-ac6dabc7191a" providerId="ADAL" clId="{72C3D65E-B2FC-4B6D-9F47-CF41C2CC8520}" dt="2026-02-21T17:31:41.835" v="310" actId="20577"/>
        <pc:sldMkLst>
          <pc:docMk/>
          <pc:sldMk cId="1868136045" sldId="360"/>
        </pc:sldMkLst>
      </pc:sldChg>
      <pc:sldMasterChg chg="addSp delSp modSp mod modSldLayout">
        <pc:chgData name="Downing, Molly" userId="f0a4fb2e-3241-49dc-80bf-ac6dabc7191a" providerId="ADAL" clId="{72C3D65E-B2FC-4B6D-9F47-CF41C2CC8520}" dt="2026-02-21T14:56:44.472" v="239" actId="962"/>
        <pc:sldMasterMkLst>
          <pc:docMk/>
          <pc:sldMasterMk cId="0" sldId="2147483648"/>
        </pc:sldMasterMkLst>
        <pc:spChg chg="del">
          <ac:chgData name="Downing, Molly" userId="f0a4fb2e-3241-49dc-80bf-ac6dabc7191a" providerId="ADAL" clId="{72C3D65E-B2FC-4B6D-9F47-CF41C2CC8520}" dt="2026-02-21T14:16:06.678" v="69" actId="478"/>
          <ac:spMkLst>
            <pc:docMk/>
            <pc:sldMasterMk cId="0" sldId="2147483648"/>
            <ac:spMk id="2" creationId="{AC2A0CAC-9999-31DF-FCA6-78F8657E1939}"/>
          </ac:spMkLst>
        </pc:spChg>
        <pc:spChg chg="del">
          <ac:chgData name="Downing, Molly" userId="f0a4fb2e-3241-49dc-80bf-ac6dabc7191a" providerId="ADAL" clId="{72C3D65E-B2FC-4B6D-9F47-CF41C2CC8520}" dt="2026-02-21T14:16:04.170" v="68" actId="478"/>
          <ac:spMkLst>
            <pc:docMk/>
            <pc:sldMasterMk cId="0" sldId="2147483648"/>
            <ac:spMk id="4" creationId="{00000000-0000-0000-0000-000000000000}"/>
          </ac:spMkLst>
        </pc:spChg>
        <pc:spChg chg="del">
          <ac:chgData name="Downing, Molly" userId="f0a4fb2e-3241-49dc-80bf-ac6dabc7191a" providerId="ADAL" clId="{72C3D65E-B2FC-4B6D-9F47-CF41C2CC8520}" dt="2026-02-21T14:16:10.110" v="70" actId="478"/>
          <ac:spMkLst>
            <pc:docMk/>
            <pc:sldMasterMk cId="0" sldId="2147483648"/>
            <ac:spMk id="6" creationId="{00000000-0000-0000-0000-000000000000}"/>
          </ac:spMkLst>
        </pc:spChg>
        <pc:spChg chg="add del mod">
          <ac:chgData name="Downing, Molly" userId="f0a4fb2e-3241-49dc-80bf-ac6dabc7191a" providerId="ADAL" clId="{72C3D65E-B2FC-4B6D-9F47-CF41C2CC8520}" dt="2026-02-21T14:19:37.369" v="80" actId="478"/>
          <ac:spMkLst>
            <pc:docMk/>
            <pc:sldMasterMk cId="0" sldId="2147483648"/>
            <ac:spMk id="9" creationId="{E2283E5F-BABB-80C8-78DE-F698976B6850}"/>
          </ac:spMkLst>
        </pc:spChg>
        <pc:spChg chg="add mod">
          <ac:chgData name="Downing, Molly" userId="f0a4fb2e-3241-49dc-80bf-ac6dabc7191a" providerId="ADAL" clId="{72C3D65E-B2FC-4B6D-9F47-CF41C2CC8520}" dt="2026-02-21T14:56:44.472" v="239" actId="962"/>
          <ac:spMkLst>
            <pc:docMk/>
            <pc:sldMasterMk cId="0" sldId="2147483648"/>
            <ac:spMk id="10" creationId="{4D93DC55-10B7-2F26-7ADA-CB5AEBC5864D}"/>
          </ac:spMkLst>
        </pc:spChg>
        <pc:spChg chg="del">
          <ac:chgData name="Downing, Molly" userId="f0a4fb2e-3241-49dc-80bf-ac6dabc7191a" providerId="ADAL" clId="{72C3D65E-B2FC-4B6D-9F47-CF41C2CC8520}" dt="2026-02-21T14:16:24.136" v="72" actId="478"/>
          <ac:spMkLst>
            <pc:docMk/>
            <pc:sldMasterMk cId="0" sldId="2147483648"/>
            <ac:spMk id="1026" creationId="{00000000-0000-0000-0000-000000000000}"/>
          </ac:spMkLst>
        </pc:spChg>
        <pc:spChg chg="del">
          <ac:chgData name="Downing, Molly" userId="f0a4fb2e-3241-49dc-80bf-ac6dabc7191a" providerId="ADAL" clId="{72C3D65E-B2FC-4B6D-9F47-CF41C2CC8520}" dt="2026-02-21T14:16:20.730" v="71" actId="478"/>
          <ac:spMkLst>
            <pc:docMk/>
            <pc:sldMasterMk cId="0" sldId="2147483648"/>
            <ac:spMk id="1027" creationId="{00000000-0000-0000-0000-000000000000}"/>
          </ac:spMkLst>
        </pc:spChg>
        <pc:grpChg chg="add del mod">
          <ac:chgData name="Downing, Molly" userId="f0a4fb2e-3241-49dc-80bf-ac6dabc7191a" providerId="ADAL" clId="{72C3D65E-B2FC-4B6D-9F47-CF41C2CC8520}" dt="2026-02-21T14:19:45.739" v="81" actId="165"/>
          <ac:grpSpMkLst>
            <pc:docMk/>
            <pc:sldMasterMk cId="0" sldId="2147483648"/>
            <ac:grpSpMk id="3" creationId="{A26F9B43-8705-A26A-BCFB-A4803FA0EB9A}"/>
          </ac:grpSpMkLst>
        </pc:grpChg>
        <pc:picChg chg="mod topLvl">
          <ac:chgData name="Downing, Molly" userId="f0a4fb2e-3241-49dc-80bf-ac6dabc7191a" providerId="ADAL" clId="{72C3D65E-B2FC-4B6D-9F47-CF41C2CC8520}" dt="2026-02-21T14:56:21.132" v="238" actId="962"/>
          <ac:picMkLst>
            <pc:docMk/>
            <pc:sldMasterMk cId="0" sldId="2147483648"/>
            <ac:picMk id="8" creationId="{02B3FA6B-C4B2-8E72-0DF2-1CB6E9C4770B}"/>
          </ac:picMkLst>
        </pc:picChg>
        <pc:picChg chg="add del mod">
          <ac:chgData name="Downing, Molly" userId="f0a4fb2e-3241-49dc-80bf-ac6dabc7191a" providerId="ADAL" clId="{72C3D65E-B2FC-4B6D-9F47-CF41C2CC8520}" dt="2026-02-21T13:59:10.556" v="4" actId="478"/>
          <ac:picMkLst>
            <pc:docMk/>
            <pc:sldMasterMk cId="0" sldId="2147483648"/>
            <ac:picMk id="1031" creationId="{00000000-0000-0000-0000-000000000000}"/>
          </ac:picMkLst>
        </pc:picChg>
        <pc:cxnChg chg="del mod topLvl">
          <ac:chgData name="Downing, Molly" userId="f0a4fb2e-3241-49dc-80bf-ac6dabc7191a" providerId="ADAL" clId="{72C3D65E-B2FC-4B6D-9F47-CF41C2CC8520}" dt="2026-02-21T14:48:38.626" v="172" actId="478"/>
          <ac:cxnSpMkLst>
            <pc:docMk/>
            <pc:sldMasterMk cId="0" sldId="2147483648"/>
            <ac:cxnSpMk id="7" creationId="{3D726E31-1184-F46A-4106-F12295D80691}"/>
          </ac:cxnSpMkLst>
        </pc:cxnChg>
        <pc:sldLayoutChg chg="modSp">
          <pc:chgData name="Downing, Molly" userId="f0a4fb2e-3241-49dc-80bf-ac6dabc7191a" providerId="ADAL" clId="{72C3D65E-B2FC-4B6D-9F47-CF41C2CC8520}" dt="2026-02-21T14:16:24.136" v="72" actId="478"/>
          <pc:sldLayoutMkLst>
            <pc:docMk/>
            <pc:sldMasterMk cId="0" sldId="2147483648"/>
            <pc:sldLayoutMk cId="4116101890" sldId="2147483650"/>
          </pc:sldLayoutMkLst>
          <pc:spChg chg="mod">
            <ac:chgData name="Downing, Molly" userId="f0a4fb2e-3241-49dc-80bf-ac6dabc7191a" providerId="ADAL" clId="{72C3D65E-B2FC-4B6D-9F47-CF41C2CC8520}" dt="2026-02-21T14:16:24.136" v="72" actId="478"/>
            <ac:spMkLst>
              <pc:docMk/>
              <pc:sldMasterMk cId="0" sldId="2147483648"/>
              <pc:sldLayoutMk cId="4116101890" sldId="2147483650"/>
              <ac:spMk id="2" creationId="{00000000-0000-0000-0000-000000000000}"/>
            </ac:spMkLst>
          </pc:spChg>
          <pc:spChg chg="mod">
            <ac:chgData name="Downing, Molly" userId="f0a4fb2e-3241-49dc-80bf-ac6dabc7191a" providerId="ADAL" clId="{72C3D65E-B2FC-4B6D-9F47-CF41C2CC8520}" dt="2026-02-21T14:16:20.730" v="71" actId="478"/>
            <ac:spMkLst>
              <pc:docMk/>
              <pc:sldMasterMk cId="0" sldId="2147483648"/>
              <pc:sldLayoutMk cId="4116101890" sldId="2147483650"/>
              <ac:spMk id="3" creationId="{00000000-0000-0000-0000-000000000000}"/>
            </ac:spMkLst>
          </pc:spChg>
        </pc:sldLayoutChg>
        <pc:sldLayoutChg chg="modSp">
          <pc:chgData name="Downing, Molly" userId="f0a4fb2e-3241-49dc-80bf-ac6dabc7191a" providerId="ADAL" clId="{72C3D65E-B2FC-4B6D-9F47-CF41C2CC8520}" dt="2026-02-21T14:16:24.136" v="72" actId="478"/>
          <pc:sldLayoutMkLst>
            <pc:docMk/>
            <pc:sldMasterMk cId="0" sldId="2147483648"/>
            <pc:sldLayoutMk cId="3798672953" sldId="2147483652"/>
          </pc:sldLayoutMkLst>
          <pc:spChg chg="mod">
            <ac:chgData name="Downing, Molly" userId="f0a4fb2e-3241-49dc-80bf-ac6dabc7191a" providerId="ADAL" clId="{72C3D65E-B2FC-4B6D-9F47-CF41C2CC8520}" dt="2026-02-21T14:16:24.136" v="72" actId="478"/>
            <ac:spMkLst>
              <pc:docMk/>
              <pc:sldMasterMk cId="0" sldId="2147483648"/>
              <pc:sldLayoutMk cId="3798672953" sldId="2147483652"/>
              <ac:spMk id="2" creationId="{00000000-0000-0000-0000-000000000000}"/>
            </ac:spMkLst>
          </pc:spChg>
        </pc:sldLayoutChg>
        <pc:sldLayoutChg chg="modSp">
          <pc:chgData name="Downing, Molly" userId="f0a4fb2e-3241-49dc-80bf-ac6dabc7191a" providerId="ADAL" clId="{72C3D65E-B2FC-4B6D-9F47-CF41C2CC8520}" dt="2026-02-21T14:16:24.136" v="72" actId="478"/>
          <pc:sldLayoutMkLst>
            <pc:docMk/>
            <pc:sldMasterMk cId="0" sldId="2147483648"/>
            <pc:sldLayoutMk cId="1331855348" sldId="2147483653"/>
          </pc:sldLayoutMkLst>
          <pc:spChg chg="mod">
            <ac:chgData name="Downing, Molly" userId="f0a4fb2e-3241-49dc-80bf-ac6dabc7191a" providerId="ADAL" clId="{72C3D65E-B2FC-4B6D-9F47-CF41C2CC8520}" dt="2026-02-21T14:16:24.136" v="72" actId="478"/>
            <ac:spMkLst>
              <pc:docMk/>
              <pc:sldMasterMk cId="0" sldId="2147483648"/>
              <pc:sldLayoutMk cId="1331855348" sldId="2147483653"/>
              <ac:spMk id="2" creationId="{00000000-0000-0000-0000-000000000000}"/>
            </ac:spMkLst>
          </pc:spChg>
        </pc:sldLayoutChg>
        <pc:sldLayoutChg chg="modSp">
          <pc:chgData name="Downing, Molly" userId="f0a4fb2e-3241-49dc-80bf-ac6dabc7191a" providerId="ADAL" clId="{72C3D65E-B2FC-4B6D-9F47-CF41C2CC8520}" dt="2026-02-21T14:16:24.136" v="72" actId="478"/>
          <pc:sldLayoutMkLst>
            <pc:docMk/>
            <pc:sldMasterMk cId="0" sldId="2147483648"/>
            <pc:sldLayoutMk cId="2025353943" sldId="2147483654"/>
          </pc:sldLayoutMkLst>
          <pc:spChg chg="mod">
            <ac:chgData name="Downing, Molly" userId="f0a4fb2e-3241-49dc-80bf-ac6dabc7191a" providerId="ADAL" clId="{72C3D65E-B2FC-4B6D-9F47-CF41C2CC8520}" dt="2026-02-21T14:16:24.136" v="72" actId="478"/>
            <ac:spMkLst>
              <pc:docMk/>
              <pc:sldMasterMk cId="0" sldId="2147483648"/>
              <pc:sldLayoutMk cId="2025353943" sldId="2147483654"/>
              <ac:spMk id="2" creationId="{00000000-0000-0000-0000-000000000000}"/>
            </ac:spMkLst>
          </pc:spChg>
        </pc:sldLayoutChg>
        <pc:sldLayoutChg chg="modSp">
          <pc:chgData name="Downing, Molly" userId="f0a4fb2e-3241-49dc-80bf-ac6dabc7191a" providerId="ADAL" clId="{72C3D65E-B2FC-4B6D-9F47-CF41C2CC8520}" dt="2026-02-21T14:16:24.136" v="72" actId="478"/>
          <pc:sldLayoutMkLst>
            <pc:docMk/>
            <pc:sldMasterMk cId="0" sldId="2147483648"/>
            <pc:sldLayoutMk cId="2920946995" sldId="2147483658"/>
          </pc:sldLayoutMkLst>
          <pc:spChg chg="mod">
            <ac:chgData name="Downing, Molly" userId="f0a4fb2e-3241-49dc-80bf-ac6dabc7191a" providerId="ADAL" clId="{72C3D65E-B2FC-4B6D-9F47-CF41C2CC8520}" dt="2026-02-21T14:16:24.136" v="72" actId="478"/>
            <ac:spMkLst>
              <pc:docMk/>
              <pc:sldMasterMk cId="0" sldId="2147483648"/>
              <pc:sldLayoutMk cId="2920946995" sldId="2147483658"/>
              <ac:spMk id="2" creationId="{00000000-0000-0000-0000-000000000000}"/>
            </ac:spMkLst>
          </pc:spChg>
          <pc:spChg chg="mod">
            <ac:chgData name="Downing, Molly" userId="f0a4fb2e-3241-49dc-80bf-ac6dabc7191a" providerId="ADAL" clId="{72C3D65E-B2FC-4B6D-9F47-CF41C2CC8520}" dt="2026-02-21T14:16:20.730" v="71" actId="478"/>
            <ac:spMkLst>
              <pc:docMk/>
              <pc:sldMasterMk cId="0" sldId="2147483648"/>
              <pc:sldLayoutMk cId="2920946995" sldId="2147483658"/>
              <ac:spMk id="3" creationId="{00000000-0000-0000-0000-000000000000}"/>
            </ac:spMkLst>
          </pc:spChg>
        </pc:sldLayoutChg>
        <pc:sldLayoutChg chg="modSp">
          <pc:chgData name="Downing, Molly" userId="f0a4fb2e-3241-49dc-80bf-ac6dabc7191a" providerId="ADAL" clId="{72C3D65E-B2FC-4B6D-9F47-CF41C2CC8520}" dt="2026-02-21T14:16:24.136" v="72" actId="478"/>
          <pc:sldLayoutMkLst>
            <pc:docMk/>
            <pc:sldMasterMk cId="0" sldId="2147483648"/>
            <pc:sldLayoutMk cId="888288086" sldId="2147483687"/>
          </pc:sldLayoutMkLst>
          <pc:spChg chg="mod">
            <ac:chgData name="Downing, Molly" userId="f0a4fb2e-3241-49dc-80bf-ac6dabc7191a" providerId="ADAL" clId="{72C3D65E-B2FC-4B6D-9F47-CF41C2CC8520}" dt="2026-02-21T14:16:24.136" v="72" actId="478"/>
            <ac:spMkLst>
              <pc:docMk/>
              <pc:sldMasterMk cId="0" sldId="2147483648"/>
              <pc:sldLayoutMk cId="888288086" sldId="2147483687"/>
              <ac:spMk id="2" creationId="{3824E852-C3D1-D8AB-EAC4-1727B058DC8F}"/>
            </ac:spMkLst>
          </pc:spChg>
        </pc:sldLayoutChg>
      </pc:sldMasterChg>
      <pc:sldMasterChg chg="delSp">
        <pc:chgData name="Downing, Molly" userId="f0a4fb2e-3241-49dc-80bf-ac6dabc7191a" providerId="ADAL" clId="{72C3D65E-B2FC-4B6D-9F47-CF41C2CC8520}" dt="2026-02-21T14:14:30.896" v="66" actId="478"/>
        <pc:sldMasterMkLst>
          <pc:docMk/>
          <pc:sldMasterMk cId="4264905639" sldId="2147483661"/>
        </pc:sldMasterMkLst>
        <pc:picChg chg="del">
          <ac:chgData name="Downing, Molly" userId="f0a4fb2e-3241-49dc-80bf-ac6dabc7191a" providerId="ADAL" clId="{72C3D65E-B2FC-4B6D-9F47-CF41C2CC8520}" dt="2026-02-21T14:14:30.896" v="66" actId="478"/>
          <ac:picMkLst>
            <pc:docMk/>
            <pc:sldMasterMk cId="4264905639" sldId="2147483661"/>
            <ac:picMk id="1031" creationId="{00000000-0000-0000-0000-000000000000}"/>
          </ac:picMkLst>
        </pc:picChg>
      </pc:sldMasterChg>
      <pc:sldMasterChg chg="add mod addSldLayout modSldLayout">
        <pc:chgData name="Downing, Molly" userId="f0a4fb2e-3241-49dc-80bf-ac6dabc7191a" providerId="ADAL" clId="{72C3D65E-B2FC-4B6D-9F47-CF41C2CC8520}" dt="2026-02-21T14:15:38.088" v="67" actId="2890"/>
        <pc:sldMasterMkLst>
          <pc:docMk/>
          <pc:sldMasterMk cId="547801167" sldId="2147483674"/>
        </pc:sldMasterMkLst>
        <pc:sldLayoutChg chg="add mod replId">
          <pc:chgData name="Downing, Molly" userId="f0a4fb2e-3241-49dc-80bf-ac6dabc7191a" providerId="ADAL" clId="{72C3D65E-B2FC-4B6D-9F47-CF41C2CC8520}" dt="2026-02-21T14:15:38.088" v="67" actId="2890"/>
          <pc:sldLayoutMkLst>
            <pc:docMk/>
            <pc:sldMasterMk cId="547801167" sldId="2147483674"/>
            <pc:sldLayoutMk cId="1150020345" sldId="2147483675"/>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1500417612" sldId="2147483676"/>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1841235725" sldId="2147483677"/>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3683244521" sldId="2147483678"/>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3101691267" sldId="2147483679"/>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2856890546" sldId="2147483680"/>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694125345" sldId="2147483681"/>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1495449834" sldId="2147483682"/>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4225354620" sldId="2147483683"/>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3827693521" sldId="2147483684"/>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3269004041" sldId="2147483685"/>
          </pc:sldLayoutMkLst>
        </pc:sldLayoutChg>
        <pc:sldLayoutChg chg="add mod replId">
          <pc:chgData name="Downing, Molly" userId="f0a4fb2e-3241-49dc-80bf-ac6dabc7191a" providerId="ADAL" clId="{72C3D65E-B2FC-4B6D-9F47-CF41C2CC8520}" dt="2026-02-21T14:15:38.088" v="67" actId="2890"/>
          <pc:sldLayoutMkLst>
            <pc:docMk/>
            <pc:sldMasterMk cId="547801167" sldId="2147483674"/>
            <pc:sldLayoutMk cId="2006470842" sldId="21474836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17" tIns="46659" rIns="93317" bIns="46659"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730F172-5624-42A4-91D7-E7C37E554A22}" type="datetimeFigureOut">
              <a:rPr lang="en-US" altLang="en-US"/>
              <a:pPr>
                <a:defRPr/>
              </a:pPr>
              <a:t>2/21/2026</a:t>
            </a:fld>
            <a:endParaRPr lang="en-US" alt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wrap="square" lIns="93317" tIns="46659" rIns="93317" bIns="46659" numCol="1" anchor="b" anchorCtr="0" compatLnSpc="1">
            <a:prstTxWarp prst="textNoShape">
              <a:avLst/>
            </a:prstTxWarp>
          </a:bodyPr>
          <a:lstStyle>
            <a:lvl1pPr algn="r" eaLnBrk="1" hangingPunct="1">
              <a:defRPr sz="1200"/>
            </a:lvl1pPr>
          </a:lstStyle>
          <a:p>
            <a:fld id="{9EAB7ED7-4B27-45D0-8378-412D0AF99C34}" type="slidenum">
              <a:rPr lang="en-US" altLang="en-US"/>
              <a:pPr/>
              <a:t>‹#›</a:t>
            </a:fld>
            <a:endParaRPr lang="en-US" altLang="en-US"/>
          </a:p>
        </p:txBody>
      </p:sp>
    </p:spTree>
    <p:extLst>
      <p:ext uri="{BB962C8B-B14F-4D97-AF65-F5344CB8AC3E}">
        <p14:creationId xmlns:p14="http://schemas.microsoft.com/office/powerpoint/2010/main" val="139386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17" tIns="46659" rIns="93317" bIns="4665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6E73321-739D-4988-B72F-C55AC99076CE}" type="datetimeFigureOut">
              <a:rPr lang="en-US" altLang="en-US"/>
              <a:pPr>
                <a:defRPr/>
              </a:pPr>
              <a:t>2/21/2026</a:t>
            </a:fld>
            <a:endParaRPr lang="en-US"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wrap="square" lIns="93317" tIns="46659" rIns="93317" bIns="46659" numCol="1" anchor="b" anchorCtr="0" compatLnSpc="1">
            <a:prstTxWarp prst="textNoShape">
              <a:avLst/>
            </a:prstTxWarp>
          </a:bodyPr>
          <a:lstStyle>
            <a:lvl1pPr algn="r" eaLnBrk="1" hangingPunct="1">
              <a:defRPr sz="1200">
                <a:latin typeface="Calibri" pitchFamily="34" charset="0"/>
              </a:defRPr>
            </a:lvl1pPr>
          </a:lstStyle>
          <a:p>
            <a:fld id="{81EA7501-1DDB-48B5-B47E-1771DABDF4FB}" type="slidenum">
              <a:rPr lang="en-US" altLang="en-US"/>
              <a:pPr/>
              <a:t>‹#›</a:t>
            </a:fld>
            <a:endParaRPr lang="en-US" altLang="en-US"/>
          </a:p>
        </p:txBody>
      </p:sp>
    </p:spTree>
    <p:extLst>
      <p:ext uri="{BB962C8B-B14F-4D97-AF65-F5344CB8AC3E}">
        <p14:creationId xmlns:p14="http://schemas.microsoft.com/office/powerpoint/2010/main" val="3607541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F226A-6E92-0392-1EFE-E0141FBD2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DAC56-EDED-2E4C-52C8-2278CAE11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7C5A5-5AE7-5E38-EA8D-B9CA1BFA00EC}"/>
              </a:ext>
            </a:extLst>
          </p:cNvPr>
          <p:cNvSpPr>
            <a:spLocks noGrp="1"/>
          </p:cNvSpPr>
          <p:nvPr>
            <p:ph type="body" idx="1"/>
          </p:nvPr>
        </p:nvSpPr>
        <p:spPr/>
        <p:txBody>
          <a:bodyPr/>
          <a:lstStyle/>
          <a:p>
            <a:r>
              <a:rPr lang="en-US" u="sng">
                <a:solidFill>
                  <a:srgbClr val="000000"/>
                </a:solidFill>
                <a:latin typeface="Times New Roman" panose="02020603050405020304" pitchFamily="18" charset="0"/>
                <a:ea typeface="MS PGothic"/>
                <a:cs typeface="Times New Roman" panose="02020603050405020304" pitchFamily="18" charset="0"/>
              </a:rPr>
              <a:t>Before the program</a:t>
            </a:r>
            <a:r>
              <a:rPr lang="en-US">
                <a:solidFill>
                  <a:srgbClr val="000000"/>
                </a:solidFill>
                <a:latin typeface="Times New Roman" panose="02020603050405020304" pitchFamily="18" charset="0"/>
                <a:ea typeface="MS PGothic"/>
                <a:cs typeface="Times New Roman" panose="02020603050405020304" pitchFamily="18" charset="0"/>
              </a:rPr>
              <a:t>:</a:t>
            </a:r>
            <a:endParaRPr lang="en-US">
              <a:solidFill>
                <a:srgbClr val="444444"/>
              </a:solidFill>
              <a:latin typeface="Times New Roman" panose="02020603050405020304" pitchFamily="18" charset="0"/>
              <a:ea typeface="MS PGothic"/>
              <a:cs typeface="Times New Roman" panose="02020603050405020304" pitchFamily="18" charset="0"/>
            </a:endParaRPr>
          </a:p>
          <a:p>
            <a:r>
              <a:rPr lang="en-US">
                <a:solidFill>
                  <a:srgbClr val="000000"/>
                </a:solidFill>
                <a:latin typeface="Times New Roman" panose="02020603050405020304" pitchFamily="18" charset="0"/>
                <a:ea typeface="MS PGothic"/>
                <a:cs typeface="Times New Roman" panose="02020603050405020304" pitchFamily="18" charset="0"/>
              </a:rPr>
              <a:t>Play the game according to the directions on Slides 3 and 4. Use the talking points on each slide as a guide for presenting each question and discussing relevant and appropriate answers.</a:t>
            </a:r>
            <a:endParaRPr lang="en-US">
              <a:latin typeface="Times New Roman" panose="02020603050405020304" pitchFamily="18" charset="0"/>
              <a:ea typeface="MS PGothic"/>
              <a:cs typeface="Times New Roman" panose="02020603050405020304" pitchFamily="18" charset="0"/>
            </a:endParaRPr>
          </a:p>
          <a:p>
            <a:endParaRPr lang="en-US">
              <a:solidFill>
                <a:srgbClr val="444444"/>
              </a:solidFill>
              <a:latin typeface="Times New Roman" panose="02020603050405020304" pitchFamily="18" charset="0"/>
              <a:cs typeface="Times New Roman" panose="02020603050405020304" pitchFamily="18" charset="0"/>
            </a:endParaRPr>
          </a:p>
          <a:p>
            <a:r>
              <a:rPr lang="en-US" u="sng">
                <a:latin typeface="Times New Roman" panose="02020603050405020304" pitchFamily="18" charset="0"/>
                <a:ea typeface="MS PGothic"/>
                <a:cs typeface="Times New Roman" panose="02020603050405020304" pitchFamily="18" charset="0"/>
              </a:rPr>
              <a:t>Game Introduction</a:t>
            </a:r>
            <a:r>
              <a:rPr lang="en-US">
                <a:latin typeface="Times New Roman" panose="02020603050405020304" pitchFamily="18" charset="0"/>
                <a:ea typeface="MS PGothic"/>
                <a:cs typeface="Times New Roman" panose="02020603050405020304" pitchFamily="18" charset="0"/>
              </a:rPr>
              <a:t>:</a:t>
            </a:r>
            <a:endParaRPr lang="en-US">
              <a:solidFill>
                <a:srgbClr val="444444"/>
              </a:solidFill>
              <a:latin typeface="Times New Roman" panose="02020603050405020304" pitchFamily="18" charset="0"/>
              <a:ea typeface="MS PGothic"/>
              <a:cs typeface="Times New Roman" panose="02020603050405020304" pitchFamily="18" charset="0"/>
            </a:endParaRPr>
          </a:p>
          <a:p>
            <a:r>
              <a:rPr lang="en-US">
                <a:latin typeface="Times New Roman" panose="02020603050405020304" pitchFamily="18" charset="0"/>
                <a:ea typeface="MS PGothic"/>
                <a:cs typeface="Times New Roman" panose="02020603050405020304" pitchFamily="18" charset="0"/>
              </a:rPr>
              <a:t>Hello everyone…my name is _______ . Today we are going to discuss medication safety by playing a game called “Safe Choices”. Ready to play?</a:t>
            </a:r>
          </a:p>
        </p:txBody>
      </p:sp>
      <p:sp>
        <p:nvSpPr>
          <p:cNvPr id="4" name="Slide Number Placeholder 3">
            <a:extLst>
              <a:ext uri="{FF2B5EF4-FFF2-40B4-BE49-F238E27FC236}">
                <a16:creationId xmlns:a16="http://schemas.microsoft.com/office/drawing/2014/main" id="{C05EDD54-AE28-7DF5-B619-2E561655A5AD}"/>
              </a:ext>
            </a:extLst>
          </p:cNvPr>
          <p:cNvSpPr>
            <a:spLocks noGrp="1"/>
          </p:cNvSpPr>
          <p:nvPr>
            <p:ph type="sldNum" sz="quarter" idx="5"/>
          </p:nvPr>
        </p:nvSpPr>
        <p:spPr/>
        <p:txBody>
          <a:bodyPr/>
          <a:lstStyle/>
          <a:p>
            <a:fld id="{2459723C-C83D-4A93-8ADE-095286859B44}" type="slidenum">
              <a:rPr lang="en-US" altLang="en-US"/>
              <a:pPr/>
              <a:t>1</a:t>
            </a:fld>
            <a:endParaRPr lang="en-US" altLang="en-US"/>
          </a:p>
        </p:txBody>
      </p:sp>
    </p:spTree>
    <p:extLst>
      <p:ext uri="{BB962C8B-B14F-4D97-AF65-F5344CB8AC3E}">
        <p14:creationId xmlns:p14="http://schemas.microsoft.com/office/powerpoint/2010/main" val="338926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0E1ABC5-590E-7F3F-6B9D-3BFFF7E23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108420C-3197-0FDC-2CF1-E58CA3E69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ea typeface="ＭＳ Ｐゴシック"/>
                <a:cs typeface="Times New Roman" panose="02020603050405020304" pitchFamily="18" charset="0"/>
              </a:rPr>
              <a:t>Prescription medicine is specific for each person and can be only taken if a doctor prescribes it.</a:t>
            </a:r>
          </a:p>
        </p:txBody>
      </p:sp>
      <p:sp>
        <p:nvSpPr>
          <p:cNvPr id="35844" name="Slide Number Placeholder 3">
            <a:extLst>
              <a:ext uri="{FF2B5EF4-FFF2-40B4-BE49-F238E27FC236}">
                <a16:creationId xmlns:a16="http://schemas.microsoft.com/office/drawing/2014/main" id="{8664ED63-3045-04E5-9C8B-95C9C1C9EA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D829091F-658F-42EB-A37C-96982E4E07D9}"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BDAC653-0DD8-C318-8A3B-4BB14B2D6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1F1839-B89D-C7BC-E45D-7A05589C3EA4}"/>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i="1" u="sng">
                <a:latin typeface="Times New Roman" panose="02020603050405020304" pitchFamily="18" charset="0"/>
                <a:ea typeface="ＭＳ Ｐゴシック"/>
                <a:cs typeface="Times New Roman" panose="02020603050405020304" pitchFamily="18" charset="0"/>
              </a:rPr>
              <a:t>Note to facilitator</a:t>
            </a:r>
            <a:r>
              <a:rPr lang="en-US" altLang="en-US">
                <a:latin typeface="Times New Roman" panose="02020603050405020304" pitchFamily="18" charset="0"/>
                <a:ea typeface="ＭＳ Ｐゴシック"/>
                <a:cs typeface="Times New Roman" panose="02020603050405020304" pitchFamily="18" charset="0"/>
              </a:rPr>
              <a:t>: other parts of the medication label exist, such as doctor’s name, address and phone number of the pharmacy, refill amount, quantity, date filled, and prescription number. Award points if participants have any of these answers as well.</a:t>
            </a:r>
            <a:endParaRPr lang="en-US">
              <a:latin typeface="Times New Roman" panose="02020603050405020304" pitchFamily="18" charset="0"/>
              <a:ea typeface="ＭＳ Ｐゴシック"/>
              <a:cs typeface="Times New Roman" panose="02020603050405020304" pitchFamily="18" charset="0"/>
            </a:endParaRPr>
          </a:p>
          <a:p>
            <a:pPr eaLnBrk="1" hangingPunct="1">
              <a:spcBef>
                <a:spcPct val="0"/>
              </a:spcBef>
              <a:buFontTx/>
              <a:buAutoNum type="arabicPeriod"/>
              <a:defRPr/>
            </a:pPr>
            <a:endParaRPr lang="en-US" altLang="en-US">
              <a:latin typeface="Times New Roman" panose="02020603050405020304" pitchFamily="18" charset="0"/>
              <a:ea typeface="ＭＳ Ｐゴシック" pitchFamily="34" charset="-128"/>
              <a:cs typeface="Times New Roman" panose="02020603050405020304" pitchFamily="18" charset="0"/>
            </a:endParaRPr>
          </a:p>
          <a:p>
            <a:pPr>
              <a:spcBef>
                <a:spcPct val="0"/>
              </a:spcBef>
              <a:defRPr/>
            </a:pPr>
            <a:endParaRPr lang="en-US" altLang="en-US">
              <a:latin typeface="Times New Roman" panose="02020603050405020304" pitchFamily="18" charset="0"/>
              <a:ea typeface="ＭＳ Ｐゴシック" pitchFamily="34" charset="-128"/>
              <a:cs typeface="Times New Roman" panose="02020603050405020304" pitchFamily="18" charset="0"/>
            </a:endParaRPr>
          </a:p>
        </p:txBody>
      </p:sp>
      <p:sp>
        <p:nvSpPr>
          <p:cNvPr id="37892" name="Slide Number Placeholder 3">
            <a:extLst>
              <a:ext uri="{FF2B5EF4-FFF2-40B4-BE49-F238E27FC236}">
                <a16:creationId xmlns:a16="http://schemas.microsoft.com/office/drawing/2014/main" id="{49ED8B30-BA21-6A03-EA86-0BC0F7F24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FA1A0F49-BDD9-4AB2-9C8B-48E9BD3DB4B2}"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MS PGothic"/>
                <a:cs typeface="Times New Roman" panose="02020603050405020304" pitchFamily="18" charset="0"/>
              </a:rPr>
              <a:t>The information on the prescription label helps us know who the medicine is for and how to take it in a safe way.</a:t>
            </a:r>
          </a:p>
          <a:p>
            <a:endParaRPr lang="en-US" dirty="0">
              <a:latin typeface="Times New Roman"/>
              <a:ea typeface="Calibri"/>
              <a:cs typeface="Times New Roman"/>
            </a:endParaRPr>
          </a:p>
          <a:p>
            <a:r>
              <a:rPr lang="en-US" dirty="0">
                <a:latin typeface="Times New Roman"/>
                <a:ea typeface="Calibri"/>
                <a:cs typeface="Times New Roman"/>
              </a:rPr>
              <a:t>Another type of medicine is called over-the-counter medicines which can be bought without a doctor’s prescription. This medicine does not have a specific patient’s name on it, but it does have special instructions depending on your age and other traits.</a:t>
            </a:r>
            <a:endParaRPr lang="en-US" dirty="0">
              <a:latin typeface="Times New Roman"/>
              <a:cs typeface="Times New Roman"/>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stay safe, always ask a trusted adult for help with either over-the-counter or prescription medicine. </a:t>
            </a:r>
          </a:p>
        </p:txBody>
      </p:sp>
      <p:sp>
        <p:nvSpPr>
          <p:cNvPr id="4" name="Slide Number Placeholder 3"/>
          <p:cNvSpPr>
            <a:spLocks noGrp="1"/>
          </p:cNvSpPr>
          <p:nvPr>
            <p:ph type="sldNum" sz="quarter" idx="5"/>
          </p:nvPr>
        </p:nvSpPr>
        <p:spPr/>
        <p:txBody>
          <a:bodyPr/>
          <a:lstStyle/>
          <a:p>
            <a:fld id="{81EA7501-1DDB-48B5-B47E-1771DABDF4FB}" type="slidenum">
              <a:rPr lang="en-US" altLang="en-US"/>
              <a:pPr/>
              <a:t>12</a:t>
            </a:fld>
            <a:endParaRPr lang="en-US" altLang="en-US"/>
          </a:p>
        </p:txBody>
      </p:sp>
    </p:spTree>
    <p:extLst>
      <p:ext uri="{BB962C8B-B14F-4D97-AF65-F5344CB8AC3E}">
        <p14:creationId xmlns:p14="http://schemas.microsoft.com/office/powerpoint/2010/main" val="269497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13</a:t>
            </a:fld>
            <a:endParaRPr lang="en-US" altLang="en-US"/>
          </a:p>
        </p:txBody>
      </p:sp>
    </p:spTree>
    <p:extLst>
      <p:ext uri="{BB962C8B-B14F-4D97-AF65-F5344CB8AC3E}">
        <p14:creationId xmlns:p14="http://schemas.microsoft.com/office/powerpoint/2010/main" val="89954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F53C319-BB79-A605-C6B6-03CAFBF34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06DB4FA-5FEE-7D8A-8854-DF46C7225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ea typeface="ＭＳ Ｐゴシック"/>
                <a:cs typeface="Times New Roman" panose="02020603050405020304" pitchFamily="18" charset="0"/>
              </a:rPr>
              <a:t>The medicine label indicates that it is meant for Josie Gray; therefore, this medicine is not meant for Josie's sister and should not be taken by her sister even if she has the same illness as Josie.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mj-lt" charset="0"/>
              <a:buNone/>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8132" name="Slide Number Placeholder 3">
            <a:extLst>
              <a:ext uri="{FF2B5EF4-FFF2-40B4-BE49-F238E27FC236}">
                <a16:creationId xmlns:a16="http://schemas.microsoft.com/office/drawing/2014/main" id="{C24F4B0C-A0FE-0993-2EC4-DC6A1F139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C4F56B53-8261-4F5E-ACE9-8D8969508EAA}"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F9BABEF-E56F-9E1E-7E8C-5F565C182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6BD5A58-E2C9-81DC-3EC6-683B4FDE8825}"/>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i="1" u="sng">
                <a:latin typeface="Times New Roman" panose="02020603050405020304" pitchFamily="18" charset="0"/>
                <a:ea typeface="MS PGothic"/>
                <a:cs typeface="Times New Roman" panose="02020603050405020304" pitchFamily="18" charset="0"/>
              </a:rPr>
              <a:t>Note to Facilitator</a:t>
            </a:r>
            <a:r>
              <a:rPr lang="en-US" altLang="en-US" i="1">
                <a:latin typeface="Times New Roman" panose="02020603050405020304" pitchFamily="18" charset="0"/>
                <a:ea typeface="MS PGothic"/>
                <a:cs typeface="Times New Roman" panose="02020603050405020304" pitchFamily="18" charset="0"/>
              </a:rPr>
              <a:t>: </a:t>
            </a:r>
            <a:r>
              <a:rPr lang="en-US" altLang="en-US">
                <a:latin typeface="Times New Roman" panose="02020603050405020304" pitchFamily="18" charset="0"/>
                <a:ea typeface="MS PGothic"/>
                <a:cs typeface="Times New Roman" panose="02020603050405020304" pitchFamily="18" charset="0"/>
              </a:rPr>
              <a:t>There are multiple answers for how should Josie take the medicine to keep her safe. Consider accepting answers that may also include taking it with a trusted adult, taking it for the right illness, taking the right amount, or not sharing with others.</a:t>
            </a:r>
            <a:endParaRPr lang="en-US" altLang="en-US" i="1">
              <a:latin typeface="Times New Roman" panose="02020603050405020304" pitchFamily="18" charset="0"/>
              <a:cs typeface="Times New Roman" panose="02020603050405020304" pitchFamily="18" charset="0"/>
            </a:endParaRPr>
          </a:p>
        </p:txBody>
      </p:sp>
      <p:sp>
        <p:nvSpPr>
          <p:cNvPr id="50180" name="Slide Number Placeholder 3">
            <a:extLst>
              <a:ext uri="{FF2B5EF4-FFF2-40B4-BE49-F238E27FC236}">
                <a16:creationId xmlns:a16="http://schemas.microsoft.com/office/drawing/2014/main" id="{3181E6A1-A5A4-51A3-A5EC-F4EAC8F2F9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96A0319D-567B-4FC6-9551-0DA774202AD2}"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16</a:t>
            </a:fld>
            <a:endParaRPr lang="en-US" altLang="en-US"/>
          </a:p>
        </p:txBody>
      </p:sp>
    </p:spTree>
    <p:extLst>
      <p:ext uri="{BB962C8B-B14F-4D97-AF65-F5344CB8AC3E}">
        <p14:creationId xmlns:p14="http://schemas.microsoft.com/office/powerpoint/2010/main" val="115682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13235D7-3738-F36E-4D94-4D328838A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FBBC757-4736-4214-99A0-B62027A2C7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ea typeface="ＭＳ Ｐゴシック"/>
                <a:cs typeface="Times New Roman" panose="02020603050405020304" pitchFamily="18" charset="0"/>
              </a:rPr>
              <a:t>Medicine can play an important role in helping us when sick, but it can harm us if we do not take the medicine safely. This is why it is important to follow the medication safety rules and ask a trusted adult for help.</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8676" name="Slide Number Placeholder 3">
            <a:extLst>
              <a:ext uri="{FF2B5EF4-FFF2-40B4-BE49-F238E27FC236}">
                <a16:creationId xmlns:a16="http://schemas.microsoft.com/office/drawing/2014/main" id="{63760B64-1E13-DB34-DFDA-670B15F2A5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8AD09FEE-8B51-47F2-ABE5-1373F845A06E}"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0535177-4E52-B395-F506-7B201D105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5317B4D-D03A-4FAD-1720-5B79A4473ADC}"/>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i="1" u="sng">
                <a:latin typeface="Times New Roman" panose="02020603050405020304" pitchFamily="18" charset="0"/>
                <a:ea typeface="ＭＳ Ｐゴシック"/>
                <a:cs typeface="Times New Roman" panose="02020603050405020304" pitchFamily="18" charset="0"/>
              </a:rPr>
              <a:t>Note to facilitator</a:t>
            </a:r>
            <a:r>
              <a:rPr lang="en-US" altLang="en-US">
                <a:latin typeface="Times New Roman" panose="02020603050405020304" pitchFamily="18" charset="0"/>
                <a:ea typeface="ＭＳ Ｐゴシック"/>
                <a:cs typeface="Times New Roman" panose="02020603050405020304" pitchFamily="18" charset="0"/>
              </a:rPr>
              <a:t>: This question can have multiple answers. Use your judgement to determine if it is a safe medication-taking practice.</a:t>
            </a:r>
            <a:endParaRPr lang="en-US">
              <a:latin typeface="Times New Roman" panose="02020603050405020304" pitchFamily="18" charset="0"/>
              <a:ea typeface="ＭＳ Ｐゴシック"/>
              <a:cs typeface="Times New Roman" panose="02020603050405020304" pitchFamily="18" charset="0"/>
            </a:endParaRPr>
          </a:p>
          <a:p>
            <a:pPr eaLnBrk="1" hangingPunct="1">
              <a:spcBef>
                <a:spcPct val="0"/>
              </a:spcBef>
              <a:buFontTx/>
              <a:buAutoNum type="arabicPeriod"/>
              <a:defRPr/>
            </a:pPr>
            <a:endParaRPr lang="en-US" altLang="en-US">
              <a:latin typeface="Times New Roman" panose="02020603050405020304" pitchFamily="18" charset="0"/>
              <a:ea typeface="ＭＳ Ｐゴシック" pitchFamily="34" charset="-128"/>
              <a:cs typeface="Times New Roman" panose="02020603050405020304" pitchFamily="18" charset="0"/>
            </a:endParaRPr>
          </a:p>
          <a:p>
            <a:pPr eaLnBrk="1" hangingPunct="1">
              <a:spcBef>
                <a:spcPct val="0"/>
              </a:spcBef>
              <a:buFontTx/>
              <a:buAutoNum type="arabicPeriod"/>
              <a:defRPr/>
            </a:pPr>
            <a:endParaRPr lang="en-US" altLang="en-US">
              <a:latin typeface="Times New Roman" panose="02020603050405020304" pitchFamily="18" charset="0"/>
              <a:ea typeface="ＭＳ Ｐゴシック" pitchFamily="34" charset="-128"/>
              <a:cs typeface="Times New Roman" panose="02020603050405020304" pitchFamily="18" charset="0"/>
            </a:endParaRPr>
          </a:p>
        </p:txBody>
      </p:sp>
      <p:sp>
        <p:nvSpPr>
          <p:cNvPr id="32772" name="Slide Number Placeholder 3">
            <a:extLst>
              <a:ext uri="{FF2B5EF4-FFF2-40B4-BE49-F238E27FC236}">
                <a16:creationId xmlns:a16="http://schemas.microsoft.com/office/drawing/2014/main" id="{D21D1B3B-9D4D-76D1-8AEE-B5C233334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832BBB74-4AC1-4296-8D91-16D6668EF5FF}"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19</a:t>
            </a:fld>
            <a:endParaRPr lang="en-US" altLang="en-US"/>
          </a:p>
        </p:txBody>
      </p:sp>
    </p:spTree>
    <p:extLst>
      <p:ext uri="{BB962C8B-B14F-4D97-AF65-F5344CB8AC3E}">
        <p14:creationId xmlns:p14="http://schemas.microsoft.com/office/powerpoint/2010/main" val="31521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5C0B555-A6A7-6550-BC14-CF964359827A}"/>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49D46592-6980-D3FD-8B58-4CA30D24207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a:ea typeface="MS PGothic"/>
                <a:cs typeface="Times New Roman"/>
              </a:rPr>
              <a:t>Before we begin, l</a:t>
            </a:r>
            <a:r>
              <a:rPr lang="en-US" altLang="en-US">
                <a:latin typeface="Times New Roman"/>
                <a:ea typeface="MS PGothic"/>
                <a:cs typeface="Times New Roman"/>
              </a:rPr>
              <a:t>et’s review the four medication safety rules. We will discuss these rules as we play our game.</a:t>
            </a:r>
            <a:endParaRPr lang="en-US"/>
          </a:p>
          <a:p>
            <a:endParaRPr lang="en-US" altLang="en-US"/>
          </a:p>
          <a:p>
            <a:pPr marL="175231" indent="-175231">
              <a:buFont typeface="Arial" panose="020B0604020202020204" pitchFamily="34" charset="0"/>
              <a:buChar char="•"/>
            </a:pPr>
            <a:r>
              <a:rPr lang="en-US" altLang="en-US" u="sng">
                <a:latin typeface="Times New Roman"/>
                <a:ea typeface="MS PGothic"/>
                <a:cs typeface="Times New Roman"/>
              </a:rPr>
              <a:t>Rule 1</a:t>
            </a:r>
            <a:r>
              <a:rPr lang="en-US" altLang="en-US">
                <a:latin typeface="Times New Roman"/>
                <a:ea typeface="MS PGothic"/>
                <a:cs typeface="Times New Roman"/>
              </a:rPr>
              <a:t>: Ask trusted adults for help with medicine</a:t>
            </a:r>
          </a:p>
          <a:p>
            <a:pPr marL="175231" indent="-175231">
              <a:buFont typeface="Arial" panose="020B0604020202020204" pitchFamily="34" charset="0"/>
              <a:buChar char="•"/>
            </a:pPr>
            <a:r>
              <a:rPr lang="en-US" altLang="en-US" u="sng">
                <a:latin typeface="Times New Roman"/>
                <a:ea typeface="MS PGothic"/>
                <a:cs typeface="Times New Roman"/>
              </a:rPr>
              <a:t>Rule 2</a:t>
            </a:r>
            <a:r>
              <a:rPr lang="en-US" altLang="en-US">
                <a:latin typeface="Times New Roman"/>
                <a:ea typeface="MS PGothic"/>
                <a:cs typeface="Times New Roman"/>
              </a:rPr>
              <a:t>: Only take medicine that is meant for you.</a:t>
            </a:r>
          </a:p>
          <a:p>
            <a:pPr marL="175231" indent="-175231">
              <a:buFont typeface="Arial" panose="020B0604020202020204" pitchFamily="34" charset="0"/>
              <a:buChar char="•"/>
            </a:pPr>
            <a:r>
              <a:rPr lang="en-US" altLang="en-US" u="sng">
                <a:latin typeface="Times New Roman"/>
                <a:ea typeface="MS PGothic"/>
                <a:cs typeface="Times New Roman"/>
              </a:rPr>
              <a:t>Rule 3</a:t>
            </a:r>
            <a:r>
              <a:rPr lang="en-US" altLang="en-US">
                <a:latin typeface="Times New Roman"/>
                <a:ea typeface="MS PGothic"/>
                <a:cs typeface="Times New Roman"/>
              </a:rPr>
              <a:t>: Keep medicine in safe places</a:t>
            </a:r>
            <a:endParaRPr lang="en-US" altLang="en-US">
              <a:cs typeface="Times New Roman"/>
            </a:endParaRPr>
          </a:p>
          <a:p>
            <a:pPr marL="175231" indent="-175231">
              <a:buFont typeface="Arial" panose="020B0604020202020204" pitchFamily="34" charset="0"/>
              <a:buChar char="•"/>
            </a:pPr>
            <a:r>
              <a:rPr lang="en-US" altLang="en-US" u="sng">
                <a:latin typeface="Times New Roman"/>
                <a:ea typeface="MS PGothic"/>
                <a:cs typeface="Times New Roman"/>
              </a:rPr>
              <a:t>Rule 4</a:t>
            </a:r>
            <a:r>
              <a:rPr lang="en-US" altLang="en-US">
                <a:latin typeface="Times New Roman"/>
                <a:ea typeface="MS PGothic"/>
                <a:cs typeface="Times New Roman"/>
              </a:rPr>
              <a:t>: Share what you learn today with family and friends</a:t>
            </a:r>
          </a:p>
          <a:p>
            <a:endParaRPr lang="en-US" altLang="en-US"/>
          </a:p>
          <a:p>
            <a:endParaRPr lang="en-US" altLang="en-US"/>
          </a:p>
        </p:txBody>
      </p:sp>
      <p:sp>
        <p:nvSpPr>
          <p:cNvPr id="9220" name="Slide Number Placeholder 3">
            <a:extLst>
              <a:ext uri="{FF2B5EF4-FFF2-40B4-BE49-F238E27FC236}">
                <a16:creationId xmlns:a16="http://schemas.microsoft.com/office/drawing/2014/main" id="{28C07859-F658-F60F-1E7A-63886DFA487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75">
              <a:defRPr sz="2400" b="1">
                <a:solidFill>
                  <a:srgbClr val="FF9933"/>
                </a:solidFill>
                <a:latin typeface="Times New Roman" panose="02020603050405020304" pitchFamily="18" charset="0"/>
                <a:ea typeface="MS PGothic" panose="020B0600070205080204" pitchFamily="34" charset="-128"/>
              </a:defRPr>
            </a:lvl1pPr>
            <a:lvl2pPr marL="759338" indent="-292053" defTabSz="949175">
              <a:defRPr sz="2400" b="1">
                <a:solidFill>
                  <a:srgbClr val="FF9933"/>
                </a:solidFill>
                <a:latin typeface="Times New Roman" panose="02020603050405020304" pitchFamily="18" charset="0"/>
                <a:ea typeface="MS PGothic" panose="020B0600070205080204" pitchFamily="34" charset="-128"/>
              </a:defRPr>
            </a:lvl2pPr>
            <a:lvl3pPr marL="1168215" indent="-233643" defTabSz="949175">
              <a:defRPr sz="2400" b="1">
                <a:solidFill>
                  <a:srgbClr val="FF9933"/>
                </a:solidFill>
                <a:latin typeface="Times New Roman" panose="02020603050405020304" pitchFamily="18" charset="0"/>
                <a:ea typeface="MS PGothic" panose="020B0600070205080204" pitchFamily="34" charset="-128"/>
              </a:defRPr>
            </a:lvl3pPr>
            <a:lvl4pPr marL="1635499" indent="-233643" defTabSz="949175">
              <a:defRPr sz="2400" b="1">
                <a:solidFill>
                  <a:srgbClr val="FF9933"/>
                </a:solidFill>
                <a:latin typeface="Times New Roman" panose="02020603050405020304" pitchFamily="18" charset="0"/>
                <a:ea typeface="MS PGothic" panose="020B0600070205080204" pitchFamily="34" charset="-128"/>
              </a:defRPr>
            </a:lvl4pPr>
            <a:lvl5pPr marL="2102784" indent="-233643" defTabSz="949175">
              <a:defRPr sz="2400" b="1">
                <a:solidFill>
                  <a:srgbClr val="FF9933"/>
                </a:solidFill>
                <a:latin typeface="Times New Roman" panose="02020603050405020304" pitchFamily="18" charset="0"/>
                <a:ea typeface="MS PGothic" panose="020B0600070205080204" pitchFamily="34" charset="-128"/>
              </a:defRPr>
            </a:lvl5pPr>
            <a:lvl6pPr marL="2570070" indent="-233643" defTabSz="949175" eaLnBrk="0" fontAlgn="base" hangingPunct="0">
              <a:spcBef>
                <a:spcPct val="0"/>
              </a:spcBef>
              <a:spcAft>
                <a:spcPct val="0"/>
              </a:spcAft>
              <a:defRPr sz="2400" b="1">
                <a:solidFill>
                  <a:srgbClr val="FF9933"/>
                </a:solidFill>
                <a:latin typeface="Times New Roman" panose="02020603050405020304" pitchFamily="18" charset="0"/>
                <a:ea typeface="MS PGothic" panose="020B0600070205080204" pitchFamily="34" charset="-128"/>
              </a:defRPr>
            </a:lvl6pPr>
            <a:lvl7pPr marL="3037356" indent="-233643" defTabSz="949175" eaLnBrk="0" fontAlgn="base" hangingPunct="0">
              <a:spcBef>
                <a:spcPct val="0"/>
              </a:spcBef>
              <a:spcAft>
                <a:spcPct val="0"/>
              </a:spcAft>
              <a:defRPr sz="2400" b="1">
                <a:solidFill>
                  <a:srgbClr val="FF9933"/>
                </a:solidFill>
                <a:latin typeface="Times New Roman" panose="02020603050405020304" pitchFamily="18" charset="0"/>
                <a:ea typeface="MS PGothic" panose="020B0600070205080204" pitchFamily="34" charset="-128"/>
              </a:defRPr>
            </a:lvl7pPr>
            <a:lvl8pPr marL="3504642" indent="-233643" defTabSz="949175" eaLnBrk="0" fontAlgn="base" hangingPunct="0">
              <a:spcBef>
                <a:spcPct val="0"/>
              </a:spcBef>
              <a:spcAft>
                <a:spcPct val="0"/>
              </a:spcAft>
              <a:defRPr sz="2400" b="1">
                <a:solidFill>
                  <a:srgbClr val="FF9933"/>
                </a:solidFill>
                <a:latin typeface="Times New Roman" panose="02020603050405020304" pitchFamily="18" charset="0"/>
                <a:ea typeface="MS PGothic" panose="020B0600070205080204" pitchFamily="34" charset="-128"/>
              </a:defRPr>
            </a:lvl8pPr>
            <a:lvl9pPr marL="3971927" indent="-233643" defTabSz="949175" eaLnBrk="0" fontAlgn="base" hangingPunct="0">
              <a:spcBef>
                <a:spcPct val="0"/>
              </a:spcBef>
              <a:spcAft>
                <a:spcPct val="0"/>
              </a:spcAft>
              <a:defRPr sz="2400" b="1">
                <a:solidFill>
                  <a:srgbClr val="FF9933"/>
                </a:solidFill>
                <a:latin typeface="Times New Roman" panose="02020603050405020304" pitchFamily="18" charset="0"/>
                <a:ea typeface="MS PGothic" panose="020B0600070205080204" pitchFamily="34" charset="-128"/>
              </a:defRPr>
            </a:lvl9pPr>
          </a:lstStyle>
          <a:p>
            <a:fld id="{93DDA3C1-9A76-4FC4-804C-FAA6EC2913A4}" type="slidenum">
              <a:rPr lang="en-US" altLang="en-US" sz="1200" b="0">
                <a:solidFill>
                  <a:schemeClr val="tx1"/>
                </a:solidFill>
              </a:rPr>
              <a:pPr/>
              <a:t>2</a:t>
            </a:fld>
            <a:endParaRPr lang="en-US" altLang="en-US"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1B04FB3-3EEB-C7B1-8879-DBE213B60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A55FDA4-BEB5-2566-5617-9BE8ED4C29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panose="02020603050405020304" pitchFamily="18" charset="0"/>
                <a:ea typeface="ＭＳ Ｐゴシック"/>
                <a:cs typeface="Times New Roman" panose="02020603050405020304" pitchFamily="18" charset="0"/>
              </a:rPr>
              <a:t>We are all unique and medicine that works well for one person might work differently in another person.</a:t>
            </a:r>
          </a:p>
        </p:txBody>
      </p:sp>
      <p:sp>
        <p:nvSpPr>
          <p:cNvPr id="40964" name="Slide Number Placeholder 3">
            <a:extLst>
              <a:ext uri="{FF2B5EF4-FFF2-40B4-BE49-F238E27FC236}">
                <a16:creationId xmlns:a16="http://schemas.microsoft.com/office/drawing/2014/main" id="{E6C83DFE-88A4-F7E3-CAAF-04B390CA8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035AB7B0-2B7C-4D81-A546-337C0AAE9940}"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2A93971-90DB-6DDB-669C-39F10154E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37DA3D4-18C9-0D75-D8BA-35B9CCBFF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i="1" u="sng">
                <a:latin typeface="Times New Roman" panose="02020603050405020304" pitchFamily="18" charset="0"/>
                <a:ea typeface="ＭＳ Ｐゴシック"/>
                <a:cs typeface="Times New Roman" panose="02020603050405020304" pitchFamily="18" charset="0"/>
              </a:rPr>
              <a:t>Note to facilitators</a:t>
            </a:r>
            <a:r>
              <a:rPr lang="en-US" altLang="en-US">
                <a:latin typeface="Times New Roman" panose="02020603050405020304" pitchFamily="18" charset="0"/>
                <a:ea typeface="ＭＳ Ｐゴシック"/>
                <a:cs typeface="Times New Roman" panose="02020603050405020304" pitchFamily="18" charset="0"/>
              </a:rPr>
              <a:t>: This question can have multiple answers. The main goal for this question is to understand that we all have unique traits, and the combinations of these traits can also affect how medicine works in our bodies. The next slide gives examples.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5060" name="Slide Number Placeholder 3">
            <a:extLst>
              <a:ext uri="{FF2B5EF4-FFF2-40B4-BE49-F238E27FC236}">
                <a16:creationId xmlns:a16="http://schemas.microsoft.com/office/drawing/2014/main" id="{4CFA5755-0661-F11E-117E-65A1ACDDC6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66BCF05A-9C4F-42EE-9636-1D4CDDE50C16}"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sng" dirty="0">
                <a:latin typeface="Times New Roman" panose="02020603050405020304" pitchFamily="18" charset="0"/>
                <a:cs typeface="Times New Roman" panose="02020603050405020304" pitchFamily="18" charset="0"/>
              </a:rPr>
              <a:t>Note to facilitator</a:t>
            </a:r>
            <a:r>
              <a:rPr lang="en-US" u="sng" dirty="0">
                <a:latin typeface="Times New Roman" panose="02020603050405020304" pitchFamily="18" charset="0"/>
                <a:cs typeface="Times New Roman" panose="02020603050405020304" pitchFamily="18" charset="0"/>
              </a:rPr>
              <a:t>:</a:t>
            </a:r>
            <a:r>
              <a:rPr lang="en-US" u="none" dirty="0">
                <a:latin typeface="Times New Roman" panose="02020603050405020304" pitchFamily="18" charset="0"/>
                <a:cs typeface="Times New Roman" panose="02020603050405020304" pitchFamily="18" charset="0"/>
              </a:rPr>
              <a:t> below are examples to help participants understand this concept.</a:t>
            </a:r>
          </a:p>
          <a:p>
            <a:endParaRPr lang="en-US" u="none"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ltLang="en-US" dirty="0">
                <a:latin typeface="Times New Roman" panose="02020603050405020304" pitchFamily="18" charset="0"/>
                <a:ea typeface="ＭＳ Ｐゴシック"/>
                <a:cs typeface="Times New Roman" panose="02020603050405020304" pitchFamily="18" charset="0"/>
              </a:rPr>
              <a:t>Age can determine the safe dose for a medication. </a:t>
            </a:r>
          </a:p>
          <a:p>
            <a:pPr marL="171450" indent="-171450">
              <a:buFont typeface="Arial" panose="020B0604020202020204" pitchFamily="34" charset="0"/>
              <a:buChar char="•"/>
            </a:pPr>
            <a:r>
              <a:rPr lang="en-US" altLang="en-US" dirty="0">
                <a:latin typeface="Times New Roman" panose="02020603050405020304" pitchFamily="18" charset="0"/>
                <a:ea typeface="ＭＳ Ｐゴシック"/>
                <a:cs typeface="Times New Roman" panose="02020603050405020304" pitchFamily="18" charset="0"/>
              </a:rPr>
              <a:t>Allergies to food dyes or to some medications may cause harm if those substances are consumed (liquid medicines often contain food dyes).</a:t>
            </a:r>
          </a:p>
          <a:p>
            <a:pPr marL="171450" indent="-171450">
              <a:buFont typeface="Arial" panose="020B0604020202020204" pitchFamily="34" charset="0"/>
              <a:buChar char="•"/>
            </a:pPr>
            <a:r>
              <a:rPr lang="en-US" dirty="0">
                <a:latin typeface="Times New Roman" panose="02020603050405020304" pitchFamily="18" charset="0"/>
                <a:ea typeface="ＭＳ Ｐゴシック"/>
                <a:cs typeface="Times New Roman" panose="02020603050405020304" pitchFamily="18" charset="0"/>
              </a:rPr>
              <a:t>Similarly, some people are allergic to peanuts and can safely eat them, others cannot. Children are often encouraged to not share food due to food allergies or insensitivities. </a:t>
            </a:r>
            <a:r>
              <a:rPr lang="en-US" dirty="0">
                <a:latin typeface="Times New Roman" panose="02020603050405020304" pitchFamily="18" charset="0"/>
                <a:cs typeface="Times New Roman" panose="02020603050405020304" pitchFamily="18" charset="0"/>
              </a:rPr>
              <a:t>A similar concept exists with medicine.</a:t>
            </a:r>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22</a:t>
            </a:fld>
            <a:endParaRPr lang="en-US" altLang="en-US"/>
          </a:p>
        </p:txBody>
      </p:sp>
    </p:spTree>
    <p:extLst>
      <p:ext uri="{BB962C8B-B14F-4D97-AF65-F5344CB8AC3E}">
        <p14:creationId xmlns:p14="http://schemas.microsoft.com/office/powerpoint/2010/main" val="109064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23</a:t>
            </a:fld>
            <a:endParaRPr lang="en-US" altLang="en-US"/>
          </a:p>
        </p:txBody>
      </p:sp>
    </p:spTree>
    <p:extLst>
      <p:ext uri="{BB962C8B-B14F-4D97-AF65-F5344CB8AC3E}">
        <p14:creationId xmlns:p14="http://schemas.microsoft.com/office/powerpoint/2010/main" val="181686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134F393-F711-80CC-B362-F7BC480EF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1B0FA85-0662-616A-EC3F-AB54B9608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u="sng">
                <a:latin typeface="Times New Roman" panose="02020603050405020304" pitchFamily="18" charset="0"/>
                <a:ea typeface="MS PGothic"/>
                <a:cs typeface="Times New Roman" panose="02020603050405020304" pitchFamily="18" charset="0"/>
              </a:rPr>
              <a:t>Note to facilitator</a:t>
            </a:r>
            <a:r>
              <a:rPr lang="en-US">
                <a:latin typeface="Times New Roman" panose="02020603050405020304" pitchFamily="18" charset="0"/>
                <a:ea typeface="MS PGothic"/>
                <a:cs typeface="Times New Roman" panose="02020603050405020304" pitchFamily="18" charset="0"/>
              </a:rPr>
              <a:t>: </a:t>
            </a:r>
            <a:r>
              <a:rPr lang="en-US" altLang="en-US">
                <a:latin typeface="Times New Roman" panose="02020603050405020304" pitchFamily="18" charset="0"/>
                <a:ea typeface="ＭＳ Ｐゴシック"/>
                <a:cs typeface="Times New Roman" panose="02020603050405020304" pitchFamily="18" charset="0"/>
              </a:rPr>
              <a:t>This question can have multiple answers</a:t>
            </a:r>
            <a:r>
              <a:rPr lang="en-US">
                <a:latin typeface="Times New Roman" panose="02020603050405020304" pitchFamily="18" charset="0"/>
                <a:ea typeface="MS PGothic"/>
                <a:cs typeface="Times New Roman" panose="02020603050405020304" pitchFamily="18" charset="0"/>
              </a:rPr>
              <a:t>. Regardless of the participant’s answer, we want to emphasize that we should treat prescription medications similarly to toothbrushes and underwear—these personal items should not be shared!</a:t>
            </a:r>
          </a:p>
        </p:txBody>
      </p:sp>
      <p:sp>
        <p:nvSpPr>
          <p:cNvPr id="55300" name="Slide Number Placeholder 3">
            <a:extLst>
              <a:ext uri="{FF2B5EF4-FFF2-40B4-BE49-F238E27FC236}">
                <a16:creationId xmlns:a16="http://schemas.microsoft.com/office/drawing/2014/main" id="{59F83C0D-888A-0DFB-77EE-F8E5ED7A3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41A68758-D6C7-45A2-AB95-614F08FE7A06}"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A558A18-0D66-333D-2877-476E79FA7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11D9AA5-2D94-620E-3616-EF6E015C2B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0"/>
              </a:spcBef>
              <a:buFontTx/>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Calibri" panose="020F0502020204030204" pitchFamily="34" charset="0"/>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Calibri" panose="020F0502020204030204" pitchFamily="34" charset="0"/>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Calibri" panose="020F0502020204030204" pitchFamily="34" charset="0"/>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Calibri" panose="020F0502020204030204" pitchFamily="34" charset="0"/>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7348" name="Slide Number Placeholder 3">
            <a:extLst>
              <a:ext uri="{FF2B5EF4-FFF2-40B4-BE49-F238E27FC236}">
                <a16:creationId xmlns:a16="http://schemas.microsoft.com/office/drawing/2014/main" id="{5BBEBB1F-A05D-79EE-DB0D-E1DEB52C30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5DBF8937-AAD6-4B39-B0C7-C72D100FADC9}"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u="sng">
                <a:latin typeface="Times New Roman" panose="02020603050405020304" pitchFamily="18" charset="0"/>
                <a:cs typeface="Times New Roman" panose="02020603050405020304" pitchFamily="18" charset="0"/>
              </a:rPr>
              <a:t>Note to facilitator</a:t>
            </a:r>
            <a:r>
              <a:rPr lang="en-US" altLang="en-US" i="0" u="none">
                <a:latin typeface="Times New Roman" panose="02020603050405020304" pitchFamily="18" charset="0"/>
                <a:cs typeface="Times New Roman" panose="02020603050405020304" pitchFamily="18" charset="0"/>
              </a:rPr>
              <a:t>: R</a:t>
            </a:r>
            <a:r>
              <a:rPr lang="en-US" altLang="en-US">
                <a:latin typeface="Times New Roman" panose="02020603050405020304" pitchFamily="18" charset="0"/>
                <a:cs typeface="Times New Roman" panose="02020603050405020304" pitchFamily="18" charset="0"/>
              </a:rPr>
              <a:t>eview the safety tips on this slide. Then, add up the scores and determine the winner for the game!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58202" indent="-291616">
              <a:spcBef>
                <a:spcPct val="30000"/>
              </a:spcBef>
              <a:defRPr sz="1200">
                <a:solidFill>
                  <a:schemeClr val="tx1"/>
                </a:solidFill>
                <a:latin typeface="Calibri" pitchFamily="34" charset="0"/>
                <a:ea typeface="MS PGothic" pitchFamily="34" charset="-128"/>
              </a:defRPr>
            </a:lvl2pPr>
            <a:lvl3pPr marL="1166464" indent="-233292">
              <a:spcBef>
                <a:spcPct val="30000"/>
              </a:spcBef>
              <a:defRPr sz="1200">
                <a:solidFill>
                  <a:schemeClr val="tx1"/>
                </a:solidFill>
                <a:latin typeface="Calibri" pitchFamily="34" charset="0"/>
                <a:ea typeface="MS PGothic" pitchFamily="34" charset="-128"/>
              </a:defRPr>
            </a:lvl3pPr>
            <a:lvl4pPr marL="1633050" indent="-233292">
              <a:spcBef>
                <a:spcPct val="30000"/>
              </a:spcBef>
              <a:defRPr sz="1200">
                <a:solidFill>
                  <a:schemeClr val="tx1"/>
                </a:solidFill>
                <a:latin typeface="Calibri" pitchFamily="34" charset="0"/>
                <a:ea typeface="MS PGothic" pitchFamily="34" charset="-128"/>
              </a:defRPr>
            </a:lvl4pPr>
            <a:lvl5pPr marL="2099636" indent="-233292">
              <a:spcBef>
                <a:spcPct val="30000"/>
              </a:spcBef>
              <a:defRPr sz="1200">
                <a:solidFill>
                  <a:schemeClr val="tx1"/>
                </a:solidFill>
                <a:latin typeface="Calibri" pitchFamily="34" charset="0"/>
                <a:ea typeface="MS PGothic" pitchFamily="34" charset="-128"/>
              </a:defRPr>
            </a:lvl5pPr>
            <a:lvl6pPr marL="2566221" indent="-233292"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32806" indent="-233292"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9392" indent="-233292"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5978" indent="-233292"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184FAF-877A-4933-B66B-AF94C743352A}" type="slidenum">
              <a:rPr lang="en-US" altLang="en-US"/>
              <a:pPr>
                <a:spcBef>
                  <a:spcPct val="0"/>
                </a:spcBef>
              </a:pPr>
              <a:t>26</a:t>
            </a:fld>
            <a:endParaRPr lang="en-US" altLang="en-US"/>
          </a:p>
        </p:txBody>
      </p:sp>
    </p:spTree>
    <p:extLst>
      <p:ext uri="{BB962C8B-B14F-4D97-AF65-F5344CB8AC3E}">
        <p14:creationId xmlns:p14="http://schemas.microsoft.com/office/powerpoint/2010/main" val="412717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Times New Roman" panose="02020603050405020304" pitchFamily="18" charset="0"/>
              <a:ea typeface="MS PGothic"/>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EA7501-1DDB-48B5-B47E-1771DABDF4FB}" type="slidenum">
              <a:rPr lang="en-US" altLang="en-US"/>
              <a:pPr/>
              <a:t>3</a:t>
            </a:fld>
            <a:endParaRPr lang="en-US" altLang="en-US"/>
          </a:p>
        </p:txBody>
      </p:sp>
    </p:spTree>
    <p:extLst>
      <p:ext uri="{BB962C8B-B14F-4D97-AF65-F5344CB8AC3E}">
        <p14:creationId xmlns:p14="http://schemas.microsoft.com/office/powerpoint/2010/main" val="83381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E2E6FA8-EEA2-6436-CE2E-0E95BFEE2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8D11E95-67A0-7C00-D61F-65F241AC7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u="sng">
                <a:latin typeface="Times New Roman" panose="02020603050405020304" pitchFamily="18" charset="0"/>
                <a:ea typeface="ＭＳ Ｐゴシック" panose="020B0600070205080204" pitchFamily="34" charset="-128"/>
                <a:cs typeface="Times New Roman" panose="02020603050405020304" pitchFamily="18" charset="0"/>
              </a:rPr>
              <a:t>Note to facilitator</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For some questions, answers will vary widely.  We want to ensure we are reinforcing accurate answers that connect with our key messages, even if they do not exactly match the answers indicated in the slide.  Use your judgement to decide if an answer not indicated in the slide is accurate and thus deemed acceptable to earn points.  </a:t>
            </a:r>
          </a:p>
          <a:p>
            <a:pPr eaLnBrk="1" hangingPunct="1">
              <a:buFontTx/>
              <a:buAutoNum type="arabicPeriod"/>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484" name="Slide Number Placeholder 3">
            <a:extLst>
              <a:ext uri="{FF2B5EF4-FFF2-40B4-BE49-F238E27FC236}">
                <a16:creationId xmlns:a16="http://schemas.microsoft.com/office/drawing/2014/main" id="{2D1C0D11-8217-5520-EE73-B6BF24415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876F43E1-79E1-4402-BA0B-F3E1A138114A}"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5</a:t>
            </a:fld>
            <a:endParaRPr lang="en-US" altLang="en-US"/>
          </a:p>
        </p:txBody>
      </p:sp>
    </p:spTree>
    <p:extLst>
      <p:ext uri="{BB962C8B-B14F-4D97-AF65-F5344CB8AC3E}">
        <p14:creationId xmlns:p14="http://schemas.microsoft.com/office/powerpoint/2010/main" val="335290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81351B2-DC88-C823-BFD2-45D6649C8E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6B09267-211B-BDE0-9064-D5B916384757}"/>
              </a:ext>
            </a:extLst>
          </p:cNvPr>
          <p:cNvSpPr>
            <a:spLocks noGrp="1"/>
          </p:cNvSpPr>
          <p:nvPr>
            <p:ph type="body" idx="1"/>
          </p:nvPr>
        </p:nvSpPr>
        <p:spPr bwMode="auto"/>
        <p:txBody>
          <a:bodyPr wrap="square" numCol="1" anchor="t" anchorCtr="0" compatLnSpc="1">
            <a:prstTxWarp prst="textNoShape">
              <a:avLst/>
            </a:prstTxWarp>
            <a:normAutofit/>
          </a:bodyPr>
          <a:lstStyle/>
          <a:p>
            <a:pPr defTabSz="881328" eaLnBrk="1" hangingPunct="1">
              <a:defRPr/>
            </a:pPr>
            <a:r>
              <a:rPr lang="en-US" altLang="en-US" dirty="0">
                <a:latin typeface="Times New Roman" panose="02020603050405020304" pitchFamily="18" charset="0"/>
                <a:ea typeface="ＭＳ Ｐゴシック"/>
                <a:cs typeface="Times New Roman" panose="02020603050405020304" pitchFamily="18" charset="0"/>
              </a:rPr>
              <a:t>A trusted adult should always be with you when taking medicine to ensure you take it safely.</a:t>
            </a:r>
          </a:p>
          <a:p>
            <a:pPr defTabSz="881328" eaLnBrk="1" hangingPunct="1">
              <a:defRPr/>
            </a:pPr>
            <a:endParaRPr lang="en-US" altLang="en-US" dirty="0">
              <a:latin typeface="Times New Roman" panose="02020603050405020304" pitchFamily="18" charset="0"/>
              <a:ea typeface="ＭＳ Ｐゴシック" pitchFamily="34" charset="-128"/>
              <a:cs typeface="Times New Roman" panose="02020603050405020304" pitchFamily="18" charset="0"/>
            </a:endParaRPr>
          </a:p>
          <a:p>
            <a:pPr defTabSz="881328" eaLnBrk="1" hangingPunct="1">
              <a:defRPr/>
            </a:pPr>
            <a:endParaRPr lang="en-US" altLang="en-US" dirty="0">
              <a:latin typeface="Times New Roman" panose="02020603050405020304" pitchFamily="18" charset="0"/>
              <a:ea typeface="ＭＳ Ｐゴシック" pitchFamily="34" charset="-128"/>
              <a:cs typeface="Times New Roman" panose="02020603050405020304" pitchFamily="18" charset="0"/>
            </a:endParaRPr>
          </a:p>
          <a:p>
            <a:pPr defTabSz="881328" eaLnBrk="1" hangingPunct="1">
              <a:defRPr/>
            </a:pPr>
            <a:endParaRPr lang="en-US" altLang="en-US" dirty="0">
              <a:latin typeface="Times New Roman" panose="02020603050405020304" pitchFamily="18" charset="0"/>
              <a:ea typeface="ＭＳ Ｐゴシック" pitchFamily="34" charset="-128"/>
              <a:cs typeface="Times New Roman" panose="02020603050405020304" pitchFamily="18" charset="0"/>
            </a:endParaRPr>
          </a:p>
          <a:p>
            <a:pPr defTabSz="881328" eaLnBrk="1" hangingPunct="1">
              <a:defRPr/>
            </a:pPr>
            <a:endParaRPr lang="en-US" altLang="en-US" dirty="0">
              <a:latin typeface="Times New Roman" panose="02020603050405020304" pitchFamily="18" charset="0"/>
              <a:ea typeface="ＭＳ Ｐゴシック" pitchFamily="34" charset="-128"/>
              <a:cs typeface="Times New Roman" panose="02020603050405020304" pitchFamily="18" charset="0"/>
            </a:endParaRPr>
          </a:p>
          <a:p>
            <a:pPr defTabSz="881328" eaLnBrk="1" hangingPunct="1">
              <a:defRPr/>
            </a:pPr>
            <a:endParaRPr lang="en-US" altLang="en-US" dirty="0">
              <a:latin typeface="Times New Roman" panose="02020603050405020304" pitchFamily="18" charset="0"/>
              <a:ea typeface="ＭＳ Ｐゴシック" pitchFamily="34" charset="-128"/>
              <a:cs typeface="Times New Roman" panose="02020603050405020304" pitchFamily="18" charset="0"/>
            </a:endParaRPr>
          </a:p>
        </p:txBody>
      </p:sp>
      <p:sp>
        <p:nvSpPr>
          <p:cNvPr id="23556" name="Slide Number Placeholder 3">
            <a:extLst>
              <a:ext uri="{FF2B5EF4-FFF2-40B4-BE49-F238E27FC236}">
                <a16:creationId xmlns:a16="http://schemas.microsoft.com/office/drawing/2014/main" id="{B370EAFF-95E6-0EDA-021D-C3AE3EAFA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72DF4935-3D5C-47D3-A60E-CE49290DAE98}"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CEBA-F2C2-D79B-D9C9-85CD7B645B0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966B287-D616-F9C0-D5BA-01421FA36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E1EA85B-7849-FB5E-4B32-308026BF1D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5604" name="Slide Number Placeholder 3">
            <a:extLst>
              <a:ext uri="{FF2B5EF4-FFF2-40B4-BE49-F238E27FC236}">
                <a16:creationId xmlns:a16="http://schemas.microsoft.com/office/drawing/2014/main" id="{0B79B7FB-8702-DF89-43FE-089C216E0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1" charset="-128"/>
              </a:defRPr>
            </a:lvl1pPr>
            <a:lvl2pPr marL="38710407" indent="-38243821">
              <a:defRPr sz="2400">
                <a:solidFill>
                  <a:schemeClr val="tx1"/>
                </a:solidFill>
                <a:latin typeface="Arial" panose="020B0604020202020204" pitchFamily="34" charset="0"/>
                <a:ea typeface="ヒラギノ角ゴ Pro W3" pitchFamily="-101" charset="-128"/>
              </a:defRPr>
            </a:lvl2pPr>
            <a:lvl3pPr marL="1166464" indent="-233292">
              <a:defRPr sz="2400">
                <a:solidFill>
                  <a:schemeClr val="tx1"/>
                </a:solidFill>
                <a:latin typeface="Arial" panose="020B0604020202020204" pitchFamily="34" charset="0"/>
                <a:ea typeface="ヒラギノ角ゴ Pro W3" pitchFamily="-101" charset="-128"/>
              </a:defRPr>
            </a:lvl3pPr>
            <a:lvl4pPr marL="1633050" indent="-233292">
              <a:defRPr sz="2400">
                <a:solidFill>
                  <a:schemeClr val="tx1"/>
                </a:solidFill>
                <a:latin typeface="Arial" panose="020B0604020202020204" pitchFamily="34" charset="0"/>
                <a:ea typeface="ヒラギノ角ゴ Pro W3" pitchFamily="-101" charset="-128"/>
              </a:defRPr>
            </a:lvl4pPr>
            <a:lvl5pPr marL="2099636" indent="-233292">
              <a:defRPr sz="2400">
                <a:solidFill>
                  <a:schemeClr val="tx1"/>
                </a:solidFill>
                <a:latin typeface="Arial" panose="020B0604020202020204" pitchFamily="34" charset="0"/>
                <a:ea typeface="ヒラギノ角ゴ Pro W3" pitchFamily="-101" charset="-128"/>
              </a:defRPr>
            </a:lvl5pPr>
            <a:lvl6pPr marL="2566221"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6pPr>
            <a:lvl7pPr marL="3032806"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7pPr>
            <a:lvl8pPr marL="3499392"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8pPr>
            <a:lvl9pPr marL="3965978" indent="-233292" eaLnBrk="0" fontAlgn="base" hangingPunct="0">
              <a:spcBef>
                <a:spcPct val="0"/>
              </a:spcBef>
              <a:spcAft>
                <a:spcPct val="0"/>
              </a:spcAft>
              <a:defRPr sz="2400">
                <a:solidFill>
                  <a:schemeClr val="tx1"/>
                </a:solidFill>
                <a:latin typeface="Arial" panose="020B0604020202020204" pitchFamily="34" charset="0"/>
                <a:ea typeface="ヒラギノ角ゴ Pro W3" pitchFamily="-101" charset="-128"/>
              </a:defRPr>
            </a:lvl9pPr>
          </a:lstStyle>
          <a:p>
            <a:fld id="{C83C4BAB-8529-416D-86BC-48E7B46C8A64}" type="slidenum">
              <a:rPr lang="en-US" altLang="en-US" sz="1200"/>
              <a:pPr/>
              <a:t>7</a:t>
            </a:fld>
            <a:endParaRPr lang="en-US" altLang="en-US" sz="1200"/>
          </a:p>
        </p:txBody>
      </p:sp>
    </p:spTree>
    <p:extLst>
      <p:ext uri="{BB962C8B-B14F-4D97-AF65-F5344CB8AC3E}">
        <p14:creationId xmlns:p14="http://schemas.microsoft.com/office/powerpoint/2010/main" val="18327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31"/>
              </a:spcBef>
              <a:spcAft>
                <a:spcPct val="0"/>
              </a:spcAft>
              <a:buClrTx/>
              <a:buSzTx/>
              <a:buFontTx/>
              <a:buNone/>
              <a:tabLst/>
              <a:defRPr/>
            </a:pPr>
            <a:r>
              <a:rPr lang="en-US" altLang="en-US">
                <a:latin typeface="Times New Roman" panose="02020603050405020304" pitchFamily="18" charset="0"/>
                <a:ea typeface="ＭＳ Ｐゴシック"/>
                <a:cs typeface="Times New Roman" panose="02020603050405020304" pitchFamily="18" charset="0"/>
              </a:rPr>
              <a:t>Trusted adults that can help with your health often exist both in our homes and in our community. For example, </a:t>
            </a:r>
            <a:r>
              <a:rPr lang="en-US" altLang="en-US">
                <a:solidFill>
                  <a:srgbClr val="000000"/>
                </a:solidFill>
                <a:latin typeface="Times New Roman" panose="02020603050405020304" pitchFamily="18" charset="0"/>
                <a:ea typeface="MS PGothic"/>
                <a:cs typeface="Times New Roman" panose="02020603050405020304" pitchFamily="18" charset="0"/>
              </a:rPr>
              <a:t>d</a:t>
            </a:r>
            <a:r>
              <a:rPr lang="en-US">
                <a:solidFill>
                  <a:srgbClr val="000000"/>
                </a:solidFill>
                <a:latin typeface="Times New Roman" panose="02020603050405020304" pitchFamily="18" charset="0"/>
                <a:ea typeface="MS PGothic"/>
                <a:cs typeface="Times New Roman" panose="02020603050405020304" pitchFamily="18" charset="0"/>
              </a:rPr>
              <a:t>id you know pharmacists, doctors, and nurses are community helpers that can teach your family how to safely use medicine?</a:t>
            </a:r>
          </a:p>
          <a:p>
            <a:pPr marL="0" marR="0" lvl="0" indent="0" algn="l" defTabSz="914400" rtl="0" eaLnBrk="0" fontAlgn="base" latinLnBrk="0" hangingPunct="0">
              <a:lnSpc>
                <a:spcPct val="100000"/>
              </a:lnSpc>
              <a:spcBef>
                <a:spcPts val="31"/>
              </a:spcBef>
              <a:spcAft>
                <a:spcPct val="0"/>
              </a:spcAft>
              <a:buClrTx/>
              <a:buSzTx/>
              <a:buFontTx/>
              <a:buNone/>
              <a:tabLst/>
              <a:defRPr/>
            </a:pPr>
            <a:endParaRPr lang="en-US">
              <a:latin typeface="Times New Roman" panose="02020603050405020304" pitchFamily="18" charset="0"/>
              <a:ea typeface="MS PGothic"/>
              <a:cs typeface="Times New Roman" panose="02020603050405020304" pitchFamily="18" charset="0"/>
            </a:endParaRPr>
          </a:p>
          <a:p>
            <a:pPr>
              <a:spcBef>
                <a:spcPts val="31"/>
              </a:spcBef>
              <a:defRPr/>
            </a:pPr>
            <a:r>
              <a:rPr lang="en-US">
                <a:solidFill>
                  <a:srgbClr val="000000"/>
                </a:solidFill>
                <a:latin typeface="Times New Roman" panose="02020603050405020304" pitchFamily="18" charset="0"/>
                <a:ea typeface="MS PGothic"/>
                <a:cs typeface="Times New Roman" panose="02020603050405020304" pitchFamily="18" charset="0"/>
              </a:rPr>
              <a:t>Everyone will have different trusted adults in their life. </a:t>
            </a:r>
            <a:r>
              <a:rPr lang="en-US" b="0">
                <a:solidFill>
                  <a:schemeClr val="tx1">
                    <a:lumMod val="65000"/>
                    <a:lumOff val="35000"/>
                  </a:schemeClr>
                </a:solidFill>
                <a:latin typeface="Times New Roman" panose="02020603050405020304" pitchFamily="18" charset="0"/>
                <a:ea typeface="MS PGothic"/>
                <a:cs typeface="Times New Roman" panose="02020603050405020304" pitchFamily="18" charset="0"/>
              </a:rPr>
              <a:t>Think of a few trusted adults in your own life and ask a parent/guardian to approve or double-check your list.</a:t>
            </a:r>
            <a:endParaRPr lang="en-US" b="0">
              <a:latin typeface="Times New Roman" panose="02020603050405020304" pitchFamily="18" charset="0"/>
              <a:ea typeface="MS PGothic"/>
              <a:cs typeface="Times New Roman" panose="02020603050405020304" pitchFamily="18" charset="0"/>
            </a:endParaRPr>
          </a:p>
          <a:p>
            <a:pPr defTabSz="933172">
              <a:defRPr/>
            </a:pPr>
            <a:endParaRPr lang="en-US">
              <a:solidFill>
                <a:srgbClr val="000000"/>
              </a:solidFill>
              <a:latin typeface="Times New Roman" panose="02020603050405020304" pitchFamily="18" charset="0"/>
              <a:cs typeface="Times New Roman" panose="02020603050405020304" pitchFamily="18" charset="0"/>
            </a:endParaRPr>
          </a:p>
          <a:p>
            <a:endParaRPr lang="en-US">
              <a:solidFill>
                <a:srgbClr val="595959"/>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8</a:t>
            </a:fld>
            <a:endParaRPr lang="en-US" altLang="en-US"/>
          </a:p>
        </p:txBody>
      </p:sp>
    </p:spTree>
    <p:extLst>
      <p:ext uri="{BB962C8B-B14F-4D97-AF65-F5344CB8AC3E}">
        <p14:creationId xmlns:p14="http://schemas.microsoft.com/office/powerpoint/2010/main" val="147988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A7501-1DDB-48B5-B47E-1771DABDF4FB}" type="slidenum">
              <a:rPr lang="en-US" altLang="en-US" smtClean="0"/>
              <a:pPr/>
              <a:t>9</a:t>
            </a:fld>
            <a:endParaRPr lang="en-US" altLang="en-US"/>
          </a:p>
        </p:txBody>
      </p:sp>
    </p:spTree>
    <p:extLst>
      <p:ext uri="{BB962C8B-B14F-4D97-AF65-F5344CB8AC3E}">
        <p14:creationId xmlns:p14="http://schemas.microsoft.com/office/powerpoint/2010/main" val="49619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047EE3-B8AD-4268-B68B-8CFB463D222B}"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2EBB8FF9-5929-4F39-9C89-94200B7E5949}" type="slidenum">
              <a:rPr lang="en-US" altLang="en-US"/>
              <a:pPr/>
              <a:t>‹#›</a:t>
            </a:fld>
            <a:endParaRPr lang="en-US" altLang="en-US"/>
          </a:p>
        </p:txBody>
      </p:sp>
    </p:spTree>
    <p:extLst>
      <p:ext uri="{BB962C8B-B14F-4D97-AF65-F5344CB8AC3E}">
        <p14:creationId xmlns:p14="http://schemas.microsoft.com/office/powerpoint/2010/main" val="178916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A1F5657-CB62-422F-9358-F4B2681CB25D}"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C66FC0A-1CA5-40C3-9904-BBDBBB5748B5}" type="slidenum">
              <a:rPr lang="en-US" altLang="en-US"/>
              <a:pPr/>
              <a:t>‹#›</a:t>
            </a:fld>
            <a:endParaRPr lang="en-US" altLang="en-US"/>
          </a:p>
        </p:txBody>
      </p:sp>
    </p:spTree>
    <p:extLst>
      <p:ext uri="{BB962C8B-B14F-4D97-AF65-F5344CB8AC3E}">
        <p14:creationId xmlns:p14="http://schemas.microsoft.com/office/powerpoint/2010/main" val="292094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849CE6A-1F19-4DA3-A640-54BDDCB18B7B}"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46F085F-BF83-491B-9113-052FEF81DE41}" type="slidenum">
              <a:rPr lang="en-US" altLang="en-US"/>
              <a:pPr/>
              <a:t>‹#›</a:t>
            </a:fld>
            <a:endParaRPr lang="en-US" altLang="en-US"/>
          </a:p>
        </p:txBody>
      </p:sp>
    </p:spTree>
    <p:extLst>
      <p:ext uri="{BB962C8B-B14F-4D97-AF65-F5344CB8AC3E}">
        <p14:creationId xmlns:p14="http://schemas.microsoft.com/office/powerpoint/2010/main" val="59595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05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E852-C3D1-D8AB-EAC4-1727B058DC8F}"/>
              </a:ext>
            </a:extLst>
          </p:cNvPr>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AA0115-3B29-860A-566D-C2089F9032B0}"/>
              </a:ext>
            </a:extLst>
          </p:cNvPr>
          <p:cNvSpPr>
            <a:spLocks noGrp="1"/>
          </p:cNvSpPr>
          <p:nvPr>
            <p:ph type="dt" sz="half" idx="10"/>
          </p:nvPr>
        </p:nvSpPr>
        <p:spPr>
          <a:xfrm>
            <a:off x="457200" y="6356350"/>
            <a:ext cx="2133600" cy="365125"/>
          </a:xfrm>
          <a:prstGeom prst="rect">
            <a:avLst/>
          </a:prstGeom>
        </p:spPr>
        <p:txBody>
          <a:bodyPr/>
          <a:lstStyle/>
          <a:p>
            <a:pPr>
              <a:defRPr/>
            </a:pPr>
            <a:fld id="{D5C4DC82-4440-476D-8F2D-873A45BDDF31}" type="datetimeFigureOut">
              <a:rPr lang="en-US" altLang="en-US" smtClean="0"/>
              <a:pPr>
                <a:defRPr/>
              </a:pPr>
              <a:t>2/21/2026</a:t>
            </a:fld>
            <a:endParaRPr lang="en-US" altLang="en-US"/>
          </a:p>
        </p:txBody>
      </p:sp>
      <p:sp>
        <p:nvSpPr>
          <p:cNvPr id="4" name="Slide Number Placeholder 3">
            <a:extLst>
              <a:ext uri="{FF2B5EF4-FFF2-40B4-BE49-F238E27FC236}">
                <a16:creationId xmlns:a16="http://schemas.microsoft.com/office/drawing/2014/main" id="{3BC9F740-CF80-E5AF-6849-A7E2DA9B75E5}"/>
              </a:ext>
            </a:extLst>
          </p:cNvPr>
          <p:cNvSpPr>
            <a:spLocks noGrp="1"/>
          </p:cNvSpPr>
          <p:nvPr>
            <p:ph type="sldNum" sz="quarter" idx="11"/>
          </p:nvPr>
        </p:nvSpPr>
        <p:spPr>
          <a:xfrm>
            <a:off x="6553200" y="6356350"/>
            <a:ext cx="2133600" cy="365125"/>
          </a:xfrm>
          <a:prstGeom prst="rect">
            <a:avLst/>
          </a:prstGeom>
        </p:spPr>
        <p:txBody>
          <a:bodyPr/>
          <a:lstStyle/>
          <a:p>
            <a:fld id="{C6008F37-7A38-477D-861A-0E54E5E0C196}" type="slidenum">
              <a:rPr lang="en-US" altLang="en-US" smtClean="0"/>
              <a:pPr/>
              <a:t>‹#›</a:t>
            </a:fld>
            <a:endParaRPr lang="en-US" altLang="en-US"/>
          </a:p>
        </p:txBody>
      </p:sp>
      <p:sp>
        <p:nvSpPr>
          <p:cNvPr id="5" name="Footer Placeholder 4">
            <a:extLst>
              <a:ext uri="{FF2B5EF4-FFF2-40B4-BE49-F238E27FC236}">
                <a16:creationId xmlns:a16="http://schemas.microsoft.com/office/drawing/2014/main" id="{261CD024-8BF3-5FED-325D-AAC6E3FB737B}"/>
              </a:ext>
            </a:extLst>
          </p:cNvPr>
          <p:cNvSpPr>
            <a:spLocks noGrp="1"/>
          </p:cNvSpPr>
          <p:nvPr>
            <p:ph type="ftr" sz="quarter" idx="12"/>
          </p:nvPr>
        </p:nvSpPr>
        <p:spPr>
          <a:xfrm>
            <a:off x="3028950" y="6356350"/>
            <a:ext cx="3086100" cy="365125"/>
          </a:xfrm>
          <a:prstGeom prst="rect">
            <a:avLst/>
          </a:prstGeom>
        </p:spPr>
        <p:txBody>
          <a:bodyPr/>
          <a:lstStyle/>
          <a:p>
            <a:endParaRPr lang="en-US"/>
          </a:p>
        </p:txBody>
      </p:sp>
    </p:spTree>
    <p:extLst>
      <p:ext uri="{BB962C8B-B14F-4D97-AF65-F5344CB8AC3E}">
        <p14:creationId xmlns:p14="http://schemas.microsoft.com/office/powerpoint/2010/main" val="88828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47EE3-B8AD-4268-B68B-8CFB463D222B}"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BB8FF9-5929-4F39-9C89-94200B7E5949}" type="slidenum">
              <a:rPr lang="en-US" altLang="en-US"/>
              <a:pPr/>
              <a:t>‹#›</a:t>
            </a:fld>
            <a:endParaRPr lang="en-US" altLang="en-US"/>
          </a:p>
        </p:txBody>
      </p:sp>
    </p:spTree>
    <p:extLst>
      <p:ext uri="{BB962C8B-B14F-4D97-AF65-F5344CB8AC3E}">
        <p14:creationId xmlns:p14="http://schemas.microsoft.com/office/powerpoint/2010/main" val="115002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123BA8-9240-4787-B824-7B919A417A34}"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59AC88-E9D2-43D4-97DB-16FF42F1677E}" type="slidenum">
              <a:rPr lang="en-US" altLang="en-US"/>
              <a:pPr/>
              <a:t>‹#›</a:t>
            </a:fld>
            <a:endParaRPr lang="en-US" altLang="en-US"/>
          </a:p>
        </p:txBody>
      </p:sp>
    </p:spTree>
    <p:extLst>
      <p:ext uri="{BB962C8B-B14F-4D97-AF65-F5344CB8AC3E}">
        <p14:creationId xmlns:p14="http://schemas.microsoft.com/office/powerpoint/2010/main" val="150041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5D373E-60F9-4681-AF4E-6E0CB8A44450}"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4BC851-1D94-46BB-A9F2-1F3F99A8AC78}" type="slidenum">
              <a:rPr lang="en-US" altLang="en-US"/>
              <a:pPr/>
              <a:t>‹#›</a:t>
            </a:fld>
            <a:endParaRPr lang="en-US" altLang="en-US"/>
          </a:p>
        </p:txBody>
      </p:sp>
    </p:spTree>
    <p:extLst>
      <p:ext uri="{BB962C8B-B14F-4D97-AF65-F5344CB8AC3E}">
        <p14:creationId xmlns:p14="http://schemas.microsoft.com/office/powerpoint/2010/main" val="184123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A77318-A8E1-4CB4-B8F8-84292928EDC9}"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264695-8064-4CCD-A28C-7605185C9854}" type="slidenum">
              <a:rPr lang="en-US" altLang="en-US"/>
              <a:pPr/>
              <a:t>‹#›</a:t>
            </a:fld>
            <a:endParaRPr lang="en-US" altLang="en-US"/>
          </a:p>
        </p:txBody>
      </p:sp>
    </p:spTree>
    <p:extLst>
      <p:ext uri="{BB962C8B-B14F-4D97-AF65-F5344CB8AC3E}">
        <p14:creationId xmlns:p14="http://schemas.microsoft.com/office/powerpoint/2010/main" val="3683244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656043-F956-45BD-8E33-7E7E25D70E79}" type="datetimeFigureOut">
              <a:rPr lang="en-US" altLang="en-US"/>
              <a:pPr>
                <a:defRPr/>
              </a:pPr>
              <a:t>2/21/2026</a:t>
            </a:fld>
            <a:endParaRPr lang="en-US"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8C2FCAD-0CA3-4855-8D52-61F04FDAB615}" type="slidenum">
              <a:rPr lang="en-US" altLang="en-US"/>
              <a:pPr/>
              <a:t>‹#›</a:t>
            </a:fld>
            <a:endParaRPr lang="en-US" altLang="en-US"/>
          </a:p>
        </p:txBody>
      </p:sp>
    </p:spTree>
    <p:extLst>
      <p:ext uri="{BB962C8B-B14F-4D97-AF65-F5344CB8AC3E}">
        <p14:creationId xmlns:p14="http://schemas.microsoft.com/office/powerpoint/2010/main" val="310169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B39077-E2F0-4729-9818-B790AC53C862}" type="datetimeFigureOut">
              <a:rPr lang="en-US" altLang="en-US"/>
              <a:pPr>
                <a:defRPr/>
              </a:pPr>
              <a:t>2/21/2026</a:t>
            </a:fld>
            <a:endParaRPr lang="en-US" alt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B26F8F-04D0-4D95-B489-ECE25A7456FA}" type="slidenum">
              <a:rPr lang="en-US" altLang="en-US"/>
              <a:pPr/>
              <a:t>‹#›</a:t>
            </a:fld>
            <a:endParaRPr lang="en-US" altLang="en-US"/>
          </a:p>
        </p:txBody>
      </p:sp>
    </p:spTree>
    <p:extLst>
      <p:ext uri="{BB962C8B-B14F-4D97-AF65-F5344CB8AC3E}">
        <p14:creationId xmlns:p14="http://schemas.microsoft.com/office/powerpoint/2010/main" val="285689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1123BA8-9240-4787-B824-7B919A417A34}"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659AC88-E9D2-43D4-97DB-16FF42F1677E}" type="slidenum">
              <a:rPr lang="en-US" altLang="en-US"/>
              <a:pPr/>
              <a:t>‹#›</a:t>
            </a:fld>
            <a:endParaRPr lang="en-US" altLang="en-US"/>
          </a:p>
        </p:txBody>
      </p:sp>
    </p:spTree>
    <p:extLst>
      <p:ext uri="{BB962C8B-B14F-4D97-AF65-F5344CB8AC3E}">
        <p14:creationId xmlns:p14="http://schemas.microsoft.com/office/powerpoint/2010/main" val="4116101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2BE05A-75C4-4CD9-A744-F0404CD44552}" type="datetimeFigureOut">
              <a:rPr lang="en-US" altLang="en-US"/>
              <a:pPr>
                <a:defRPr/>
              </a:pPr>
              <a:t>2/21/2026</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ABE6C5D-95E9-4FBD-9AE4-5DBBAF0307AB}" type="slidenum">
              <a:rPr lang="en-US" altLang="en-US"/>
              <a:pPr/>
              <a:t>‹#›</a:t>
            </a:fld>
            <a:endParaRPr lang="en-US" altLang="en-US"/>
          </a:p>
        </p:txBody>
      </p:sp>
    </p:spTree>
    <p:extLst>
      <p:ext uri="{BB962C8B-B14F-4D97-AF65-F5344CB8AC3E}">
        <p14:creationId xmlns:p14="http://schemas.microsoft.com/office/powerpoint/2010/main" val="694125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0BB7F6-00B7-4535-A034-A2B69BBC8160}"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D30253-0E36-483D-9C19-F792E30EB279}" type="slidenum">
              <a:rPr lang="en-US" altLang="en-US"/>
              <a:pPr/>
              <a:t>‹#›</a:t>
            </a:fld>
            <a:endParaRPr lang="en-US" altLang="en-US"/>
          </a:p>
        </p:txBody>
      </p:sp>
    </p:spTree>
    <p:extLst>
      <p:ext uri="{BB962C8B-B14F-4D97-AF65-F5344CB8AC3E}">
        <p14:creationId xmlns:p14="http://schemas.microsoft.com/office/powerpoint/2010/main" val="1495449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A0C847-BCE4-4D23-8453-735CE30F09DE}"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214D39-4693-4E1D-8D6F-7E981119CCB8}" type="slidenum">
              <a:rPr lang="en-US" altLang="en-US"/>
              <a:pPr/>
              <a:t>‹#›</a:t>
            </a:fld>
            <a:endParaRPr lang="en-US" altLang="en-US"/>
          </a:p>
        </p:txBody>
      </p:sp>
    </p:spTree>
    <p:extLst>
      <p:ext uri="{BB962C8B-B14F-4D97-AF65-F5344CB8AC3E}">
        <p14:creationId xmlns:p14="http://schemas.microsoft.com/office/powerpoint/2010/main" val="4225354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1F5657-CB62-422F-9358-F4B2681CB25D}"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66FC0A-1CA5-40C3-9904-BBDBBB5748B5}" type="slidenum">
              <a:rPr lang="en-US" altLang="en-US"/>
              <a:pPr/>
              <a:t>‹#›</a:t>
            </a:fld>
            <a:endParaRPr lang="en-US" altLang="en-US"/>
          </a:p>
        </p:txBody>
      </p:sp>
    </p:spTree>
    <p:extLst>
      <p:ext uri="{BB962C8B-B14F-4D97-AF65-F5344CB8AC3E}">
        <p14:creationId xmlns:p14="http://schemas.microsoft.com/office/powerpoint/2010/main" val="3827693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49CE6A-1F19-4DA3-A640-54BDDCB18B7B}"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6F085F-BF83-491B-9113-052FEF81DE41}" type="slidenum">
              <a:rPr lang="en-US" altLang="en-US"/>
              <a:pPr/>
              <a:t>‹#›</a:t>
            </a:fld>
            <a:endParaRPr lang="en-US" altLang="en-US"/>
          </a:p>
        </p:txBody>
      </p:sp>
    </p:spTree>
    <p:extLst>
      <p:ext uri="{BB962C8B-B14F-4D97-AF65-F5344CB8AC3E}">
        <p14:creationId xmlns:p14="http://schemas.microsoft.com/office/powerpoint/2010/main" val="3269004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470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47EE3-B8AD-4268-B68B-8CFB463D222B}" type="datetimeFigureOut">
              <a:rPr lang="en-US" altLang="en-US"/>
              <a:pPr>
                <a:defRPr/>
              </a:pPr>
              <a:t>2/21/2026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BB8FF9-5929-4F39-9C89-94200B7E5949}" type="slidenum">
              <a:rPr lang="en-US" altLang="en-US"/>
              <a:pPr/>
              <a:t>‹#›</a:t>
            </a:fld>
            <a:endParaRPr lang="en-US" altLang="en-US"/>
          </a:p>
        </p:txBody>
      </p:sp>
    </p:spTree>
    <p:extLst>
      <p:ext uri="{BB962C8B-B14F-4D97-AF65-F5344CB8AC3E}">
        <p14:creationId xmlns:p14="http://schemas.microsoft.com/office/powerpoint/2010/main" val="1154477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123BA8-9240-4787-B824-7B919A417A34}" type="datetimeFigureOut">
              <a:rPr lang="en-US" altLang="en-US"/>
              <a:pPr>
                <a:defRPr/>
              </a:pPr>
              <a:t>2/21/2026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59AC88-E9D2-43D4-97DB-16FF42F1677E}" type="slidenum">
              <a:rPr lang="en-US" altLang="en-US"/>
              <a:pPr/>
              <a:t>‹#›</a:t>
            </a:fld>
            <a:endParaRPr lang="en-US" altLang="en-US"/>
          </a:p>
        </p:txBody>
      </p:sp>
    </p:spTree>
    <p:extLst>
      <p:ext uri="{BB962C8B-B14F-4D97-AF65-F5344CB8AC3E}">
        <p14:creationId xmlns:p14="http://schemas.microsoft.com/office/powerpoint/2010/main" val="3648348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5D373E-60F9-4681-AF4E-6E0CB8A44450}" type="datetimeFigureOut">
              <a:rPr lang="en-US" altLang="en-US"/>
              <a:pPr>
                <a:defRPr/>
              </a:pPr>
              <a:t>2/21/2026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4BC851-1D94-46BB-A9F2-1F3F99A8AC78}" type="slidenum">
              <a:rPr lang="en-US" altLang="en-US"/>
              <a:pPr/>
              <a:t>‹#›</a:t>
            </a:fld>
            <a:endParaRPr lang="en-US" altLang="en-US"/>
          </a:p>
        </p:txBody>
      </p:sp>
    </p:spTree>
    <p:extLst>
      <p:ext uri="{BB962C8B-B14F-4D97-AF65-F5344CB8AC3E}">
        <p14:creationId xmlns:p14="http://schemas.microsoft.com/office/powerpoint/2010/main" val="2664041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A77318-A8E1-4CB4-B8F8-84292928EDC9}" type="datetimeFigureOut">
              <a:rPr lang="en-US" altLang="en-US"/>
              <a:pPr>
                <a:defRPr/>
              </a:pPr>
              <a:t>2/21/2026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264695-8064-4CCD-A28C-7605185C9854}" type="slidenum">
              <a:rPr lang="en-US" altLang="en-US"/>
              <a:pPr/>
              <a:t>‹#›</a:t>
            </a:fld>
            <a:endParaRPr lang="en-US" altLang="en-US"/>
          </a:p>
        </p:txBody>
      </p:sp>
    </p:spTree>
    <p:extLst>
      <p:ext uri="{BB962C8B-B14F-4D97-AF65-F5344CB8AC3E}">
        <p14:creationId xmlns:p14="http://schemas.microsoft.com/office/powerpoint/2010/main" val="378802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5D373E-60F9-4681-AF4E-6E0CB8A44450}" type="datetimeFigureOut">
              <a:rPr lang="en-US" altLang="en-US"/>
              <a:pPr>
                <a:defRPr/>
              </a:pPr>
              <a:t>2/21/2026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44BC851-1D94-46BB-A9F2-1F3F99A8AC78}" type="slidenum">
              <a:rPr lang="en-US" altLang="en-US"/>
              <a:pPr/>
              <a:t>‹#›</a:t>
            </a:fld>
            <a:endParaRPr lang="en-US" altLang="en-US"/>
          </a:p>
        </p:txBody>
      </p:sp>
    </p:spTree>
    <p:extLst>
      <p:ext uri="{BB962C8B-B14F-4D97-AF65-F5344CB8AC3E}">
        <p14:creationId xmlns:p14="http://schemas.microsoft.com/office/powerpoint/2010/main" val="411252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656043-F956-45BD-8E33-7E7E25D70E79}" type="datetimeFigureOut">
              <a:rPr lang="en-US" altLang="en-US"/>
              <a:pPr>
                <a:defRPr/>
              </a:pPr>
              <a:t>2/21/2026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8C2FCAD-0CA3-4855-8D52-61F04FDAB615}" type="slidenum">
              <a:rPr lang="en-US" altLang="en-US"/>
              <a:pPr/>
              <a:t>‹#›</a:t>
            </a:fld>
            <a:endParaRPr lang="en-US" altLang="en-US"/>
          </a:p>
        </p:txBody>
      </p:sp>
    </p:spTree>
    <p:extLst>
      <p:ext uri="{BB962C8B-B14F-4D97-AF65-F5344CB8AC3E}">
        <p14:creationId xmlns:p14="http://schemas.microsoft.com/office/powerpoint/2010/main" val="2029808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B39077-E2F0-4729-9818-B790AC53C862}" type="datetimeFigureOut">
              <a:rPr lang="en-US" altLang="en-US"/>
              <a:pPr>
                <a:defRPr/>
              </a:pPr>
              <a:t>2/21/2026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B26F8F-04D0-4D95-B489-ECE25A7456FA}" type="slidenum">
              <a:rPr lang="en-US" altLang="en-US"/>
              <a:pPr/>
              <a:t>‹#›</a:t>
            </a:fld>
            <a:endParaRPr lang="en-US" altLang="en-US"/>
          </a:p>
        </p:txBody>
      </p:sp>
    </p:spTree>
    <p:extLst>
      <p:ext uri="{BB962C8B-B14F-4D97-AF65-F5344CB8AC3E}">
        <p14:creationId xmlns:p14="http://schemas.microsoft.com/office/powerpoint/2010/main" val="3916377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2BE05A-75C4-4CD9-A744-F0404CD44552}" type="datetimeFigureOut">
              <a:rPr lang="en-US" altLang="en-US"/>
              <a:pPr>
                <a:defRPr/>
              </a:pPr>
              <a:t>2/21/2026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ABE6C5D-95E9-4FBD-9AE4-5DBBAF0307AB}" type="slidenum">
              <a:rPr lang="en-US" altLang="en-US"/>
              <a:pPr/>
              <a:t>‹#›</a:t>
            </a:fld>
            <a:endParaRPr lang="en-US" altLang="en-US"/>
          </a:p>
        </p:txBody>
      </p:sp>
    </p:spTree>
    <p:extLst>
      <p:ext uri="{BB962C8B-B14F-4D97-AF65-F5344CB8AC3E}">
        <p14:creationId xmlns:p14="http://schemas.microsoft.com/office/powerpoint/2010/main" val="983079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0BB7F6-00B7-4535-A034-A2B69BBC8160}" type="datetimeFigureOut">
              <a:rPr lang="en-US" altLang="en-US"/>
              <a:pPr>
                <a:defRPr/>
              </a:pPr>
              <a:t>2/21/2026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D30253-0E36-483D-9C19-F792E30EB279}" type="slidenum">
              <a:rPr lang="en-US" altLang="en-US"/>
              <a:pPr/>
              <a:t>‹#›</a:t>
            </a:fld>
            <a:endParaRPr lang="en-US" altLang="en-US"/>
          </a:p>
        </p:txBody>
      </p:sp>
    </p:spTree>
    <p:extLst>
      <p:ext uri="{BB962C8B-B14F-4D97-AF65-F5344CB8AC3E}">
        <p14:creationId xmlns:p14="http://schemas.microsoft.com/office/powerpoint/2010/main" val="281020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A0C847-BCE4-4D23-8453-735CE30F09DE}" type="datetimeFigureOut">
              <a:rPr lang="en-US" altLang="en-US"/>
              <a:pPr>
                <a:defRPr/>
              </a:pPr>
              <a:t>2/21/2026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214D39-4693-4E1D-8D6F-7E981119CCB8}" type="slidenum">
              <a:rPr lang="en-US" altLang="en-US"/>
              <a:pPr/>
              <a:t>‹#›</a:t>
            </a:fld>
            <a:endParaRPr lang="en-US" altLang="en-US"/>
          </a:p>
        </p:txBody>
      </p:sp>
    </p:spTree>
    <p:extLst>
      <p:ext uri="{BB962C8B-B14F-4D97-AF65-F5344CB8AC3E}">
        <p14:creationId xmlns:p14="http://schemas.microsoft.com/office/powerpoint/2010/main" val="733981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1F5657-CB62-422F-9358-F4B2681CB25D}" type="datetimeFigureOut">
              <a:rPr lang="en-US" altLang="en-US"/>
              <a:pPr>
                <a:defRPr/>
              </a:pPr>
              <a:t>2/21/2026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66FC0A-1CA5-40C3-9904-BBDBBB5748B5}" type="slidenum">
              <a:rPr lang="en-US" altLang="en-US"/>
              <a:pPr/>
              <a:t>‹#›</a:t>
            </a:fld>
            <a:endParaRPr lang="en-US" altLang="en-US"/>
          </a:p>
        </p:txBody>
      </p:sp>
    </p:spTree>
    <p:extLst>
      <p:ext uri="{BB962C8B-B14F-4D97-AF65-F5344CB8AC3E}">
        <p14:creationId xmlns:p14="http://schemas.microsoft.com/office/powerpoint/2010/main" val="3402758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49CE6A-1F19-4DA3-A640-54BDDCB18B7B}" type="datetimeFigureOut">
              <a:rPr lang="en-US" altLang="en-US"/>
              <a:pPr>
                <a:defRPr/>
              </a:pPr>
              <a:t>2/21/2026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6F085F-BF83-491B-9113-052FEF81DE41}" type="slidenum">
              <a:rPr lang="en-US" altLang="en-US"/>
              <a:pPr/>
              <a:t>‹#›</a:t>
            </a:fld>
            <a:endParaRPr lang="en-US" altLang="en-US"/>
          </a:p>
        </p:txBody>
      </p:sp>
    </p:spTree>
    <p:extLst>
      <p:ext uri="{BB962C8B-B14F-4D97-AF65-F5344CB8AC3E}">
        <p14:creationId xmlns:p14="http://schemas.microsoft.com/office/powerpoint/2010/main" val="3990531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0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A77318-A8E1-4CB4-B8F8-84292928EDC9}"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25264695-8064-4CCD-A28C-7605185C9854}" type="slidenum">
              <a:rPr lang="en-US" altLang="en-US"/>
              <a:pPr/>
              <a:t>‹#›</a:t>
            </a:fld>
            <a:endParaRPr lang="en-US" altLang="en-US"/>
          </a:p>
        </p:txBody>
      </p:sp>
    </p:spTree>
    <p:extLst>
      <p:ext uri="{BB962C8B-B14F-4D97-AF65-F5344CB8AC3E}">
        <p14:creationId xmlns:p14="http://schemas.microsoft.com/office/powerpoint/2010/main" val="379867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4656043-F956-45BD-8E33-7E7E25D70E79}" type="datetimeFigureOut">
              <a:rPr lang="en-US" altLang="en-US"/>
              <a:pPr>
                <a:defRPr/>
              </a:pPr>
              <a:t>2/21/2026</a:t>
            </a:fld>
            <a:endParaRPr lang="en-US"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8C2FCAD-0CA3-4855-8D52-61F04FDAB615}" type="slidenum">
              <a:rPr lang="en-US" altLang="en-US"/>
              <a:pPr/>
              <a:t>‹#›</a:t>
            </a:fld>
            <a:endParaRPr lang="en-US" altLang="en-US"/>
          </a:p>
        </p:txBody>
      </p:sp>
    </p:spTree>
    <p:extLst>
      <p:ext uri="{BB962C8B-B14F-4D97-AF65-F5344CB8AC3E}">
        <p14:creationId xmlns:p14="http://schemas.microsoft.com/office/powerpoint/2010/main" val="133185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EB39077-E2F0-4729-9818-B790AC53C862}" type="datetimeFigureOut">
              <a:rPr lang="en-US" altLang="en-US"/>
              <a:pPr>
                <a:defRPr/>
              </a:pPr>
              <a:t>2/21/2026</a:t>
            </a:fld>
            <a:endParaRPr lang="en-US" alt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EB26F8F-04D0-4D95-B489-ECE25A7456FA}" type="slidenum">
              <a:rPr lang="en-US" altLang="en-US"/>
              <a:pPr/>
              <a:t>‹#›</a:t>
            </a:fld>
            <a:endParaRPr lang="en-US" altLang="en-US"/>
          </a:p>
        </p:txBody>
      </p:sp>
    </p:spTree>
    <p:extLst>
      <p:ext uri="{BB962C8B-B14F-4D97-AF65-F5344CB8AC3E}">
        <p14:creationId xmlns:p14="http://schemas.microsoft.com/office/powerpoint/2010/main" val="202535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52BE05A-75C4-4CD9-A744-F0404CD44552}" type="datetimeFigureOut">
              <a:rPr lang="en-US" altLang="en-US"/>
              <a:pPr>
                <a:defRPr/>
              </a:pPr>
              <a:t>2/21/2026</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BE6C5D-95E9-4FBD-9AE4-5DBBAF0307AB}" type="slidenum">
              <a:rPr lang="en-US" altLang="en-US"/>
              <a:pPr/>
              <a:t>‹#›</a:t>
            </a:fld>
            <a:endParaRPr lang="en-US" altLang="en-US"/>
          </a:p>
        </p:txBody>
      </p:sp>
    </p:spTree>
    <p:extLst>
      <p:ext uri="{BB962C8B-B14F-4D97-AF65-F5344CB8AC3E}">
        <p14:creationId xmlns:p14="http://schemas.microsoft.com/office/powerpoint/2010/main" val="357981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70BB7F6-00B7-4535-A034-A2B69BBC8160}"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8D30253-0E36-483D-9C19-F792E30EB279}" type="slidenum">
              <a:rPr lang="en-US" altLang="en-US"/>
              <a:pPr/>
              <a:t>‹#›</a:t>
            </a:fld>
            <a:endParaRPr lang="en-US" altLang="en-US"/>
          </a:p>
        </p:txBody>
      </p:sp>
    </p:spTree>
    <p:extLst>
      <p:ext uri="{BB962C8B-B14F-4D97-AF65-F5344CB8AC3E}">
        <p14:creationId xmlns:p14="http://schemas.microsoft.com/office/powerpoint/2010/main" val="385433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1A0C847-BCE4-4D23-8453-735CE30F09DE}" type="datetimeFigureOut">
              <a:rPr lang="en-US" altLang="en-US"/>
              <a:pPr>
                <a:defRPr/>
              </a:pPr>
              <a:t>2/21/2026</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D214D39-4693-4E1D-8D6F-7E981119CCB8}" type="slidenum">
              <a:rPr lang="en-US" altLang="en-US"/>
              <a:pPr/>
              <a:t>‹#›</a:t>
            </a:fld>
            <a:endParaRPr lang="en-US" altLang="en-US"/>
          </a:p>
        </p:txBody>
      </p:sp>
    </p:spTree>
    <p:extLst>
      <p:ext uri="{BB962C8B-B14F-4D97-AF65-F5344CB8AC3E}">
        <p14:creationId xmlns:p14="http://schemas.microsoft.com/office/powerpoint/2010/main" val="25460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eneration Rx logo">
            <a:extLst>
              <a:ext uri="{FF2B5EF4-FFF2-40B4-BE49-F238E27FC236}">
                <a16:creationId xmlns:a16="http://schemas.microsoft.com/office/drawing/2014/main" id="{02B3FA6B-C4B2-8E72-0DF2-1CB6E9C477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19365" y="6374507"/>
            <a:ext cx="2052774" cy="427068"/>
          </a:xfrm>
          <a:prstGeom prst="rect">
            <a:avLst/>
          </a:prstGeom>
          <a:solidFill>
            <a:schemeClr val="accent5">
              <a:lumMod val="40000"/>
              <a:lumOff val="60000"/>
            </a:schemeClr>
          </a:solidFill>
        </p:spPr>
      </p:pic>
      <p:sp>
        <p:nvSpPr>
          <p:cNvPr id="10" name="Rectangle 9">
            <a:extLst>
              <a:ext uri="{FF2B5EF4-FFF2-40B4-BE49-F238E27FC236}">
                <a16:creationId xmlns:a16="http://schemas.microsoft.com/office/drawing/2014/main" id="{4D93DC55-10B7-2F26-7ADA-CB5AEBC5864D}"/>
              </a:ext>
              <a:ext uri="{C183D7F6-B498-43B3-948B-1728B52AA6E4}">
                <adec:decorative xmlns:adec="http://schemas.microsoft.com/office/drawing/2017/decorative" val="1"/>
              </a:ext>
            </a:extLst>
          </p:cNvPr>
          <p:cNvSpPr/>
          <p:nvPr userDrawn="1"/>
        </p:nvSpPr>
        <p:spPr>
          <a:xfrm>
            <a:off x="0" y="20565"/>
            <a:ext cx="9117105" cy="6837435"/>
          </a:xfrm>
          <a:prstGeom prst="rect">
            <a:avLst/>
          </a:prstGeom>
          <a:noFill/>
          <a:ln w="57150">
            <a:solidFill>
              <a:srgbClr val="3664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5C4DC82-4440-476D-8F2D-873A45BDDF31}" type="datetimeFigureOut">
              <a:rPr lang="en-US" altLang="en-US"/>
              <a:pPr>
                <a:defRPr/>
              </a:pPr>
              <a:t>2/21/2026</a:t>
            </a:fld>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6008F37-7A38-477D-861A-0E54E5E0C196}" type="slidenum">
              <a:rPr lang="en-US" altLang="en-US"/>
              <a:pPr/>
              <a:t>‹#›</a:t>
            </a:fld>
            <a:endParaRPr lang="en-US" altLang="en-US"/>
          </a:p>
        </p:txBody>
      </p:sp>
      <p:sp>
        <p:nvSpPr>
          <p:cNvPr id="2" name="Footer Placeholder 1">
            <a:extLst>
              <a:ext uri="{FF2B5EF4-FFF2-40B4-BE49-F238E27FC236}">
                <a16:creationId xmlns:a16="http://schemas.microsoft.com/office/drawing/2014/main" id="{AC2A0CAC-9999-31DF-FCA6-78F8657E193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5478011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5C4DC82-4440-476D-8F2D-873A45BDDF31}" type="datetimeFigureOut">
              <a:rPr lang="en-US" altLang="en-US"/>
              <a:pPr>
                <a:defRPr/>
              </a:pPr>
              <a:t>2/21/2026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6008F37-7A38-477D-861A-0E54E5E0C196}" type="slidenum">
              <a:rPr lang="en-US" altLang="en-US"/>
              <a:pPr/>
              <a:t>‹#›</a:t>
            </a:fld>
            <a:endParaRPr lang="en-US" altLang="en-US"/>
          </a:p>
        </p:txBody>
      </p:sp>
    </p:spTree>
    <p:extLst>
      <p:ext uri="{BB962C8B-B14F-4D97-AF65-F5344CB8AC3E}">
        <p14:creationId xmlns:p14="http://schemas.microsoft.com/office/powerpoint/2010/main" val="42649056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9.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6.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17.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5.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8.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3.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8.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24.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6.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14.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6BEDF-E8B4-B352-8ADA-A85955AD81AC}"/>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993FF1DC-11E0-AE53-6062-146B638D72D9}"/>
              </a:ext>
              <a:ext uri="{C183D7F6-B498-43B3-948B-1728B52AA6E4}">
                <adec:decorative xmlns:adec="http://schemas.microsoft.com/office/drawing/2017/decorative" val="1"/>
              </a:ext>
            </a:extLst>
          </p:cNvPr>
          <p:cNvSpPr/>
          <p:nvPr/>
        </p:nvSpPr>
        <p:spPr>
          <a:xfrm>
            <a:off x="1676984" y="1574541"/>
            <a:ext cx="5807649" cy="1837178"/>
          </a:xfrm>
          <a:prstGeom prst="roundRect">
            <a:avLst/>
          </a:prstGeom>
          <a:solidFill>
            <a:schemeClr val="bg1">
              <a:lumMod val="95000"/>
            </a:schemeClr>
          </a:solidFill>
          <a:ln w="76200">
            <a:solidFill>
              <a:srgbClr val="3664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6C522CEC-0920-FB65-8136-2625A9EAB9F3}"/>
              </a:ext>
            </a:extLst>
          </p:cNvPr>
          <p:cNvSpPr txBox="1">
            <a:spLocks noGrp="1"/>
          </p:cNvSpPr>
          <p:nvPr>
            <p:ph type="title" idx="4294967295"/>
          </p:nvPr>
        </p:nvSpPr>
        <p:spPr bwMode="auto">
          <a:xfrm>
            <a:off x="1723230" y="1947709"/>
            <a:ext cx="5697538" cy="1230313"/>
          </a:xfrm>
          <a:prstGeom prst="rect">
            <a:avLst/>
          </a:prstGeom>
          <a:noFill/>
          <a:ln w="9525">
            <a:noFill/>
            <a:prstDash/>
            <a:miter lim="800000"/>
            <a:headEnd/>
            <a:tailEnd/>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B6680"/>
                </a:solidFill>
                <a:effectLst/>
                <a:uLnTx/>
                <a:uFillTx/>
                <a:latin typeface="Arial" panose="020B0604020202020204" pitchFamily="34" charset="0"/>
                <a:ea typeface="Source Sans Pro" panose="020B0503030403020204" pitchFamily="34" charset="0"/>
                <a:cs typeface="Arial" panose="020B0604020202020204" pitchFamily="34" charset="0"/>
              </a:rPr>
              <a:t>Medica</a:t>
            </a:r>
            <a:r>
              <a:rPr kumimoji="0" lang="en-US" altLang="en-US" sz="3200" b="1" i="0" u="none" strike="noStrike" kern="1200" cap="none" spc="0" normalizeH="0" baseline="0" noProof="0" dirty="0">
                <a:ln>
                  <a:noFill/>
                </a:ln>
                <a:solidFill>
                  <a:srgbClr val="3B6680"/>
                </a:solidFill>
                <a:effectLst/>
                <a:uLnTx/>
                <a:uFillTx/>
                <a:latin typeface="Arial" panose="020B0604020202020204" pitchFamily="34" charset="0"/>
                <a:ea typeface="Source Sans Pro" panose="020B0503030403020204" pitchFamily="34" charset="0"/>
                <a:cs typeface="Arial" panose="020B0604020202020204" pitchFamily="34" charset="0"/>
              </a:rPr>
              <a:t>t</a:t>
            </a:r>
            <a:r>
              <a:rPr kumimoji="0" lang="en-US" altLang="en-US" sz="3600" b="1" i="0" u="none" strike="noStrike" kern="1200" cap="none" spc="0" normalizeH="0" baseline="0" noProof="0" dirty="0">
                <a:ln>
                  <a:noFill/>
                </a:ln>
                <a:solidFill>
                  <a:srgbClr val="3B6680"/>
                </a:solidFill>
                <a:effectLst/>
                <a:uLnTx/>
                <a:uFillTx/>
                <a:latin typeface="Arial" panose="020B0604020202020204" pitchFamily="34" charset="0"/>
                <a:ea typeface="Source Sans Pro" panose="020B0503030403020204" pitchFamily="34" charset="0"/>
                <a:cs typeface="Arial" panose="020B0604020202020204" pitchFamily="34" charset="0"/>
              </a:rPr>
              <a:t>ion Safety Patrol:</a:t>
            </a:r>
            <a:br>
              <a:rPr kumimoji="0" lang="en-US" altLang="en-US" sz="4000" b="1" i="0" u="none" strike="noStrike" kern="1200" cap="none" spc="0" normalizeH="0" baseline="0" noProof="0" dirty="0">
                <a:ln>
                  <a:noFill/>
                </a:ln>
                <a:solidFill>
                  <a:schemeClr val="tx1"/>
                </a:solidFill>
                <a:effectLst/>
                <a:uLnTx/>
                <a:uFillTx/>
                <a:latin typeface="Arial" panose="020B0604020202020204" pitchFamily="34" charset="0"/>
                <a:ea typeface="Source Sans Pro" panose="020B0503030403020204" pitchFamily="34" charset="0"/>
                <a:cs typeface="Arial" panose="020B0604020202020204" pitchFamily="34" charset="0"/>
              </a:rPr>
            </a:br>
            <a:r>
              <a:rPr kumimoji="0" lang="en-US" sz="4400" b="1" i="0" u="none" strike="noStrike" kern="1200" cap="none" spc="0" normalizeH="0" baseline="0" noProof="0" dirty="0">
                <a:ln>
                  <a:noFill/>
                </a:ln>
                <a:solidFill>
                  <a:srgbClr val="555455"/>
                </a:solidFill>
                <a:effectLst/>
                <a:uLnTx/>
                <a:uFillTx/>
                <a:latin typeface="Arial" panose="020B0604020202020204" pitchFamily="34" charset="0"/>
                <a:ea typeface="Source Sans Pro" panose="020B0503030403020204" pitchFamily="34" charset="0"/>
                <a:cs typeface="Arial" panose="020B0604020202020204" pitchFamily="34" charset="0"/>
              </a:rPr>
              <a:t>Safe Choices Game</a:t>
            </a:r>
            <a:endParaRPr kumimoji="0" lang="en-US" altLang="en-US" sz="4800" b="1" i="0" u="none" strike="noStrike" kern="1200" cap="none" spc="0" normalizeH="0" baseline="0" noProof="0" dirty="0">
              <a:ln>
                <a:noFill/>
              </a:ln>
              <a:solidFill>
                <a:srgbClr val="555455"/>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9504C8-6E08-3AF8-E710-5304E4730F36}"/>
              </a:ext>
            </a:extLst>
          </p:cNvPr>
          <p:cNvSpPr txBox="1"/>
          <p:nvPr/>
        </p:nvSpPr>
        <p:spPr>
          <a:xfrm>
            <a:off x="4082278" y="37375"/>
            <a:ext cx="5061722" cy="338554"/>
          </a:xfrm>
          <a:prstGeom prst="rect">
            <a:avLst/>
          </a:prstGeom>
          <a:noFill/>
        </p:spPr>
        <p:txBody>
          <a:bodyPr wrap="square" rtlCol="0">
            <a:spAutoFit/>
          </a:bodyPr>
          <a:lstStyle/>
          <a:p>
            <a:pPr algn="r"/>
            <a:r>
              <a:rPr lang="en-US" sz="1600" b="1" dirty="0">
                <a:solidFill>
                  <a:srgbClr val="3B6680"/>
                </a:solidFill>
                <a:latin typeface="Arial" panose="020B0604020202020204" pitchFamily="34" charset="0"/>
                <a:ea typeface="Source Sans Pro" panose="020B0503030403020204" pitchFamily="34" charset="0"/>
                <a:cs typeface="Arial" panose="020B0604020202020204" pitchFamily="34" charset="0"/>
              </a:rPr>
              <a:t>ELEMENTARY TOOLKIT | </a:t>
            </a:r>
            <a:r>
              <a:rPr lang="en-US" sz="1600" dirty="0">
                <a:solidFill>
                  <a:srgbClr val="3B6680"/>
                </a:solidFill>
                <a:latin typeface="Arial" panose="020B0604020202020204" pitchFamily="34" charset="0"/>
                <a:ea typeface="Source Sans Pro" panose="020B0503030403020204" pitchFamily="34" charset="0"/>
                <a:cs typeface="Arial" panose="020B0604020202020204" pitchFamily="34" charset="0"/>
              </a:rPr>
              <a:t>Grades 3 - 5</a:t>
            </a:r>
          </a:p>
        </p:txBody>
      </p:sp>
      <p:cxnSp>
        <p:nvCxnSpPr>
          <p:cNvPr id="12" name="Straight Connector 11">
            <a:extLst>
              <a:ext uri="{FF2B5EF4-FFF2-40B4-BE49-F238E27FC236}">
                <a16:creationId xmlns:a16="http://schemas.microsoft.com/office/drawing/2014/main" id="{9A0CCEC1-246C-B8E8-94BC-0FA79EE55DC1}"/>
              </a:ext>
              <a:ext uri="{C183D7F6-B498-43B3-948B-1728B52AA6E4}">
                <adec:decorative xmlns:adec="http://schemas.microsoft.com/office/drawing/2017/decorative" val="1"/>
              </a:ext>
            </a:extLst>
          </p:cNvPr>
          <p:cNvCxnSpPr>
            <a:cxnSpLocks/>
          </p:cNvCxnSpPr>
          <p:nvPr/>
        </p:nvCxnSpPr>
        <p:spPr bwMode="auto">
          <a:xfrm>
            <a:off x="5372100" y="436888"/>
            <a:ext cx="3771900" cy="0"/>
          </a:xfrm>
          <a:prstGeom prst="line">
            <a:avLst/>
          </a:prstGeom>
          <a:solidFill>
            <a:schemeClr val="accent5">
              <a:lumMod val="40000"/>
              <a:lumOff val="60000"/>
            </a:schemeClr>
          </a:solidFill>
          <a:ln w="3175" cap="flat" cmpd="sng" algn="ctr">
            <a:solidFill>
              <a:srgbClr val="36647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78671DA2-DDEC-F089-A768-A4409EE6DC71}"/>
              </a:ext>
            </a:extLst>
          </p:cNvPr>
          <p:cNvSpPr txBox="1"/>
          <p:nvPr/>
        </p:nvSpPr>
        <p:spPr>
          <a:xfrm>
            <a:off x="2609850" y="4387666"/>
            <a:ext cx="4210050" cy="830997"/>
          </a:xfrm>
          <a:prstGeom prst="rect">
            <a:avLst/>
          </a:prstGeom>
          <a:noFill/>
        </p:spPr>
        <p:txBody>
          <a:bodyPr wrap="square" rtlCol="0">
            <a:spAutoFit/>
          </a:bodyPr>
          <a:lstStyle/>
          <a:p>
            <a:pPr algn="ctr"/>
            <a:r>
              <a:rPr lang="en-US" b="1" dirty="0">
                <a:solidFill>
                  <a:srgbClr val="3B6680"/>
                </a:solidFill>
                <a:latin typeface="Arial" panose="020B0604020202020204" pitchFamily="34" charset="0"/>
                <a:ea typeface="Source Sans Pro" panose="020B0503030403020204" pitchFamily="34" charset="0"/>
                <a:cs typeface="Arial" panose="020B0604020202020204" pitchFamily="34" charset="0"/>
              </a:rPr>
              <a:t>Presenter Name</a:t>
            </a:r>
          </a:p>
          <a:p>
            <a:pPr algn="ctr"/>
            <a:r>
              <a:rPr lang="en-US" b="0" dirty="0">
                <a:solidFill>
                  <a:srgbClr val="3B6680"/>
                </a:solidFill>
                <a:latin typeface="Arial" panose="020B0604020202020204" pitchFamily="34" charset="0"/>
                <a:ea typeface="Source Sans Pro" panose="020B0503030403020204" pitchFamily="34" charset="0"/>
                <a:cs typeface="Arial" panose="020B0604020202020204" pitchFamily="34" charset="0"/>
              </a:rPr>
              <a:t>Presenter Organization</a:t>
            </a:r>
          </a:p>
        </p:txBody>
      </p:sp>
      <p:sp>
        <p:nvSpPr>
          <p:cNvPr id="6" name="TextBox 5">
            <a:extLst>
              <a:ext uri="{FF2B5EF4-FFF2-40B4-BE49-F238E27FC236}">
                <a16:creationId xmlns:a16="http://schemas.microsoft.com/office/drawing/2014/main" id="{C34878C5-995C-F19F-78DF-67BC35AF1C33}"/>
              </a:ext>
            </a:extLst>
          </p:cNvPr>
          <p:cNvSpPr txBox="1"/>
          <p:nvPr/>
        </p:nvSpPr>
        <p:spPr>
          <a:xfrm>
            <a:off x="32914" y="6054000"/>
            <a:ext cx="1733550" cy="261610"/>
          </a:xfrm>
          <a:prstGeom prst="rect">
            <a:avLst/>
          </a:prstGeom>
          <a:noFill/>
        </p:spPr>
        <p:txBody>
          <a:bodyPr wrap="square" rtlCol="0">
            <a:spAutoFit/>
          </a:bodyPr>
          <a:lstStyle/>
          <a:p>
            <a:r>
              <a:rPr lang="en-US" sz="1100" b="1" dirty="0">
                <a:solidFill>
                  <a:srgbClr val="595959"/>
                </a:solidFill>
                <a:latin typeface="Source Sans Pro" panose="020B0503030403020204"/>
              </a:rPr>
              <a:t>Brought to you by:</a:t>
            </a:r>
          </a:p>
        </p:txBody>
      </p:sp>
      <p:pic>
        <p:nvPicPr>
          <p:cNvPr id="7" name="Picture 6" descr="Logo for the College of Pharmacy at The Ohio State University and the Cardinal Health Foundation">
            <a:extLst>
              <a:ext uri="{FF2B5EF4-FFF2-40B4-BE49-F238E27FC236}">
                <a16:creationId xmlns:a16="http://schemas.microsoft.com/office/drawing/2014/main" id="{BBB496B4-11DC-EB93-9877-74435343A2EE}"/>
              </a:ext>
            </a:extLst>
          </p:cNvPr>
          <p:cNvPicPr>
            <a:picLocks noChangeAspect="1"/>
          </p:cNvPicPr>
          <p:nvPr/>
        </p:nvPicPr>
        <p:blipFill>
          <a:blip r:embed="rId3"/>
          <a:stretch>
            <a:fillRect/>
          </a:stretch>
        </p:blipFill>
        <p:spPr>
          <a:xfrm>
            <a:off x="118639" y="6294372"/>
            <a:ext cx="4176766" cy="465679"/>
          </a:xfrm>
          <a:prstGeom prst="rect">
            <a:avLst/>
          </a:prstGeom>
        </p:spPr>
      </p:pic>
      <p:grpSp>
        <p:nvGrpSpPr>
          <p:cNvPr id="23" name="Group 22" descr="Generation Rx Logo">
            <a:extLst>
              <a:ext uri="{FF2B5EF4-FFF2-40B4-BE49-F238E27FC236}">
                <a16:creationId xmlns:a16="http://schemas.microsoft.com/office/drawing/2014/main" id="{3687B00D-6786-7A41-BE89-0A7F92DD8285}"/>
              </a:ext>
              <a:ext uri="{C183D7F6-B498-43B3-948B-1728B52AA6E4}">
                <adec:decorative xmlns:adec="http://schemas.microsoft.com/office/drawing/2017/decorative" val="0"/>
              </a:ext>
            </a:extLst>
          </p:cNvPr>
          <p:cNvGrpSpPr>
            <a:grpSpLocks/>
          </p:cNvGrpSpPr>
          <p:nvPr/>
        </p:nvGrpSpPr>
        <p:grpSpPr>
          <a:xfrm>
            <a:off x="13864" y="6057325"/>
            <a:ext cx="9144000" cy="744250"/>
            <a:chOff x="0" y="6038850"/>
            <a:chExt cx="9144000" cy="744250"/>
          </a:xfrm>
          <a:solidFill>
            <a:schemeClr val="accent5">
              <a:lumMod val="40000"/>
              <a:lumOff val="60000"/>
            </a:schemeClr>
          </a:solidFill>
        </p:grpSpPr>
        <p:cxnSp>
          <p:nvCxnSpPr>
            <p:cNvPr id="10" name="Straight Connector 9">
              <a:extLst>
                <a:ext uri="{FF2B5EF4-FFF2-40B4-BE49-F238E27FC236}">
                  <a16:creationId xmlns:a16="http://schemas.microsoft.com/office/drawing/2014/main" id="{39CB7451-776A-6107-4D09-F5338BE2A4DA}"/>
                </a:ext>
              </a:extLst>
            </p:cNvPr>
            <p:cNvCxnSpPr>
              <a:cxnSpLocks/>
            </p:cNvCxnSpPr>
            <p:nvPr/>
          </p:nvCxnSpPr>
          <p:spPr bwMode="auto">
            <a:xfrm>
              <a:off x="0" y="6038850"/>
              <a:ext cx="9144000" cy="0"/>
            </a:xfrm>
            <a:prstGeom prst="line">
              <a:avLst/>
            </a:prstGeom>
            <a:grpFill/>
            <a:ln w="28575" cap="flat" cmpd="sng" algn="ctr">
              <a:solidFill>
                <a:srgbClr val="36647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descr="A blue and green logo&#10;&#10;AI-generated content may be incorrect.">
              <a:extLst>
                <a:ext uri="{FF2B5EF4-FFF2-40B4-BE49-F238E27FC236}">
                  <a16:creationId xmlns:a16="http://schemas.microsoft.com/office/drawing/2014/main" id="{B85C6153-F907-388A-0FDC-251B86270D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9900" y="6317419"/>
              <a:ext cx="2238375" cy="465681"/>
            </a:xfrm>
            <a:prstGeom prst="rect">
              <a:avLst/>
            </a:prstGeom>
            <a:grpFill/>
          </p:spPr>
        </p:pic>
      </p:grpSp>
      <p:pic>
        <p:nvPicPr>
          <p:cNvPr id="18" name="Picture 17">
            <a:extLst>
              <a:ext uri="{FF2B5EF4-FFF2-40B4-BE49-F238E27FC236}">
                <a16:creationId xmlns:a16="http://schemas.microsoft.com/office/drawing/2014/main" id="{8E5F89C6-ECD4-4797-D7F7-D9CF67BCF2F6}"/>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Lst>
          </a:blip>
          <a:stretch>
            <a:fillRect/>
          </a:stretch>
        </p:blipFill>
        <p:spPr>
          <a:xfrm>
            <a:off x="497326" y="725294"/>
            <a:ext cx="1529332" cy="1547088"/>
          </a:xfrm>
          <a:prstGeom prst="rect">
            <a:avLst/>
          </a:prstGeom>
          <a:ln>
            <a:noFill/>
          </a:ln>
        </p:spPr>
      </p:pic>
      <p:pic>
        <p:nvPicPr>
          <p:cNvPr id="1026" name="Picture 2">
            <a:extLst>
              <a:ext uri="{FF2B5EF4-FFF2-40B4-BE49-F238E27FC236}">
                <a16:creationId xmlns:a16="http://schemas.microsoft.com/office/drawing/2014/main" id="{A9F88237-ECD2-BF0E-0C7C-FF8356DCDD1F}"/>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1" r="-11784" b="-12995"/>
          <a:stretch/>
        </p:blipFill>
        <p:spPr bwMode="auto">
          <a:xfrm rot="21118838">
            <a:off x="-57766" y="2978561"/>
            <a:ext cx="2639516" cy="2894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F254BCF-7BAA-B63E-205B-8FEC02ED1376}"/>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0354">
            <a:off x="6953371" y="2642461"/>
            <a:ext cx="2136176" cy="319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7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itle 1">
            <a:extLst>
              <a:ext uri="{FF2B5EF4-FFF2-40B4-BE49-F238E27FC236}">
                <a16:creationId xmlns:a16="http://schemas.microsoft.com/office/drawing/2014/main" id="{64F853F0-4A7B-CDD7-1C28-A9C88603620D}"/>
              </a:ext>
            </a:extLst>
          </p:cNvPr>
          <p:cNvSpPr>
            <a:spLocks noGrp="1" noChangeArrowheads="1"/>
          </p:cNvSpPr>
          <p:nvPr>
            <p:ph type="title"/>
          </p:nvPr>
        </p:nvSpPr>
        <p:spPr>
          <a:xfrm>
            <a:off x="685800" y="1143000"/>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2: Opener Question</a:t>
            </a:r>
          </a:p>
        </p:txBody>
      </p:sp>
      <p:sp>
        <p:nvSpPr>
          <p:cNvPr id="34821" name="Rectangle 12">
            <a:extLst>
              <a:ext uri="{FF2B5EF4-FFF2-40B4-BE49-F238E27FC236}">
                <a16:creationId xmlns:a16="http://schemas.microsoft.com/office/drawing/2014/main" id="{C381BCF9-4729-26B9-8803-05A810CEDFDF}"/>
              </a:ext>
            </a:extLst>
          </p:cNvPr>
          <p:cNvSpPr>
            <a:spLocks noChangeArrowheads="1"/>
          </p:cNvSpPr>
          <p:nvPr/>
        </p:nvSpPr>
        <p:spPr bwMode="auto">
          <a:xfrm>
            <a:off x="627888" y="2286000"/>
            <a:ext cx="8058912" cy="1510496"/>
          </a:xfrm>
          <a:prstGeom prst="rect">
            <a:avLst/>
          </a:prstGeom>
          <a:solidFill>
            <a:schemeClr val="bg1">
              <a:alpha val="0"/>
            </a:scheme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Bef>
                <a:spcPct val="0"/>
              </a:spcBef>
              <a:buFontTx/>
              <a:buNone/>
            </a:pPr>
            <a:r>
              <a:rPr lang="en-US" altLang="en-US" sz="2800">
                <a:solidFill>
                  <a:srgbClr val="595959"/>
                </a:solidFill>
                <a:ea typeface="ヒラギノ角ゴ Pro W3" pitchFamily="-101" charset="-128"/>
                <a:cs typeface="Arial" panose="020B0604020202020204" pitchFamily="34" charset="0"/>
              </a:rPr>
              <a:t>Two types of medicine include </a:t>
            </a:r>
            <a:r>
              <a:rPr lang="en-US" altLang="en-US" sz="2800" b="1">
                <a:solidFill>
                  <a:srgbClr val="325E76"/>
                </a:solidFill>
                <a:ea typeface="ヒラギノ角ゴ Pro W3" pitchFamily="-101" charset="-128"/>
                <a:cs typeface="Arial" panose="020B0604020202020204" pitchFamily="34" charset="0"/>
              </a:rPr>
              <a:t>prescription</a:t>
            </a:r>
            <a:r>
              <a:rPr lang="en-US" altLang="en-US" sz="2800">
                <a:solidFill>
                  <a:srgbClr val="595959"/>
                </a:solidFill>
                <a:ea typeface="ヒラギノ角ゴ Pro W3" pitchFamily="-101" charset="-128"/>
                <a:cs typeface="Arial" panose="020B0604020202020204" pitchFamily="34" charset="0"/>
              </a:rPr>
              <a:t> and </a:t>
            </a:r>
            <a:r>
              <a:rPr lang="en-US" altLang="en-US" sz="2800" b="1">
                <a:solidFill>
                  <a:srgbClr val="325E76"/>
                </a:solidFill>
                <a:ea typeface="ヒラギノ角ゴ Pro W3" pitchFamily="-101" charset="-128"/>
                <a:cs typeface="Arial" panose="020B0604020202020204" pitchFamily="34" charset="0"/>
              </a:rPr>
              <a:t>over-the-counter</a:t>
            </a:r>
            <a:r>
              <a:rPr lang="en-US" altLang="en-US" sz="2800">
                <a:solidFill>
                  <a:srgbClr val="595959"/>
                </a:solidFill>
                <a:ea typeface="ヒラギノ角ゴ Pro W3" pitchFamily="-101" charset="-128"/>
                <a:cs typeface="Arial" panose="020B0604020202020204" pitchFamily="34" charset="0"/>
              </a:rPr>
              <a:t>. Which type of medicine does a doctor prescribe?</a:t>
            </a:r>
          </a:p>
        </p:txBody>
      </p:sp>
      <p:grpSp>
        <p:nvGrpSpPr>
          <p:cNvPr id="2" name="Group 9" descr="Prescription medication">
            <a:extLst>
              <a:ext uri="{FF2B5EF4-FFF2-40B4-BE49-F238E27FC236}">
                <a16:creationId xmlns:a16="http://schemas.microsoft.com/office/drawing/2014/main" id="{7B912C54-BC59-5A2C-B44A-C6369A7E5C44}"/>
              </a:ext>
            </a:extLst>
          </p:cNvPr>
          <p:cNvGrpSpPr>
            <a:grpSpLocks/>
          </p:cNvGrpSpPr>
          <p:nvPr/>
        </p:nvGrpSpPr>
        <p:grpSpPr bwMode="auto">
          <a:xfrm>
            <a:off x="2560320" y="4170060"/>
            <a:ext cx="4023360" cy="1097280"/>
            <a:chOff x="1600200" y="3810000"/>
            <a:chExt cx="5715000" cy="1524000"/>
          </a:xfrm>
          <a:solidFill>
            <a:srgbClr val="36647E"/>
          </a:solidFill>
        </p:grpSpPr>
        <p:sp>
          <p:nvSpPr>
            <p:cNvPr id="34824" name="Freeform 6">
              <a:extLst>
                <a:ext uri="{FF2B5EF4-FFF2-40B4-BE49-F238E27FC236}">
                  <a16:creationId xmlns:a16="http://schemas.microsoft.com/office/drawing/2014/main" id="{8EE910B8-2497-A5A9-FA96-D876D48076FB}"/>
                </a:ext>
              </a:extLst>
            </p:cNvPr>
            <p:cNvSpPr>
              <a:spLocks noChangeArrowheads="1"/>
            </p:cNvSpPr>
            <p:nvPr/>
          </p:nvSpPr>
          <p:spPr bwMode="auto">
            <a:xfrm>
              <a:off x="1600200" y="3810000"/>
              <a:ext cx="5715000" cy="1524000"/>
            </a:xfrm>
            <a:prstGeom prst="roundRect">
              <a:avLst/>
            </a:prstGeom>
            <a:solidFill>
              <a:srgbClr val="36647E"/>
            </a:solidFill>
            <a:ln w="38100">
              <a:solidFill>
                <a:srgbClr val="48BAC8"/>
              </a:solidFill>
              <a:round/>
              <a:headEnd/>
              <a:tailEnd/>
            </a:ln>
          </p:spPr>
          <p:txBody>
            <a:bodyPr/>
            <a:lstStyle/>
            <a:p>
              <a:endParaRPr lang="en-US"/>
            </a:p>
          </p:txBody>
        </p:sp>
        <p:sp>
          <p:nvSpPr>
            <p:cNvPr id="34825" name="Rectangle 13">
              <a:extLst>
                <a:ext uri="{FF2B5EF4-FFF2-40B4-BE49-F238E27FC236}">
                  <a16:creationId xmlns:a16="http://schemas.microsoft.com/office/drawing/2014/main" id="{5FC3D770-3FCF-0ECF-D180-C3E1A191D1B7}"/>
                </a:ext>
              </a:extLst>
            </p:cNvPr>
            <p:cNvSpPr>
              <a:spLocks noChangeArrowheads="1"/>
            </p:cNvSpPr>
            <p:nvPr/>
          </p:nvSpPr>
          <p:spPr bwMode="auto">
            <a:xfrm>
              <a:off x="1796143" y="4016460"/>
              <a:ext cx="5323114" cy="1111081"/>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sz="2800" b="1">
                  <a:solidFill>
                    <a:schemeClr val="bg1"/>
                  </a:solidFill>
                  <a:ea typeface="ヒラギノ角ゴ Pro W3" pitchFamily="-101" charset="-128"/>
                  <a:cs typeface="Arial" panose="020B0604020202020204" pitchFamily="34" charset="0"/>
                </a:rPr>
                <a:t>Prescription medication</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itle 1">
            <a:extLst>
              <a:ext uri="{FF2B5EF4-FFF2-40B4-BE49-F238E27FC236}">
                <a16:creationId xmlns:a16="http://schemas.microsoft.com/office/drawing/2014/main" id="{4DCEB65A-B4AE-2260-09B9-87BEB8F424C5}"/>
              </a:ext>
            </a:extLst>
          </p:cNvPr>
          <p:cNvSpPr txBox="1">
            <a:spLocks noGrp="1"/>
          </p:cNvSpPr>
          <p:nvPr>
            <p:ph type="title" idx="4294967295"/>
          </p:nvPr>
        </p:nvSpPr>
        <p:spPr bwMode="auto">
          <a:xfrm>
            <a:off x="685800" y="609600"/>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2: Survey Question</a:t>
            </a:r>
          </a:p>
        </p:txBody>
      </p:sp>
      <p:sp>
        <p:nvSpPr>
          <p:cNvPr id="36869" name="Rectangle 13">
            <a:extLst>
              <a:ext uri="{FF2B5EF4-FFF2-40B4-BE49-F238E27FC236}">
                <a16:creationId xmlns:a16="http://schemas.microsoft.com/office/drawing/2014/main" id="{CF183A6A-5CBD-64B7-5464-90AAAD3931CF}"/>
              </a:ext>
            </a:extLst>
          </p:cNvPr>
          <p:cNvSpPr>
            <a:spLocks noChangeArrowheads="1"/>
          </p:cNvSpPr>
          <p:nvPr/>
        </p:nvSpPr>
        <p:spPr bwMode="auto">
          <a:xfrm>
            <a:off x="1207070" y="1662570"/>
            <a:ext cx="6729859" cy="952910"/>
          </a:xfrm>
          <a:prstGeom prst="rect">
            <a:avLst/>
          </a:prstGeom>
          <a:solidFill>
            <a:schemeClr val="bg1">
              <a:alpha val="0"/>
            </a:scheme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sz="2800">
                <a:solidFill>
                  <a:srgbClr val="595959"/>
                </a:solidFill>
                <a:ea typeface="ヒラギノ角ゴ Pro W3" pitchFamily="-101" charset="-128"/>
                <a:cs typeface="Arial" panose="020B0604020202020204" pitchFamily="34" charset="0"/>
              </a:rPr>
              <a:t>List </a:t>
            </a:r>
            <a:r>
              <a:rPr lang="en-US" altLang="en-US" sz="2800" b="1">
                <a:solidFill>
                  <a:srgbClr val="325E76"/>
                </a:solidFill>
                <a:ea typeface="ヒラギノ角ゴ Pro W3" pitchFamily="-101" charset="-128"/>
                <a:cs typeface="Arial" panose="020B0604020202020204" pitchFamily="34" charset="0"/>
              </a:rPr>
              <a:t>three important parts </a:t>
            </a:r>
            <a:r>
              <a:rPr lang="en-US" altLang="en-US" sz="2800">
                <a:solidFill>
                  <a:srgbClr val="595959"/>
                </a:solidFill>
                <a:ea typeface="ヒラギノ角ゴ Pro W3" pitchFamily="-101" charset="-128"/>
                <a:cs typeface="Arial" panose="020B0604020202020204" pitchFamily="34" charset="0"/>
              </a:rPr>
              <a:t>of a prescription medication label</a:t>
            </a:r>
            <a:r>
              <a:rPr lang="en-US" altLang="en-US">
                <a:solidFill>
                  <a:srgbClr val="595959"/>
                </a:solidFill>
                <a:ea typeface="ヒラギノ角ゴ Pro W3" pitchFamily="-101" charset="-128"/>
                <a:cs typeface="Arial" panose="020B0604020202020204" pitchFamily="34" charset="0"/>
              </a:rPr>
              <a:t>. </a:t>
            </a:r>
          </a:p>
        </p:txBody>
      </p:sp>
      <p:grpSp>
        <p:nvGrpSpPr>
          <p:cNvPr id="4" name="Group 3" descr="patient name">
            <a:extLst>
              <a:ext uri="{FF2B5EF4-FFF2-40B4-BE49-F238E27FC236}">
                <a16:creationId xmlns:a16="http://schemas.microsoft.com/office/drawing/2014/main" id="{3C19C454-48F7-2CFB-9180-D178ECD8680A}"/>
              </a:ext>
            </a:extLst>
          </p:cNvPr>
          <p:cNvGrpSpPr/>
          <p:nvPr/>
        </p:nvGrpSpPr>
        <p:grpSpPr>
          <a:xfrm>
            <a:off x="2392220" y="2854090"/>
            <a:ext cx="3817161" cy="762001"/>
            <a:chOff x="2160371" y="3647736"/>
            <a:chExt cx="3817161" cy="762001"/>
          </a:xfrm>
        </p:grpSpPr>
        <p:grpSp>
          <p:nvGrpSpPr>
            <p:cNvPr id="5" name="Group 27">
              <a:extLst>
                <a:ext uri="{FF2B5EF4-FFF2-40B4-BE49-F238E27FC236}">
                  <a16:creationId xmlns:a16="http://schemas.microsoft.com/office/drawing/2014/main" id="{136D463B-6591-98FF-9DBA-A87CE7F3AD63}"/>
                </a:ext>
              </a:extLst>
            </p:cNvPr>
            <p:cNvGrpSpPr>
              <a:grpSpLocks/>
            </p:cNvGrpSpPr>
            <p:nvPr/>
          </p:nvGrpSpPr>
          <p:grpSpPr bwMode="auto">
            <a:xfrm>
              <a:off x="2753618" y="3677052"/>
              <a:ext cx="3223914" cy="731520"/>
              <a:chOff x="2946725" y="3816500"/>
              <a:chExt cx="5132101" cy="938298"/>
            </a:xfrm>
            <a:solidFill>
              <a:srgbClr val="3B6680"/>
            </a:solidFill>
          </p:grpSpPr>
          <p:sp>
            <p:nvSpPr>
              <p:cNvPr id="10" name="Freeform 19">
                <a:extLst>
                  <a:ext uri="{FF2B5EF4-FFF2-40B4-BE49-F238E27FC236}">
                    <a16:creationId xmlns:a16="http://schemas.microsoft.com/office/drawing/2014/main" id="{F43453BF-4B9C-F9DF-083D-CB0618A6AA0B}"/>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1" name="Rectangle 58">
                <a:extLst>
                  <a:ext uri="{FF2B5EF4-FFF2-40B4-BE49-F238E27FC236}">
                    <a16:creationId xmlns:a16="http://schemas.microsoft.com/office/drawing/2014/main" id="{045BD9B6-0A54-CEC3-2277-99D2B4B529A7}"/>
                  </a:ext>
                </a:extLst>
              </p:cNvPr>
              <p:cNvSpPr>
                <a:spLocks noChangeArrowheads="1"/>
              </p:cNvSpPr>
              <p:nvPr/>
            </p:nvSpPr>
            <p:spPr bwMode="auto">
              <a:xfrm>
                <a:off x="3459202"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Patient name</a:t>
                </a:r>
              </a:p>
            </p:txBody>
          </p:sp>
        </p:grpSp>
        <p:sp>
          <p:nvSpPr>
            <p:cNvPr id="9" name="Oval 8">
              <a:extLst>
                <a:ext uri="{FF2B5EF4-FFF2-40B4-BE49-F238E27FC236}">
                  <a16:creationId xmlns:a16="http://schemas.microsoft.com/office/drawing/2014/main" id="{76E69442-639F-4DEE-6F9C-FB64268F2FCC}"/>
                </a:ext>
              </a:extLst>
            </p:cNvPr>
            <p:cNvSpPr/>
            <p:nvPr/>
          </p:nvSpPr>
          <p:spPr>
            <a:xfrm>
              <a:off x="2160371" y="3647736"/>
              <a:ext cx="807727"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12" name="Group 11" descr="Medicine name">
            <a:extLst>
              <a:ext uri="{FF2B5EF4-FFF2-40B4-BE49-F238E27FC236}">
                <a16:creationId xmlns:a16="http://schemas.microsoft.com/office/drawing/2014/main" id="{BF929B91-25CF-A500-44F1-F6BC44034FF8}"/>
              </a:ext>
            </a:extLst>
          </p:cNvPr>
          <p:cNvGrpSpPr/>
          <p:nvPr/>
        </p:nvGrpSpPr>
        <p:grpSpPr>
          <a:xfrm>
            <a:off x="2796082" y="3762655"/>
            <a:ext cx="3712464" cy="758952"/>
            <a:chOff x="2160371" y="3647736"/>
            <a:chExt cx="3793647" cy="762001"/>
          </a:xfrm>
        </p:grpSpPr>
        <p:grpSp>
          <p:nvGrpSpPr>
            <p:cNvPr id="13" name="Group 27">
              <a:extLst>
                <a:ext uri="{FF2B5EF4-FFF2-40B4-BE49-F238E27FC236}">
                  <a16:creationId xmlns:a16="http://schemas.microsoft.com/office/drawing/2014/main" id="{6FE5E7B4-845C-C54B-81A8-598267595440}"/>
                </a:ext>
              </a:extLst>
            </p:cNvPr>
            <p:cNvGrpSpPr>
              <a:grpSpLocks/>
            </p:cNvGrpSpPr>
            <p:nvPr/>
          </p:nvGrpSpPr>
          <p:grpSpPr bwMode="auto">
            <a:xfrm>
              <a:off x="2753618" y="3677052"/>
              <a:ext cx="3200400" cy="731520"/>
              <a:chOff x="2946725" y="3816500"/>
              <a:chExt cx="5094670" cy="938298"/>
            </a:xfrm>
            <a:solidFill>
              <a:srgbClr val="3B6680"/>
            </a:solidFill>
          </p:grpSpPr>
          <p:sp>
            <p:nvSpPr>
              <p:cNvPr id="15" name="Freeform 19">
                <a:extLst>
                  <a:ext uri="{FF2B5EF4-FFF2-40B4-BE49-F238E27FC236}">
                    <a16:creationId xmlns:a16="http://schemas.microsoft.com/office/drawing/2014/main" id="{B7F6813B-C25B-3FDC-2CBD-9105F880B158}"/>
                  </a:ext>
                </a:extLst>
              </p:cNvPr>
              <p:cNvSpPr>
                <a:spLocks noChangeArrowheads="1"/>
              </p:cNvSpPr>
              <p:nvPr/>
            </p:nvSpPr>
            <p:spPr bwMode="auto">
              <a:xfrm>
                <a:off x="2946725" y="3816500"/>
                <a:ext cx="4901692"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6" name="Rectangle 58">
                <a:extLst>
                  <a:ext uri="{FF2B5EF4-FFF2-40B4-BE49-F238E27FC236}">
                    <a16:creationId xmlns:a16="http://schemas.microsoft.com/office/drawing/2014/main" id="{70C63AF2-CF35-C249-2D99-8F3DFE58B6FC}"/>
                  </a:ext>
                </a:extLst>
              </p:cNvPr>
              <p:cNvSpPr>
                <a:spLocks noChangeArrowheads="1"/>
              </p:cNvSpPr>
              <p:nvPr/>
            </p:nvSpPr>
            <p:spPr bwMode="auto">
              <a:xfrm>
                <a:off x="3421771" y="3840398"/>
                <a:ext cx="4619624" cy="914400"/>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Medicine name</a:t>
                </a:r>
              </a:p>
            </p:txBody>
          </p:sp>
        </p:grpSp>
        <p:sp>
          <p:nvSpPr>
            <p:cNvPr id="14" name="Oval 13">
              <a:extLst>
                <a:ext uri="{FF2B5EF4-FFF2-40B4-BE49-F238E27FC236}">
                  <a16:creationId xmlns:a16="http://schemas.microsoft.com/office/drawing/2014/main" id="{07E2EF48-8FDA-FEA8-9DAE-A185C4CB09D8}"/>
                </a:ext>
              </a:extLst>
            </p:cNvPr>
            <p:cNvSpPr/>
            <p:nvPr/>
          </p:nvSpPr>
          <p:spPr>
            <a:xfrm>
              <a:off x="2160371" y="3647736"/>
              <a:ext cx="807727"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grpSp>
        <p:nvGrpSpPr>
          <p:cNvPr id="17" name="Group 16" descr="instructions">
            <a:extLst>
              <a:ext uri="{FF2B5EF4-FFF2-40B4-BE49-F238E27FC236}">
                <a16:creationId xmlns:a16="http://schemas.microsoft.com/office/drawing/2014/main" id="{9DC7E687-F02A-376B-3EFF-8D7786AFA8E1}"/>
              </a:ext>
            </a:extLst>
          </p:cNvPr>
          <p:cNvGrpSpPr/>
          <p:nvPr/>
        </p:nvGrpSpPr>
        <p:grpSpPr>
          <a:xfrm>
            <a:off x="3198539" y="4671220"/>
            <a:ext cx="3712464" cy="758952"/>
            <a:chOff x="2160371" y="3647736"/>
            <a:chExt cx="3793647" cy="762001"/>
          </a:xfrm>
        </p:grpSpPr>
        <p:grpSp>
          <p:nvGrpSpPr>
            <p:cNvPr id="18" name="Group 27">
              <a:extLst>
                <a:ext uri="{FF2B5EF4-FFF2-40B4-BE49-F238E27FC236}">
                  <a16:creationId xmlns:a16="http://schemas.microsoft.com/office/drawing/2014/main" id="{5979CDC9-B18D-4C05-3ADF-DB11F5746437}"/>
                </a:ext>
              </a:extLst>
            </p:cNvPr>
            <p:cNvGrpSpPr>
              <a:grpSpLocks/>
            </p:cNvGrpSpPr>
            <p:nvPr/>
          </p:nvGrpSpPr>
          <p:grpSpPr bwMode="auto">
            <a:xfrm>
              <a:off x="2753618" y="3677052"/>
              <a:ext cx="3200400" cy="731520"/>
              <a:chOff x="2946725" y="3816500"/>
              <a:chExt cx="5094670" cy="938298"/>
            </a:xfrm>
            <a:solidFill>
              <a:srgbClr val="3B6680"/>
            </a:solidFill>
          </p:grpSpPr>
          <p:sp>
            <p:nvSpPr>
              <p:cNvPr id="20" name="Freeform 19">
                <a:extLst>
                  <a:ext uri="{FF2B5EF4-FFF2-40B4-BE49-F238E27FC236}">
                    <a16:creationId xmlns:a16="http://schemas.microsoft.com/office/drawing/2014/main" id="{87B930F8-61C2-0DE4-118F-2A1FFB8FA630}"/>
                  </a:ext>
                </a:extLst>
              </p:cNvPr>
              <p:cNvSpPr>
                <a:spLocks noChangeArrowheads="1"/>
              </p:cNvSpPr>
              <p:nvPr/>
            </p:nvSpPr>
            <p:spPr bwMode="auto">
              <a:xfrm>
                <a:off x="2946725" y="3816500"/>
                <a:ext cx="4619624"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1" name="Rectangle 58">
                <a:extLst>
                  <a:ext uri="{FF2B5EF4-FFF2-40B4-BE49-F238E27FC236}">
                    <a16:creationId xmlns:a16="http://schemas.microsoft.com/office/drawing/2014/main" id="{DF98BC28-F962-207E-9590-8ED87F719EEF}"/>
                  </a:ext>
                </a:extLst>
              </p:cNvPr>
              <p:cNvSpPr>
                <a:spLocks noChangeArrowheads="1"/>
              </p:cNvSpPr>
              <p:nvPr/>
            </p:nvSpPr>
            <p:spPr bwMode="auto">
              <a:xfrm>
                <a:off x="3421771"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Instructions</a:t>
                </a:r>
              </a:p>
            </p:txBody>
          </p:sp>
        </p:grpSp>
        <p:sp>
          <p:nvSpPr>
            <p:cNvPr id="19" name="Oval 18">
              <a:extLst>
                <a:ext uri="{FF2B5EF4-FFF2-40B4-BE49-F238E27FC236}">
                  <a16:creationId xmlns:a16="http://schemas.microsoft.com/office/drawing/2014/main" id="{BD08C048-3F5A-1783-916E-B29A04EAE08F}"/>
                </a:ext>
              </a:extLst>
            </p:cNvPr>
            <p:cNvSpPr/>
            <p:nvPr/>
          </p:nvSpPr>
          <p:spPr>
            <a:xfrm>
              <a:off x="2160371" y="3647736"/>
              <a:ext cx="807727"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366F8-4877-37BB-AE99-D77E4D15B1BC}"/>
              </a:ext>
            </a:extLst>
          </p:cNvPr>
          <p:cNvSpPr>
            <a:spLocks noGrp="1"/>
          </p:cNvSpPr>
          <p:nvPr>
            <p:ph type="title" idx="4294967295"/>
          </p:nvPr>
        </p:nvSpPr>
        <p:spPr bwMode="auto">
          <a:xfrm>
            <a:off x="1181100" y="760413"/>
            <a:ext cx="6781800" cy="11985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a:ln>
                  <a:noFill/>
                </a:ln>
                <a:solidFill>
                  <a:schemeClr val="tx1">
                    <a:lumMod val="65000"/>
                    <a:lumOff val="35000"/>
                  </a:schemeClr>
                </a:solidFill>
                <a:effectLst/>
                <a:uLnTx/>
                <a:uFillTx/>
                <a:latin typeface="Arial"/>
                <a:ea typeface="MS PGothic"/>
                <a:cs typeface="Arial"/>
              </a:rPr>
              <a:t>Prescription medicines are only meant for the person on the label. </a:t>
            </a:r>
            <a:endParaRPr kumimoji="0" lang="en-US" sz="3200" b="0" i="0" u="none" strike="noStrike" kern="1200" cap="none" spc="0" normalizeH="0" baseline="0" noProof="0">
              <a:ln>
                <a:noFill/>
              </a:ln>
              <a:solidFill>
                <a:schemeClr val="tx1">
                  <a:lumMod val="65000"/>
                  <a:lumOff val="35000"/>
                </a:schemeClr>
              </a:solidFill>
              <a:effectLst/>
              <a:uLnTx/>
              <a:uFillTx/>
              <a:latin typeface="+mn-lt"/>
              <a:ea typeface="MS PGothic" panose="020B0600070205080204" pitchFamily="34" charset="-128"/>
              <a:cs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a:ln>
                <a:noFill/>
              </a:ln>
              <a:solidFill>
                <a:schemeClr val="tx1"/>
              </a:solidFill>
              <a:effectLst/>
              <a:uLnTx/>
              <a:uFillTx/>
              <a:latin typeface="+mn-lt"/>
              <a:ea typeface="MS PGothic" panose="020B0600070205080204" pitchFamily="34" charset="-128"/>
              <a:cs typeface="ＭＳ Ｐゴシック" charset="0"/>
            </a:endParaRPr>
          </a:p>
        </p:txBody>
      </p:sp>
      <p:grpSp>
        <p:nvGrpSpPr>
          <p:cNvPr id="16" name="Group 15" descr="Image bottle showing the pateint name is josie gray the medicine name is metformin and the instructions are take 1 tablet twice daily.">
            <a:extLst>
              <a:ext uri="{FF2B5EF4-FFF2-40B4-BE49-F238E27FC236}">
                <a16:creationId xmlns:a16="http://schemas.microsoft.com/office/drawing/2014/main" id="{F3D5B09A-B71A-2CF2-B731-662596639E6A}"/>
              </a:ext>
              <a:ext uri="{C183D7F6-B498-43B3-948B-1728B52AA6E4}">
                <adec:decorative xmlns:adec="http://schemas.microsoft.com/office/drawing/2017/decorative" val="0"/>
              </a:ext>
            </a:extLst>
          </p:cNvPr>
          <p:cNvGrpSpPr/>
          <p:nvPr/>
        </p:nvGrpSpPr>
        <p:grpSpPr>
          <a:xfrm>
            <a:off x="721510" y="2093960"/>
            <a:ext cx="7844410" cy="3517815"/>
            <a:chOff x="953841" y="1898017"/>
            <a:chExt cx="7844410" cy="3517815"/>
          </a:xfrm>
        </p:grpSpPr>
        <p:pic>
          <p:nvPicPr>
            <p:cNvPr id="5" name="Picture 4" descr="A close up of a pill bottle&#10;&#10;AI-generated content may be incorrect.">
              <a:extLst>
                <a:ext uri="{FF2B5EF4-FFF2-40B4-BE49-F238E27FC236}">
                  <a16:creationId xmlns:a16="http://schemas.microsoft.com/office/drawing/2014/main" id="{1DFBF5AC-146E-4CE0-BAEC-CDB8E893F7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73" b="94737" l="19795" r="81085">
                          <a14:foregroundMark x1="19208" y1="9023" x2="19208" y2="17744"/>
                          <a14:foregroundMark x1="19208" y1="17744" x2="23021" y2="25564"/>
                          <a14:foregroundMark x1="23021" y1="25564" x2="23900" y2="86767"/>
                          <a14:foregroundMark x1="23900" y1="86767" x2="32698" y2="91729"/>
                          <a14:foregroundMark x1="32698" y1="91729" x2="43548" y2="90827"/>
                          <a14:foregroundMark x1="43548" y1="90827" x2="52639" y2="91880"/>
                          <a14:foregroundMark x1="52639" y1="91880" x2="75220" y2="88271"/>
                          <a14:foregroundMark x1="75220" y1="88271" x2="76540" y2="26767"/>
                          <a14:foregroundMark x1="76540" y1="26767" x2="80792" y2="18045"/>
                          <a14:foregroundMark x1="80792" y1="18045" x2="80938" y2="10075"/>
                          <a14:foregroundMark x1="80938" y1="10075" x2="72434" y2="11880"/>
                          <a14:foregroundMark x1="72434" y1="11880" x2="64516" y2="6617"/>
                          <a14:foregroundMark x1="64516" y1="6617" x2="55718" y2="7218"/>
                          <a14:foregroundMark x1="55718" y1="7218" x2="48534" y2="10075"/>
                          <a14:foregroundMark x1="48534" y1="10075" x2="29765" y2="7068"/>
                          <a14:foregroundMark x1="29765" y1="7068" x2="20821" y2="9173"/>
                          <a14:foregroundMark x1="20821" y1="9173" x2="19795" y2="9774"/>
                          <a14:foregroundMark x1="26393" y1="24662" x2="23754" y2="34436"/>
                          <a14:foregroundMark x1="23754" y1="34436" x2="26100" y2="84361"/>
                          <a14:foregroundMark x1="51613" y1="28271" x2="37683" y2="27068"/>
                          <a14:foregroundMark x1="37683" y1="27068" x2="30499" y2="30376"/>
                          <a14:foregroundMark x1="30499" y1="30376" x2="28592" y2="49323"/>
                          <a14:foregroundMark x1="74927" y1="41053" x2="73167" y2="30827"/>
                          <a14:foregroundMark x1="73167" y1="30827" x2="54252" y2="23008"/>
                          <a14:foregroundMark x1="54252" y1="23008" x2="48387" y2="23308"/>
                          <a14:foregroundMark x1="32111" y1="33233" x2="43842" y2="83158"/>
                          <a14:foregroundMark x1="34311" y1="46165" x2="33871" y2="66617"/>
                          <a14:foregroundMark x1="33871" y1="66617" x2="35630" y2="75940"/>
                          <a14:foregroundMark x1="35630" y1="75940" x2="42962" y2="84812"/>
                          <a14:foregroundMark x1="42962" y1="84812" x2="55132" y2="84361"/>
                          <a14:foregroundMark x1="55132" y1="84361" x2="62610" y2="77895"/>
                          <a14:foregroundMark x1="62610" y1="77895" x2="61437" y2="60301"/>
                          <a14:foregroundMark x1="61437" y1="60301" x2="64956" y2="47218"/>
                          <a14:foregroundMark x1="64956" y1="47218" x2="59824" y2="35639"/>
                          <a14:foregroundMark x1="59824" y1="35639" x2="46334" y2="36692"/>
                          <a14:foregroundMark x1="46334" y1="36692" x2="33431" y2="45414"/>
                          <a14:foregroundMark x1="33431" y1="45414" x2="32111" y2="48271"/>
                          <a14:foregroundMark x1="69501" y1="34135" x2="75367" y2="64211"/>
                          <a14:foregroundMark x1="75367" y1="64211" x2="73607" y2="87519"/>
                          <a14:foregroundMark x1="73607" y1="87519" x2="51320" y2="94887"/>
                          <a14:foregroundMark x1="51320" y1="94887" x2="26686" y2="89774"/>
                          <a14:foregroundMark x1="77566" y1="20000" x2="29326" y2="16842"/>
                          <a14:foregroundMark x1="29326" y1="16842" x2="30645" y2="6767"/>
                          <a14:foregroundMark x1="30645" y1="6767" x2="45455" y2="6165"/>
                          <a14:foregroundMark x1="45455" y1="6165" x2="73754" y2="12632"/>
                          <a14:foregroundMark x1="73754" y1="12632" x2="75953" y2="21504"/>
                          <a14:foregroundMark x1="76540" y1="10075" x2="78886" y2="20902"/>
                          <a14:foregroundMark x1="78886" y1="20902" x2="74487" y2="12632"/>
                          <a14:foregroundMark x1="74487" y1="12632" x2="76540" y2="4812"/>
                          <a14:foregroundMark x1="76540" y1="4812" x2="81085" y2="16541"/>
                          <a14:foregroundMark x1="81085" y1="16541" x2="78886" y2="20902"/>
                          <a14:foregroundMark x1="74047" y1="20902" x2="63490" y2="12030"/>
                          <a14:foregroundMark x1="63490" y1="12030" x2="34897" y2="12632"/>
                          <a14:foregroundMark x1="34897" y1="12632" x2="46481" y2="19398"/>
                          <a14:foregroundMark x1="46481" y1="19398" x2="61144" y2="21654"/>
                          <a14:foregroundMark x1="61144" y1="21654" x2="73754" y2="17594"/>
                          <a14:foregroundMark x1="46481" y1="14436" x2="55865" y2="28120"/>
                          <a14:foregroundMark x1="55865" y1="28120" x2="48974" y2="34737"/>
                          <a14:foregroundMark x1="48974" y1="34737" x2="26833" y2="26165"/>
                          <a14:foregroundMark x1="26833" y1="26165" x2="20968" y2="17895"/>
                          <a14:foregroundMark x1="20968" y1="17895" x2="22141" y2="9173"/>
                          <a14:foregroundMark x1="22141" y1="9173" x2="48240" y2="14737"/>
                          <a14:foregroundMark x1="45308" y1="18797" x2="37390" y2="20752"/>
                          <a14:foregroundMark x1="37390" y1="20752" x2="24340" y2="16692"/>
                          <a14:foregroundMark x1="36950" y1="33684" x2="38416" y2="40000"/>
                          <a14:foregroundMark x1="54106" y1="35940" x2="65396" y2="30075"/>
                          <a14:foregroundMark x1="65396" y1="30075" x2="70821" y2="39398"/>
                          <a14:foregroundMark x1="70821" y1="39398" x2="62023" y2="45414"/>
                          <a14:foregroundMark x1="62023" y1="45414" x2="54692" y2="39398"/>
                          <a14:foregroundMark x1="54692" y1="39398" x2="54692" y2="35789"/>
                          <a14:foregroundMark x1="68035" y1="35639" x2="57771" y2="28722"/>
                          <a14:foregroundMark x1="57771" y1="28722" x2="51173" y2="32782"/>
                          <a14:foregroundMark x1="51173" y1="32782" x2="62317" y2="38045"/>
                          <a14:foregroundMark x1="62317" y1="38045" x2="66716" y2="34887"/>
                          <a14:foregroundMark x1="62610" y1="35789" x2="54985" y2="36090"/>
                          <a14:foregroundMark x1="51173" y1="37143" x2="41056" y2="39098"/>
                          <a14:foregroundMark x1="41056" y1="39098" x2="34604" y2="45414"/>
                          <a14:foregroundMark x1="34604" y1="45414" x2="40029" y2="54586"/>
                          <a14:foregroundMark x1="40029" y1="54586" x2="30205" y2="80000"/>
                          <a14:foregroundMark x1="30205" y1="80000" x2="45161" y2="86617"/>
                          <a14:foregroundMark x1="45161" y1="86617" x2="62610" y2="63308"/>
                          <a14:foregroundMark x1="62610" y1="63308" x2="62757" y2="47519"/>
                          <a14:foregroundMark x1="62757" y1="47519" x2="58798" y2="38346"/>
                          <a14:foregroundMark x1="58798" y1="38346" x2="49120" y2="39549"/>
                          <a14:foregroundMark x1="52639" y1="46617" x2="42522" y2="61353"/>
                          <a14:foregroundMark x1="42522" y1="61353" x2="46334" y2="72481"/>
                          <a14:foregroundMark x1="46334" y1="72481" x2="57918" y2="55789"/>
                          <a14:foregroundMark x1="57918" y1="55789" x2="53666" y2="46015"/>
                          <a14:foregroundMark x1="53666" y1="46015" x2="51906" y2="45414"/>
                          <a14:foregroundMark x1="56598" y1="47820" x2="45161" y2="63910"/>
                          <a14:foregroundMark x1="43548" y1="53233" x2="53372" y2="43910"/>
                          <a14:foregroundMark x1="53372" y1="43910" x2="56745" y2="45414"/>
                          <a14:foregroundMark x1="52199" y1="40150" x2="39003" y2="51278"/>
                          <a14:foregroundMark x1="47507" y1="41654" x2="37537" y2="46466"/>
                          <a14:foregroundMark x1="37537" y1="46466" x2="36217" y2="48120"/>
                          <a14:foregroundMark x1="58798" y1="51880" x2="62903" y2="49925"/>
                          <a14:foregroundMark x1="67155" y1="44962" x2="67449" y2="81955"/>
                          <a14:foregroundMark x1="67449" y1="81955" x2="64663" y2="87519"/>
                          <a14:foregroundMark x1="59531" y1="86466" x2="68622" y2="84511"/>
                          <a14:foregroundMark x1="68622" y1="84511" x2="72434" y2="50827"/>
                          <a14:foregroundMark x1="72434" y1="50827" x2="70528" y2="45113"/>
                          <a14:foregroundMark x1="71114" y1="46466" x2="71261" y2="63008"/>
                          <a14:foregroundMark x1="47801" y1="77143" x2="56891" y2="67368"/>
                          <a14:foregroundMark x1="56891" y1="67368" x2="59677" y2="60902"/>
                          <a14:foregroundMark x1="57185" y1="79699" x2="62903" y2="76541"/>
                          <a14:foregroundMark x1="62170" y1="75639" x2="54252" y2="75038"/>
                          <a14:foregroundMark x1="50587" y1="75789" x2="43255" y2="69323"/>
                          <a14:foregroundMark x1="43255" y1="69323" x2="43402" y2="68271"/>
                          <a14:foregroundMark x1="43695" y1="70977" x2="44868" y2="76992"/>
                          <a14:foregroundMark x1="33724" y1="84812" x2="31085" y2="52632"/>
                          <a14:foregroundMark x1="31085" y1="52632" x2="32551" y2="47519"/>
                          <a14:foregroundMark x1="30352" y1="47218" x2="29032" y2="56391"/>
                          <a14:foregroundMark x1="29032" y1="56391" x2="30645" y2="74286"/>
                          <a14:foregroundMark x1="30645" y1="74286" x2="30499" y2="74887"/>
                        </a14:backgroundRemoval>
                      </a14:imgEffect>
                    </a14:imgLayer>
                  </a14:imgProps>
                </a:ext>
              </a:extLst>
            </a:blip>
            <a:srcRect l="15908" t="5292" r="18797" b="4512"/>
            <a:stretch/>
          </p:blipFill>
          <p:spPr>
            <a:xfrm>
              <a:off x="3523277" y="1898017"/>
              <a:ext cx="2779451" cy="3517815"/>
            </a:xfrm>
            <a:prstGeom prst="rect">
              <a:avLst/>
            </a:prstGeom>
          </p:spPr>
        </p:pic>
        <p:sp>
          <p:nvSpPr>
            <p:cNvPr id="2" name="Arrow: Right 1">
              <a:extLst>
                <a:ext uri="{FF2B5EF4-FFF2-40B4-BE49-F238E27FC236}">
                  <a16:creationId xmlns:a16="http://schemas.microsoft.com/office/drawing/2014/main" id="{0BE9E843-C81F-C145-8415-1BCF7E11A9BF}"/>
                </a:ext>
              </a:extLst>
            </p:cNvPr>
            <p:cNvSpPr/>
            <p:nvPr/>
          </p:nvSpPr>
          <p:spPr>
            <a:xfrm>
              <a:off x="3434821" y="3001052"/>
              <a:ext cx="557579" cy="499147"/>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5B7F71-FE23-17A6-F4A5-12AEDCE9E175}"/>
                </a:ext>
              </a:extLst>
            </p:cNvPr>
            <p:cNvSpPr txBox="1"/>
            <p:nvPr/>
          </p:nvSpPr>
          <p:spPr>
            <a:xfrm>
              <a:off x="953841" y="2988949"/>
              <a:ext cx="2069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959"/>
                  </a:solidFill>
                  <a:latin typeface="Arial"/>
                  <a:ea typeface="MS PGothic"/>
                  <a:cs typeface="Arial"/>
                </a:rPr>
                <a:t>Patient name</a:t>
              </a:r>
              <a:endParaRPr lang="en-US">
                <a:solidFill>
                  <a:srgbClr val="595959"/>
                </a:solidFill>
              </a:endParaRPr>
            </a:p>
          </p:txBody>
        </p:sp>
        <p:sp>
          <p:nvSpPr>
            <p:cNvPr id="10" name="TextBox 9">
              <a:extLst>
                <a:ext uri="{FF2B5EF4-FFF2-40B4-BE49-F238E27FC236}">
                  <a16:creationId xmlns:a16="http://schemas.microsoft.com/office/drawing/2014/main" id="{826EDB17-AC7D-65E4-6651-59B39EDED2A8}"/>
                </a:ext>
              </a:extLst>
            </p:cNvPr>
            <p:cNvSpPr txBox="1"/>
            <p:nvPr/>
          </p:nvSpPr>
          <p:spPr>
            <a:xfrm>
              <a:off x="6969350" y="3219781"/>
              <a:ext cx="18289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Arial"/>
                  <a:ea typeface="MS PGothic"/>
                  <a:cs typeface="Arial"/>
                </a:rPr>
                <a:t>Medicine name</a:t>
              </a:r>
              <a:endParaRPr lang="en-US">
                <a:solidFill>
                  <a:schemeClr val="tx1">
                    <a:lumMod val="65000"/>
                    <a:lumOff val="35000"/>
                  </a:schemeClr>
                </a:solidFill>
              </a:endParaRPr>
            </a:p>
          </p:txBody>
        </p:sp>
        <p:sp>
          <p:nvSpPr>
            <p:cNvPr id="11" name="TextBox 10">
              <a:extLst>
                <a:ext uri="{FF2B5EF4-FFF2-40B4-BE49-F238E27FC236}">
                  <a16:creationId xmlns:a16="http://schemas.microsoft.com/office/drawing/2014/main" id="{AD8DFC34-8BEB-4D1D-B1F3-CFC2FED4AB44}"/>
                </a:ext>
              </a:extLst>
            </p:cNvPr>
            <p:cNvSpPr txBox="1"/>
            <p:nvPr/>
          </p:nvSpPr>
          <p:spPr>
            <a:xfrm>
              <a:off x="1183811" y="3771700"/>
              <a:ext cx="2069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Arial"/>
                  <a:ea typeface="MS PGothic"/>
                  <a:cs typeface="Arial"/>
                </a:rPr>
                <a:t>Instructions</a:t>
              </a:r>
              <a:endParaRPr lang="en-US">
                <a:solidFill>
                  <a:schemeClr val="tx1">
                    <a:lumMod val="65000"/>
                    <a:lumOff val="35000"/>
                  </a:schemeClr>
                </a:solidFill>
                <a:cs typeface="Arial"/>
              </a:endParaRPr>
            </a:p>
          </p:txBody>
        </p:sp>
        <p:sp>
          <p:nvSpPr>
            <p:cNvPr id="6" name="Oval 5">
              <a:extLst>
                <a:ext uri="{FF2B5EF4-FFF2-40B4-BE49-F238E27FC236}">
                  <a16:creationId xmlns:a16="http://schemas.microsoft.com/office/drawing/2014/main" id="{4EE9F7D1-1A2D-38BF-CB43-F1799C29D730}"/>
                </a:ext>
              </a:extLst>
            </p:cNvPr>
            <p:cNvSpPr/>
            <p:nvPr/>
          </p:nvSpPr>
          <p:spPr>
            <a:xfrm>
              <a:off x="2940090" y="2939365"/>
              <a:ext cx="559232" cy="560834"/>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1</a:t>
              </a:r>
            </a:p>
          </p:txBody>
        </p:sp>
        <p:sp>
          <p:nvSpPr>
            <p:cNvPr id="14" name="Arrow: Right 13">
              <a:extLst>
                <a:ext uri="{FF2B5EF4-FFF2-40B4-BE49-F238E27FC236}">
                  <a16:creationId xmlns:a16="http://schemas.microsoft.com/office/drawing/2014/main" id="{99AFE8AA-11BB-EA10-E345-DBBC0CD3F887}"/>
                </a:ext>
              </a:extLst>
            </p:cNvPr>
            <p:cNvSpPr/>
            <p:nvPr/>
          </p:nvSpPr>
          <p:spPr>
            <a:xfrm rot="10800000">
              <a:off x="5876282" y="3345498"/>
              <a:ext cx="557579" cy="499147"/>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94FDE2E-1772-76C5-879D-2F9E04843D6A}"/>
                </a:ext>
              </a:extLst>
            </p:cNvPr>
            <p:cNvSpPr/>
            <p:nvPr/>
          </p:nvSpPr>
          <p:spPr>
            <a:xfrm>
              <a:off x="3442735" y="3698824"/>
              <a:ext cx="557579" cy="499147"/>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74EF50-28D7-552D-E190-689BD7BFDD30}"/>
                </a:ext>
              </a:extLst>
            </p:cNvPr>
            <p:cNvSpPr/>
            <p:nvPr/>
          </p:nvSpPr>
          <p:spPr>
            <a:xfrm>
              <a:off x="6339291" y="3283811"/>
              <a:ext cx="559232" cy="560834"/>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CF1DCDAB-18BA-6F1A-BEC7-3D4DE2A7FC9A}"/>
                </a:ext>
              </a:extLst>
            </p:cNvPr>
            <p:cNvSpPr/>
            <p:nvPr/>
          </p:nvSpPr>
          <p:spPr>
            <a:xfrm>
              <a:off x="2964045" y="3698824"/>
              <a:ext cx="559232" cy="560834"/>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55887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A3FB-FD69-BD19-FE82-8067FD126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54494-755D-0B30-B7F7-C959479AC81D}"/>
              </a:ext>
            </a:extLst>
          </p:cNvPr>
          <p:cNvSpPr>
            <a:spLocks noGrp="1"/>
          </p:cNvSpPr>
          <p:nvPr>
            <p:ph type="title" idx="4294967295"/>
          </p:nvPr>
        </p:nvSpPr>
        <p:spPr>
          <a:xfrm>
            <a:off x="2094053" y="2176633"/>
            <a:ext cx="4955893" cy="1519177"/>
          </a:xfrm>
          <a:prstGeom prst="roundRect">
            <a:avLst/>
          </a:prstGeom>
          <a:solidFill>
            <a:srgbClr val="48BAC8"/>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Round 3</a:t>
            </a:r>
          </a:p>
        </p:txBody>
      </p:sp>
      <p:pic>
        <p:nvPicPr>
          <p:cNvPr id="5" name="Picture 4">
            <a:extLst>
              <a:ext uri="{FF2B5EF4-FFF2-40B4-BE49-F238E27FC236}">
                <a16:creationId xmlns:a16="http://schemas.microsoft.com/office/drawing/2014/main" id="{99DE2A18-B0E5-D606-D83A-D6D4BE8E1B3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20" y="1727571"/>
            <a:ext cx="1945744" cy="3853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B08E17-1A1E-D562-224B-31B44D89565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pic>
        <p:nvPicPr>
          <p:cNvPr id="7" name="Picture 6">
            <a:extLst>
              <a:ext uri="{FF2B5EF4-FFF2-40B4-BE49-F238E27FC236}">
                <a16:creationId xmlns:a16="http://schemas.microsoft.com/office/drawing/2014/main" id="{29ED45CA-5D27-0DE1-9D33-B89996205C39}"/>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pic>
        <p:nvPicPr>
          <p:cNvPr id="14" name="Picture 13">
            <a:extLst>
              <a:ext uri="{FF2B5EF4-FFF2-40B4-BE49-F238E27FC236}">
                <a16:creationId xmlns:a16="http://schemas.microsoft.com/office/drawing/2014/main" id="{1AA680C1-4ACC-A0CD-B0FC-F2DA0F8C498B}"/>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pic>
        <p:nvPicPr>
          <p:cNvPr id="16" name="Picture 15">
            <a:extLst>
              <a:ext uri="{FF2B5EF4-FFF2-40B4-BE49-F238E27FC236}">
                <a16:creationId xmlns:a16="http://schemas.microsoft.com/office/drawing/2014/main" id="{696C772F-B27D-77D0-2268-5DEEA93FE902}"/>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8" name="Picture 17">
            <a:extLst>
              <a:ext uri="{FF2B5EF4-FFF2-40B4-BE49-F238E27FC236}">
                <a16:creationId xmlns:a16="http://schemas.microsoft.com/office/drawing/2014/main" id="{A1D9AE97-1441-EF75-D097-3076E92E4186}"/>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spTree>
    <p:custDataLst>
      <p:tags r:id="rId1"/>
    </p:custDataLst>
    <p:extLst>
      <p:ext uri="{BB962C8B-B14F-4D97-AF65-F5344CB8AC3E}">
        <p14:creationId xmlns:p14="http://schemas.microsoft.com/office/powerpoint/2010/main" val="68206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itle 1">
            <a:extLst>
              <a:ext uri="{FF2B5EF4-FFF2-40B4-BE49-F238E27FC236}">
                <a16:creationId xmlns:a16="http://schemas.microsoft.com/office/drawing/2014/main" id="{C5E569D2-BBA8-929A-D4B7-F680BA3AEBCC}"/>
              </a:ext>
            </a:extLst>
          </p:cNvPr>
          <p:cNvSpPr>
            <a:spLocks noGrp="1" noChangeArrowheads="1"/>
          </p:cNvSpPr>
          <p:nvPr>
            <p:ph type="title"/>
          </p:nvPr>
        </p:nvSpPr>
        <p:spPr>
          <a:xfrm>
            <a:off x="685800" y="533400"/>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3: Opener Question</a:t>
            </a:r>
          </a:p>
        </p:txBody>
      </p:sp>
      <p:sp>
        <p:nvSpPr>
          <p:cNvPr id="47109" name="Rectangle 12">
            <a:extLst>
              <a:ext uri="{FF2B5EF4-FFF2-40B4-BE49-F238E27FC236}">
                <a16:creationId xmlns:a16="http://schemas.microsoft.com/office/drawing/2014/main" id="{F00D0E0D-A496-758F-1945-C969F3B05DEF}"/>
              </a:ext>
            </a:extLst>
          </p:cNvPr>
          <p:cNvSpPr>
            <a:spLocks noChangeArrowheads="1"/>
          </p:cNvSpPr>
          <p:nvPr/>
        </p:nvSpPr>
        <p:spPr bwMode="auto">
          <a:xfrm>
            <a:off x="522742" y="2399571"/>
            <a:ext cx="5309616" cy="1219200"/>
          </a:xfrm>
          <a:prstGeom prst="rect">
            <a:avLst/>
          </a:prstGeom>
          <a:solidFill>
            <a:schemeClr val="bg1">
              <a:alpha val="0"/>
            </a:schemeClr>
          </a:solidFill>
          <a:ln w="9525">
            <a:no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eaLnBrk="1" hangingPunct="1">
              <a:spcBef>
                <a:spcPct val="0"/>
              </a:spcBef>
              <a:spcAft>
                <a:spcPts val="1800"/>
              </a:spcAft>
              <a:buFontTx/>
              <a:buNone/>
            </a:pPr>
            <a:r>
              <a:rPr lang="en-US" altLang="en-US" sz="2800">
                <a:solidFill>
                  <a:srgbClr val="595959"/>
                </a:solidFill>
                <a:ea typeface="ヒラギノ角ゴ Pro W3" pitchFamily="-101" charset="-128"/>
                <a:cs typeface="Arial" panose="020B0604020202020204" pitchFamily="34" charset="0"/>
              </a:rPr>
              <a:t>Study the medicine label. </a:t>
            </a:r>
          </a:p>
          <a:p>
            <a:pPr eaLnBrk="1" hangingPunct="1">
              <a:spcBef>
                <a:spcPct val="0"/>
              </a:spcBef>
              <a:buFontTx/>
              <a:buNone/>
            </a:pPr>
            <a:r>
              <a:rPr lang="en-US" altLang="en-US" sz="2800" b="1">
                <a:solidFill>
                  <a:srgbClr val="36647E"/>
                </a:solidFill>
                <a:ea typeface="ヒラギノ角ゴ Pro W3" pitchFamily="-101" charset="-128"/>
                <a:cs typeface="Arial" panose="020B0604020202020204" pitchFamily="34" charset="0"/>
              </a:rPr>
              <a:t>True or False: </a:t>
            </a:r>
            <a:r>
              <a:rPr lang="en-US" altLang="en-US" sz="2800">
                <a:solidFill>
                  <a:srgbClr val="595959"/>
                </a:solidFill>
                <a:ea typeface="ヒラギノ角ゴ Pro W3" pitchFamily="-101" charset="-128"/>
                <a:cs typeface="Arial" panose="020B0604020202020204" pitchFamily="34" charset="0"/>
              </a:rPr>
              <a:t>Josie’s sister can safely take this medicine. </a:t>
            </a:r>
          </a:p>
        </p:txBody>
      </p:sp>
      <p:pic>
        <p:nvPicPr>
          <p:cNvPr id="12" name="Picture 11" descr="Image of a prescription bottle that says Josie Gray. Metformin 500mg tablets. Take 1 tablet twice daily. Take with food. Prescribed by Dr. Sam Jones.">
            <a:extLst>
              <a:ext uri="{FF2B5EF4-FFF2-40B4-BE49-F238E27FC236}">
                <a16:creationId xmlns:a16="http://schemas.microsoft.com/office/drawing/2014/main" id="{3FDE781C-5732-BB8C-2E7B-9A4CD6B5E6C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3" b="94737" l="19795" r="81085">
                        <a14:foregroundMark x1="19208" y1="9023" x2="19208" y2="17744"/>
                        <a14:foregroundMark x1="19208" y1="17744" x2="23021" y2="25564"/>
                        <a14:foregroundMark x1="23021" y1="25564" x2="23900" y2="86767"/>
                        <a14:foregroundMark x1="23900" y1="86767" x2="32698" y2="91729"/>
                        <a14:foregroundMark x1="32698" y1="91729" x2="43548" y2="90827"/>
                        <a14:foregroundMark x1="43548" y1="90827" x2="52639" y2="91880"/>
                        <a14:foregroundMark x1="52639" y1="91880" x2="75220" y2="88271"/>
                        <a14:foregroundMark x1="75220" y1="88271" x2="76540" y2="26767"/>
                        <a14:foregroundMark x1="76540" y1="26767" x2="80792" y2="18045"/>
                        <a14:foregroundMark x1="80792" y1="18045" x2="80938" y2="10075"/>
                        <a14:foregroundMark x1="80938" y1="10075" x2="72434" y2="11880"/>
                        <a14:foregroundMark x1="72434" y1="11880" x2="64516" y2="6617"/>
                        <a14:foregroundMark x1="64516" y1="6617" x2="55718" y2="7218"/>
                        <a14:foregroundMark x1="55718" y1="7218" x2="48534" y2="10075"/>
                        <a14:foregroundMark x1="48534" y1="10075" x2="29765" y2="7068"/>
                        <a14:foregroundMark x1="29765" y1="7068" x2="20821" y2="9173"/>
                        <a14:foregroundMark x1="20821" y1="9173" x2="19795" y2="9774"/>
                        <a14:foregroundMark x1="26393" y1="24662" x2="23754" y2="34436"/>
                        <a14:foregroundMark x1="23754" y1="34436" x2="26100" y2="84361"/>
                        <a14:foregroundMark x1="51613" y1="28271" x2="37683" y2="27068"/>
                        <a14:foregroundMark x1="37683" y1="27068" x2="30499" y2="30376"/>
                        <a14:foregroundMark x1="30499" y1="30376" x2="28592" y2="49323"/>
                        <a14:foregroundMark x1="74927" y1="41053" x2="73167" y2="30827"/>
                        <a14:foregroundMark x1="73167" y1="30827" x2="54252" y2="23008"/>
                        <a14:foregroundMark x1="54252" y1="23008" x2="48387" y2="23308"/>
                        <a14:foregroundMark x1="32111" y1="33233" x2="43842" y2="83158"/>
                        <a14:foregroundMark x1="34311" y1="46165" x2="33871" y2="66617"/>
                        <a14:foregroundMark x1="33871" y1="66617" x2="35630" y2="75940"/>
                        <a14:foregroundMark x1="35630" y1="75940" x2="42962" y2="84812"/>
                        <a14:foregroundMark x1="42962" y1="84812" x2="55132" y2="84361"/>
                        <a14:foregroundMark x1="55132" y1="84361" x2="62610" y2="77895"/>
                        <a14:foregroundMark x1="62610" y1="77895" x2="61437" y2="60301"/>
                        <a14:foregroundMark x1="61437" y1="60301" x2="64956" y2="47218"/>
                        <a14:foregroundMark x1="64956" y1="47218" x2="59824" y2="35639"/>
                        <a14:foregroundMark x1="59824" y1="35639" x2="46334" y2="36692"/>
                        <a14:foregroundMark x1="46334" y1="36692" x2="33431" y2="45414"/>
                        <a14:foregroundMark x1="33431" y1="45414" x2="32111" y2="48271"/>
                        <a14:foregroundMark x1="69501" y1="34135" x2="75367" y2="64211"/>
                        <a14:foregroundMark x1="75367" y1="64211" x2="73607" y2="87519"/>
                        <a14:foregroundMark x1="73607" y1="87519" x2="51320" y2="94887"/>
                        <a14:foregroundMark x1="51320" y1="94887" x2="26686" y2="89774"/>
                        <a14:foregroundMark x1="77566" y1="20000" x2="29326" y2="16842"/>
                        <a14:foregroundMark x1="29326" y1="16842" x2="30645" y2="6767"/>
                        <a14:foregroundMark x1="30645" y1="6767" x2="45455" y2="6165"/>
                        <a14:foregroundMark x1="45455" y1="6165" x2="73754" y2="12632"/>
                        <a14:foregroundMark x1="73754" y1="12632" x2="75953" y2="21504"/>
                        <a14:foregroundMark x1="76540" y1="10075" x2="78886" y2="20902"/>
                        <a14:foregroundMark x1="78886" y1="20902" x2="74487" y2="12632"/>
                        <a14:foregroundMark x1="74487" y1="12632" x2="76540" y2="4812"/>
                        <a14:foregroundMark x1="76540" y1="4812" x2="81085" y2="16541"/>
                        <a14:foregroundMark x1="81085" y1="16541" x2="78886" y2="20902"/>
                        <a14:foregroundMark x1="74047" y1="20902" x2="63490" y2="12030"/>
                        <a14:foregroundMark x1="63490" y1="12030" x2="34897" y2="12632"/>
                        <a14:foregroundMark x1="34897" y1="12632" x2="46481" y2="19398"/>
                        <a14:foregroundMark x1="46481" y1="19398" x2="61144" y2="21654"/>
                        <a14:foregroundMark x1="61144" y1="21654" x2="73754" y2="17594"/>
                        <a14:foregroundMark x1="46481" y1="14436" x2="55865" y2="28120"/>
                        <a14:foregroundMark x1="55865" y1="28120" x2="48974" y2="34737"/>
                        <a14:foregroundMark x1="48974" y1="34737" x2="26833" y2="26165"/>
                        <a14:foregroundMark x1="26833" y1="26165" x2="20968" y2="17895"/>
                        <a14:foregroundMark x1="20968" y1="17895" x2="22141" y2="9173"/>
                        <a14:foregroundMark x1="22141" y1="9173" x2="48240" y2="14737"/>
                        <a14:foregroundMark x1="45308" y1="18797" x2="37390" y2="20752"/>
                        <a14:foregroundMark x1="37390" y1="20752" x2="24340" y2="16692"/>
                        <a14:foregroundMark x1="36950" y1="33684" x2="38416" y2="40000"/>
                        <a14:foregroundMark x1="54106" y1="35940" x2="65396" y2="30075"/>
                        <a14:foregroundMark x1="65396" y1="30075" x2="70821" y2="39398"/>
                        <a14:foregroundMark x1="70821" y1="39398" x2="62023" y2="45414"/>
                        <a14:foregroundMark x1="62023" y1="45414" x2="54692" y2="39398"/>
                        <a14:foregroundMark x1="54692" y1="39398" x2="54692" y2="35789"/>
                        <a14:foregroundMark x1="68035" y1="35639" x2="57771" y2="28722"/>
                        <a14:foregroundMark x1="57771" y1="28722" x2="51173" y2="32782"/>
                        <a14:foregroundMark x1="51173" y1="32782" x2="62317" y2="38045"/>
                        <a14:foregroundMark x1="62317" y1="38045" x2="66716" y2="34887"/>
                        <a14:foregroundMark x1="62610" y1="35789" x2="54985" y2="36090"/>
                        <a14:foregroundMark x1="51173" y1="37143" x2="41056" y2="39098"/>
                        <a14:foregroundMark x1="41056" y1="39098" x2="34604" y2="45414"/>
                        <a14:foregroundMark x1="34604" y1="45414" x2="40029" y2="54586"/>
                        <a14:foregroundMark x1="40029" y1="54586" x2="30205" y2="80000"/>
                        <a14:foregroundMark x1="30205" y1="80000" x2="45161" y2="86617"/>
                        <a14:foregroundMark x1="45161" y1="86617" x2="62610" y2="63308"/>
                        <a14:foregroundMark x1="62610" y1="63308" x2="62757" y2="47519"/>
                        <a14:foregroundMark x1="62757" y1="47519" x2="58798" y2="38346"/>
                        <a14:foregroundMark x1="58798" y1="38346" x2="49120" y2="39549"/>
                        <a14:foregroundMark x1="52639" y1="46617" x2="42522" y2="61353"/>
                        <a14:foregroundMark x1="42522" y1="61353" x2="46334" y2="72481"/>
                        <a14:foregroundMark x1="46334" y1="72481" x2="57918" y2="55789"/>
                        <a14:foregroundMark x1="57918" y1="55789" x2="53666" y2="46015"/>
                        <a14:foregroundMark x1="53666" y1="46015" x2="51906" y2="45414"/>
                        <a14:foregroundMark x1="56598" y1="47820" x2="45161" y2="63910"/>
                        <a14:foregroundMark x1="43548" y1="53233" x2="53372" y2="43910"/>
                        <a14:foregroundMark x1="53372" y1="43910" x2="56745" y2="45414"/>
                        <a14:foregroundMark x1="52199" y1="40150" x2="39003" y2="51278"/>
                        <a14:foregroundMark x1="47507" y1="41654" x2="37537" y2="46466"/>
                        <a14:foregroundMark x1="37537" y1="46466" x2="36217" y2="48120"/>
                        <a14:foregroundMark x1="58798" y1="51880" x2="62903" y2="49925"/>
                        <a14:foregroundMark x1="67155" y1="44962" x2="67449" y2="81955"/>
                        <a14:foregroundMark x1="67449" y1="81955" x2="64663" y2="87519"/>
                        <a14:foregroundMark x1="59531" y1="86466" x2="68622" y2="84511"/>
                        <a14:foregroundMark x1="68622" y1="84511" x2="72434" y2="50827"/>
                        <a14:foregroundMark x1="72434" y1="50827" x2="70528" y2="45113"/>
                        <a14:foregroundMark x1="71114" y1="46466" x2="71261" y2="63008"/>
                        <a14:foregroundMark x1="47801" y1="77143" x2="56891" y2="67368"/>
                        <a14:foregroundMark x1="56891" y1="67368" x2="59677" y2="60902"/>
                        <a14:foregroundMark x1="57185" y1="79699" x2="62903" y2="76541"/>
                        <a14:foregroundMark x1="62170" y1="75639" x2="54252" y2="75038"/>
                        <a14:foregroundMark x1="50587" y1="75789" x2="43255" y2="69323"/>
                        <a14:foregroundMark x1="43255" y1="69323" x2="43402" y2="68271"/>
                        <a14:foregroundMark x1="43695" y1="70977" x2="44868" y2="76992"/>
                        <a14:foregroundMark x1="33724" y1="84812" x2="31085" y2="52632"/>
                        <a14:foregroundMark x1="31085" y1="52632" x2="32551" y2="47519"/>
                        <a14:foregroundMark x1="30352" y1="47218" x2="29032" y2="56391"/>
                        <a14:foregroundMark x1="29032" y1="56391" x2="30645" y2="74286"/>
                        <a14:foregroundMark x1="30645" y1="74286" x2="30499" y2="74887"/>
                      </a14:backgroundRemoval>
                    </a14:imgEffect>
                  </a14:imgLayer>
                </a14:imgProps>
              </a:ext>
            </a:extLst>
          </a:blip>
          <a:srcRect l="15908" t="5292" r="18797" b="4512"/>
          <a:stretch/>
        </p:blipFill>
        <p:spPr>
          <a:xfrm>
            <a:off x="5453169" y="1834314"/>
            <a:ext cx="2785599" cy="3751990"/>
          </a:xfrm>
          <a:prstGeom prst="rect">
            <a:avLst/>
          </a:prstGeom>
        </p:spPr>
      </p:pic>
      <p:grpSp>
        <p:nvGrpSpPr>
          <p:cNvPr id="2" name="Group 9" descr="False">
            <a:extLst>
              <a:ext uri="{FF2B5EF4-FFF2-40B4-BE49-F238E27FC236}">
                <a16:creationId xmlns:a16="http://schemas.microsoft.com/office/drawing/2014/main" id="{E00007A4-43A1-719C-B1EE-3D37BE5CD4F5}"/>
              </a:ext>
            </a:extLst>
          </p:cNvPr>
          <p:cNvGrpSpPr>
            <a:grpSpLocks/>
          </p:cNvGrpSpPr>
          <p:nvPr/>
        </p:nvGrpSpPr>
        <p:grpSpPr bwMode="auto">
          <a:xfrm>
            <a:off x="1140868" y="4260669"/>
            <a:ext cx="3694176" cy="1024128"/>
            <a:chOff x="2590800" y="3962400"/>
            <a:chExt cx="3733800" cy="1219200"/>
          </a:xfrm>
        </p:grpSpPr>
        <p:sp>
          <p:nvSpPr>
            <p:cNvPr id="47112" name="Freeform 6">
              <a:extLst>
                <a:ext uri="{FF2B5EF4-FFF2-40B4-BE49-F238E27FC236}">
                  <a16:creationId xmlns:a16="http://schemas.microsoft.com/office/drawing/2014/main" id="{AA35B564-EC2E-107D-D827-FBFACEC6B5E3}"/>
                </a:ext>
              </a:extLst>
            </p:cNvPr>
            <p:cNvSpPr>
              <a:spLocks noChangeArrowheads="1"/>
            </p:cNvSpPr>
            <p:nvPr/>
          </p:nvSpPr>
          <p:spPr bwMode="auto">
            <a:xfrm>
              <a:off x="2590800" y="3962400"/>
              <a:ext cx="3733800" cy="1219200"/>
            </a:xfrm>
            <a:prstGeom prst="roundRect">
              <a:avLst/>
            </a:prstGeom>
            <a:solidFill>
              <a:srgbClr val="36647E"/>
            </a:solidFill>
            <a:ln w="38100">
              <a:solidFill>
                <a:srgbClr val="3DADBB"/>
              </a:solidFill>
              <a:round/>
              <a:headEnd/>
              <a:tailEnd/>
            </a:ln>
          </p:spPr>
          <p:txBody>
            <a:bodyPr/>
            <a:lstStyle/>
            <a:p>
              <a:endParaRPr lang="en-US"/>
            </a:p>
          </p:txBody>
        </p:sp>
        <p:sp>
          <p:nvSpPr>
            <p:cNvPr id="47113" name="Rectangle 13">
              <a:extLst>
                <a:ext uri="{FF2B5EF4-FFF2-40B4-BE49-F238E27FC236}">
                  <a16:creationId xmlns:a16="http://schemas.microsoft.com/office/drawing/2014/main" id="{99DAA065-75A6-002A-2071-AAE082B38248}"/>
                </a:ext>
              </a:extLst>
            </p:cNvPr>
            <p:cNvSpPr>
              <a:spLocks noChangeArrowheads="1"/>
            </p:cNvSpPr>
            <p:nvPr/>
          </p:nvSpPr>
          <p:spPr bwMode="auto">
            <a:xfrm>
              <a:off x="2825750" y="4152899"/>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spcAft>
                  <a:spcPts val="600"/>
                </a:spcAft>
                <a:buFontTx/>
                <a:buNone/>
              </a:pPr>
              <a:r>
                <a:rPr lang="en-US" altLang="en-US" b="1">
                  <a:solidFill>
                    <a:schemeClr val="bg1"/>
                  </a:solidFill>
                  <a:ea typeface="ヒラギノ角ゴ Pro W3" pitchFamily="-101" charset="-128"/>
                  <a:cs typeface="Arial" panose="020B0604020202020204" pitchFamily="34" charset="0"/>
                </a:rPr>
                <a:t>False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itle 1">
            <a:extLst>
              <a:ext uri="{FF2B5EF4-FFF2-40B4-BE49-F238E27FC236}">
                <a16:creationId xmlns:a16="http://schemas.microsoft.com/office/drawing/2014/main" id="{AB619563-DB78-75F7-C3B9-791D2C5ADDBD}"/>
              </a:ext>
            </a:extLst>
          </p:cNvPr>
          <p:cNvSpPr txBox="1">
            <a:spLocks noGrp="1"/>
          </p:cNvSpPr>
          <p:nvPr>
            <p:ph type="title" idx="4294967295"/>
          </p:nvPr>
        </p:nvSpPr>
        <p:spPr bwMode="auto">
          <a:xfrm>
            <a:off x="685800" y="674917"/>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3: Survey Question</a:t>
            </a:r>
          </a:p>
        </p:txBody>
      </p:sp>
      <p:sp>
        <p:nvSpPr>
          <p:cNvPr id="2061" name="Rectangle 13">
            <a:extLst>
              <a:ext uri="{FF2B5EF4-FFF2-40B4-BE49-F238E27FC236}">
                <a16:creationId xmlns:a16="http://schemas.microsoft.com/office/drawing/2014/main" id="{621F038D-C70C-DA7D-62F8-F3E671F5486E}"/>
              </a:ext>
            </a:extLst>
          </p:cNvPr>
          <p:cNvSpPr>
            <a:spLocks noChangeArrowheads="1"/>
          </p:cNvSpPr>
          <p:nvPr/>
        </p:nvSpPr>
        <p:spPr bwMode="auto">
          <a:xfrm>
            <a:off x="751940" y="2559091"/>
            <a:ext cx="5065991" cy="822960"/>
          </a:xfrm>
          <a:prstGeom prst="rect">
            <a:avLst/>
          </a:prstGeom>
          <a:solidFill>
            <a:schemeClr val="bg1">
              <a:alpha val="0"/>
            </a:schemeClr>
          </a:solidFill>
          <a:ln w="9525">
            <a:noFill/>
            <a:miter lim="800000"/>
            <a:headEnd/>
            <a:tailEnd/>
          </a:ln>
        </p:spPr>
        <p:txBody>
          <a:bodyPr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0"/>
              </a:spcBef>
              <a:spcAft>
                <a:spcPts val="600"/>
              </a:spcAft>
              <a:buFontTx/>
              <a:buNone/>
            </a:pPr>
            <a:r>
              <a:rPr lang="en-US" altLang="en-US" sz="2800">
                <a:solidFill>
                  <a:srgbClr val="595959"/>
                </a:solidFill>
                <a:ea typeface="ヒラギノ角ゴ Pro W3" pitchFamily="-101" charset="-128"/>
                <a:cs typeface="Arial" panose="020B0604020202020204" pitchFamily="34" charset="0"/>
              </a:rPr>
              <a:t>Study the medicine label. </a:t>
            </a:r>
          </a:p>
          <a:p>
            <a:pPr marL="514350" indent="-514350" eaLnBrk="1" hangingPunct="1">
              <a:spcBef>
                <a:spcPct val="0"/>
              </a:spcBef>
              <a:spcAft>
                <a:spcPts val="600"/>
              </a:spcAft>
              <a:buFontTx/>
              <a:buAutoNum type="arabicPeriod"/>
            </a:pPr>
            <a:r>
              <a:rPr lang="en-US" altLang="en-US">
                <a:solidFill>
                  <a:srgbClr val="595959"/>
                </a:solidFill>
                <a:ea typeface="ヒラギノ角ゴ Pro W3" pitchFamily="-101" charset="-128"/>
                <a:cs typeface="Arial" panose="020B0604020202020204" pitchFamily="34" charset="0"/>
              </a:rPr>
              <a:t>Who should give Josie this medicine? </a:t>
            </a:r>
          </a:p>
          <a:p>
            <a:pPr marL="514350" indent="-514350" eaLnBrk="1" hangingPunct="1">
              <a:spcBef>
                <a:spcPct val="0"/>
              </a:spcBef>
              <a:buFontTx/>
              <a:buAutoNum type="arabicPeriod"/>
            </a:pPr>
            <a:r>
              <a:rPr lang="en-US" altLang="en-US">
                <a:solidFill>
                  <a:srgbClr val="595959"/>
                </a:solidFill>
                <a:ea typeface="ヒラギノ角ゴ Pro W3" pitchFamily="-101" charset="-128"/>
                <a:cs typeface="Arial" panose="020B0604020202020204" pitchFamily="34" charset="0"/>
              </a:rPr>
              <a:t>How should Josie take the medicine to keep her safe?</a:t>
            </a:r>
          </a:p>
        </p:txBody>
      </p:sp>
      <p:pic>
        <p:nvPicPr>
          <p:cNvPr id="4" name="Picture 3" descr="Image of prescription bottle that says Josie Gray. Metformin 500mg tablets. Take 1 tablet twice daily. Take with food. Prescribed by Dr. Sam Jones.&#10;&#10;">
            <a:extLst>
              <a:ext uri="{FF2B5EF4-FFF2-40B4-BE49-F238E27FC236}">
                <a16:creationId xmlns:a16="http://schemas.microsoft.com/office/drawing/2014/main" id="{85AEAF10-6E19-91C9-4CDA-2893B33BD97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3" b="94737" l="19795" r="81085">
                        <a14:foregroundMark x1="19208" y1="9023" x2="19208" y2="17744"/>
                        <a14:foregroundMark x1="19208" y1="17744" x2="23021" y2="25564"/>
                        <a14:foregroundMark x1="23021" y1="25564" x2="23900" y2="86767"/>
                        <a14:foregroundMark x1="23900" y1="86767" x2="32698" y2="91729"/>
                        <a14:foregroundMark x1="32698" y1="91729" x2="43548" y2="90827"/>
                        <a14:foregroundMark x1="43548" y1="90827" x2="52639" y2="91880"/>
                        <a14:foregroundMark x1="52639" y1="91880" x2="75220" y2="88271"/>
                        <a14:foregroundMark x1="75220" y1="88271" x2="76540" y2="26767"/>
                        <a14:foregroundMark x1="76540" y1="26767" x2="80792" y2="18045"/>
                        <a14:foregroundMark x1="80792" y1="18045" x2="80938" y2="10075"/>
                        <a14:foregroundMark x1="80938" y1="10075" x2="72434" y2="11880"/>
                        <a14:foregroundMark x1="72434" y1="11880" x2="64516" y2="6617"/>
                        <a14:foregroundMark x1="64516" y1="6617" x2="55718" y2="7218"/>
                        <a14:foregroundMark x1="55718" y1="7218" x2="48534" y2="10075"/>
                        <a14:foregroundMark x1="48534" y1="10075" x2="29765" y2="7068"/>
                        <a14:foregroundMark x1="29765" y1="7068" x2="20821" y2="9173"/>
                        <a14:foregroundMark x1="20821" y1="9173" x2="19795" y2="9774"/>
                        <a14:foregroundMark x1="26393" y1="24662" x2="23754" y2="34436"/>
                        <a14:foregroundMark x1="23754" y1="34436" x2="26100" y2="84361"/>
                        <a14:foregroundMark x1="51613" y1="28271" x2="37683" y2="27068"/>
                        <a14:foregroundMark x1="37683" y1="27068" x2="30499" y2="30376"/>
                        <a14:foregroundMark x1="30499" y1="30376" x2="28592" y2="49323"/>
                        <a14:foregroundMark x1="74927" y1="41053" x2="73167" y2="30827"/>
                        <a14:foregroundMark x1="73167" y1="30827" x2="54252" y2="23008"/>
                        <a14:foregroundMark x1="54252" y1="23008" x2="48387" y2="23308"/>
                        <a14:foregroundMark x1="32111" y1="33233" x2="43842" y2="83158"/>
                        <a14:foregroundMark x1="34311" y1="46165" x2="33871" y2="66617"/>
                        <a14:foregroundMark x1="33871" y1="66617" x2="35630" y2="75940"/>
                        <a14:foregroundMark x1="35630" y1="75940" x2="42962" y2="84812"/>
                        <a14:foregroundMark x1="42962" y1="84812" x2="55132" y2="84361"/>
                        <a14:foregroundMark x1="55132" y1="84361" x2="62610" y2="77895"/>
                        <a14:foregroundMark x1="62610" y1="77895" x2="61437" y2="60301"/>
                        <a14:foregroundMark x1="61437" y1="60301" x2="64956" y2="47218"/>
                        <a14:foregroundMark x1="64956" y1="47218" x2="59824" y2="35639"/>
                        <a14:foregroundMark x1="59824" y1="35639" x2="46334" y2="36692"/>
                        <a14:foregroundMark x1="46334" y1="36692" x2="33431" y2="45414"/>
                        <a14:foregroundMark x1="33431" y1="45414" x2="32111" y2="48271"/>
                        <a14:foregroundMark x1="69501" y1="34135" x2="75367" y2="64211"/>
                        <a14:foregroundMark x1="75367" y1="64211" x2="73607" y2="87519"/>
                        <a14:foregroundMark x1="73607" y1="87519" x2="51320" y2="94887"/>
                        <a14:foregroundMark x1="51320" y1="94887" x2="26686" y2="89774"/>
                        <a14:foregroundMark x1="77566" y1="20000" x2="29326" y2="16842"/>
                        <a14:foregroundMark x1="29326" y1="16842" x2="30645" y2="6767"/>
                        <a14:foregroundMark x1="30645" y1="6767" x2="45455" y2="6165"/>
                        <a14:foregroundMark x1="45455" y1="6165" x2="73754" y2="12632"/>
                        <a14:foregroundMark x1="73754" y1="12632" x2="75953" y2="21504"/>
                        <a14:foregroundMark x1="76540" y1="10075" x2="78886" y2="20902"/>
                        <a14:foregroundMark x1="78886" y1="20902" x2="74487" y2="12632"/>
                        <a14:foregroundMark x1="74487" y1="12632" x2="76540" y2="4812"/>
                        <a14:foregroundMark x1="76540" y1="4812" x2="81085" y2="16541"/>
                        <a14:foregroundMark x1="81085" y1="16541" x2="78886" y2="20902"/>
                        <a14:foregroundMark x1="74047" y1="20902" x2="63490" y2="12030"/>
                        <a14:foregroundMark x1="63490" y1="12030" x2="34897" y2="12632"/>
                        <a14:foregroundMark x1="34897" y1="12632" x2="46481" y2="19398"/>
                        <a14:foregroundMark x1="46481" y1="19398" x2="61144" y2="21654"/>
                        <a14:foregroundMark x1="61144" y1="21654" x2="73754" y2="17594"/>
                        <a14:foregroundMark x1="46481" y1="14436" x2="55865" y2="28120"/>
                        <a14:foregroundMark x1="55865" y1="28120" x2="48974" y2="34737"/>
                        <a14:foregroundMark x1="48974" y1="34737" x2="26833" y2="26165"/>
                        <a14:foregroundMark x1="26833" y1="26165" x2="20968" y2="17895"/>
                        <a14:foregroundMark x1="20968" y1="17895" x2="22141" y2="9173"/>
                        <a14:foregroundMark x1="22141" y1="9173" x2="48240" y2="14737"/>
                        <a14:foregroundMark x1="45308" y1="18797" x2="37390" y2="20752"/>
                        <a14:foregroundMark x1="37390" y1="20752" x2="24340" y2="16692"/>
                        <a14:foregroundMark x1="36950" y1="33684" x2="38416" y2="40000"/>
                        <a14:foregroundMark x1="54106" y1="35940" x2="65396" y2="30075"/>
                        <a14:foregroundMark x1="65396" y1="30075" x2="70821" y2="39398"/>
                        <a14:foregroundMark x1="70821" y1="39398" x2="62023" y2="45414"/>
                        <a14:foregroundMark x1="62023" y1="45414" x2="54692" y2="39398"/>
                        <a14:foregroundMark x1="54692" y1="39398" x2="54692" y2="35789"/>
                        <a14:foregroundMark x1="68035" y1="35639" x2="57771" y2="28722"/>
                        <a14:foregroundMark x1="57771" y1="28722" x2="51173" y2="32782"/>
                        <a14:foregroundMark x1="51173" y1="32782" x2="62317" y2="38045"/>
                        <a14:foregroundMark x1="62317" y1="38045" x2="66716" y2="34887"/>
                        <a14:foregroundMark x1="62610" y1="35789" x2="54985" y2="36090"/>
                        <a14:foregroundMark x1="51173" y1="37143" x2="41056" y2="39098"/>
                        <a14:foregroundMark x1="41056" y1="39098" x2="34604" y2="45414"/>
                        <a14:foregroundMark x1="34604" y1="45414" x2="40029" y2="54586"/>
                        <a14:foregroundMark x1="40029" y1="54586" x2="30205" y2="80000"/>
                        <a14:foregroundMark x1="30205" y1="80000" x2="45161" y2="86617"/>
                        <a14:foregroundMark x1="45161" y1="86617" x2="62610" y2="63308"/>
                        <a14:foregroundMark x1="62610" y1="63308" x2="62757" y2="47519"/>
                        <a14:foregroundMark x1="62757" y1="47519" x2="58798" y2="38346"/>
                        <a14:foregroundMark x1="58798" y1="38346" x2="49120" y2="39549"/>
                        <a14:foregroundMark x1="52639" y1="46617" x2="42522" y2="61353"/>
                        <a14:foregroundMark x1="42522" y1="61353" x2="46334" y2="72481"/>
                        <a14:foregroundMark x1="46334" y1="72481" x2="57918" y2="55789"/>
                        <a14:foregroundMark x1="57918" y1="55789" x2="53666" y2="46015"/>
                        <a14:foregroundMark x1="53666" y1="46015" x2="51906" y2="45414"/>
                        <a14:foregroundMark x1="56598" y1="47820" x2="45161" y2="63910"/>
                        <a14:foregroundMark x1="43548" y1="53233" x2="53372" y2="43910"/>
                        <a14:foregroundMark x1="53372" y1="43910" x2="56745" y2="45414"/>
                        <a14:foregroundMark x1="52199" y1="40150" x2="39003" y2="51278"/>
                        <a14:foregroundMark x1="47507" y1="41654" x2="37537" y2="46466"/>
                        <a14:foregroundMark x1="37537" y1="46466" x2="36217" y2="48120"/>
                        <a14:foregroundMark x1="58798" y1="51880" x2="62903" y2="49925"/>
                        <a14:foregroundMark x1="67155" y1="44962" x2="67449" y2="81955"/>
                        <a14:foregroundMark x1="67449" y1="81955" x2="64663" y2="87519"/>
                        <a14:foregroundMark x1="59531" y1="86466" x2="68622" y2="84511"/>
                        <a14:foregroundMark x1="68622" y1="84511" x2="72434" y2="50827"/>
                        <a14:foregroundMark x1="72434" y1="50827" x2="70528" y2="45113"/>
                        <a14:foregroundMark x1="71114" y1="46466" x2="71261" y2="63008"/>
                        <a14:foregroundMark x1="47801" y1="77143" x2="56891" y2="67368"/>
                        <a14:foregroundMark x1="56891" y1="67368" x2="59677" y2="60902"/>
                        <a14:foregroundMark x1="57185" y1="79699" x2="62903" y2="76541"/>
                        <a14:foregroundMark x1="62170" y1="75639" x2="54252" y2="75038"/>
                        <a14:foregroundMark x1="50587" y1="75789" x2="43255" y2="69323"/>
                        <a14:foregroundMark x1="43255" y1="69323" x2="43402" y2="68271"/>
                        <a14:foregroundMark x1="43695" y1="70977" x2="44868" y2="76992"/>
                        <a14:foregroundMark x1="33724" y1="84812" x2="31085" y2="52632"/>
                        <a14:foregroundMark x1="31085" y1="52632" x2="32551" y2="47519"/>
                        <a14:foregroundMark x1="30352" y1="47218" x2="29032" y2="56391"/>
                        <a14:foregroundMark x1="29032" y1="56391" x2="30645" y2="74286"/>
                        <a14:foregroundMark x1="30645" y1="74286" x2="30499" y2="74887"/>
                      </a14:backgroundRemoval>
                    </a14:imgEffect>
                  </a14:imgLayer>
                </a14:imgProps>
              </a:ext>
            </a:extLst>
          </a:blip>
          <a:srcRect l="15908" t="5292" r="18797" b="4512"/>
          <a:stretch/>
        </p:blipFill>
        <p:spPr>
          <a:xfrm>
            <a:off x="5752614" y="1802029"/>
            <a:ext cx="2639446" cy="3555133"/>
          </a:xfrm>
          <a:prstGeom prst="rect">
            <a:avLst/>
          </a:prstGeom>
        </p:spPr>
      </p:pic>
      <p:grpSp>
        <p:nvGrpSpPr>
          <p:cNvPr id="8" name="Group 7" descr="Josie's trusted adult">
            <a:extLst>
              <a:ext uri="{FF2B5EF4-FFF2-40B4-BE49-F238E27FC236}">
                <a16:creationId xmlns:a16="http://schemas.microsoft.com/office/drawing/2014/main" id="{62B872DA-5F7F-5B8F-CE07-FBCBED08737D}"/>
              </a:ext>
            </a:extLst>
          </p:cNvPr>
          <p:cNvGrpSpPr/>
          <p:nvPr/>
        </p:nvGrpSpPr>
        <p:grpSpPr>
          <a:xfrm>
            <a:off x="629469" y="4368889"/>
            <a:ext cx="4541051" cy="822960"/>
            <a:chOff x="2360864" y="3647736"/>
            <a:chExt cx="3507810" cy="762001"/>
          </a:xfrm>
        </p:grpSpPr>
        <p:grpSp>
          <p:nvGrpSpPr>
            <p:cNvPr id="9" name="Group 27">
              <a:extLst>
                <a:ext uri="{FF2B5EF4-FFF2-40B4-BE49-F238E27FC236}">
                  <a16:creationId xmlns:a16="http://schemas.microsoft.com/office/drawing/2014/main" id="{5B8D49F0-C9CC-56F6-5FFD-6FFBC5B7877E}"/>
                </a:ext>
              </a:extLst>
            </p:cNvPr>
            <p:cNvGrpSpPr>
              <a:grpSpLocks/>
            </p:cNvGrpSpPr>
            <p:nvPr/>
          </p:nvGrpSpPr>
          <p:grpSpPr bwMode="auto">
            <a:xfrm>
              <a:off x="2753618" y="3677052"/>
              <a:ext cx="3115056" cy="731520"/>
              <a:chOff x="2946725" y="3816500"/>
              <a:chExt cx="4958812" cy="938298"/>
            </a:xfrm>
            <a:solidFill>
              <a:srgbClr val="3B6680"/>
            </a:solidFill>
          </p:grpSpPr>
          <p:sp>
            <p:nvSpPr>
              <p:cNvPr id="11" name="Freeform 19">
                <a:extLst>
                  <a:ext uri="{FF2B5EF4-FFF2-40B4-BE49-F238E27FC236}">
                    <a16:creationId xmlns:a16="http://schemas.microsoft.com/office/drawing/2014/main" id="{A78070D9-1E35-7906-FED1-C6C3322AA7E5}"/>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2" name="Rectangle 58">
                <a:extLst>
                  <a:ext uri="{FF2B5EF4-FFF2-40B4-BE49-F238E27FC236}">
                    <a16:creationId xmlns:a16="http://schemas.microsoft.com/office/drawing/2014/main" id="{BDC19EE5-6560-2956-E932-AD2BD1A50599}"/>
                  </a:ext>
                </a:extLst>
              </p:cNvPr>
              <p:cNvSpPr>
                <a:spLocks noChangeArrowheads="1"/>
              </p:cNvSpPr>
              <p:nvPr/>
            </p:nvSpPr>
            <p:spPr bwMode="auto">
              <a:xfrm>
                <a:off x="3285913"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Josie’s trusted adult</a:t>
                </a:r>
              </a:p>
            </p:txBody>
          </p:sp>
        </p:grpSp>
        <p:sp>
          <p:nvSpPr>
            <p:cNvPr id="10" name="Oval 9">
              <a:extLst>
                <a:ext uri="{FF2B5EF4-FFF2-40B4-BE49-F238E27FC236}">
                  <a16:creationId xmlns:a16="http://schemas.microsoft.com/office/drawing/2014/main" id="{B0A5C188-2EE4-4C07-4BF0-D230A28616FF}"/>
                </a:ext>
              </a:extLst>
            </p:cNvPr>
            <p:cNvSpPr/>
            <p:nvPr/>
          </p:nvSpPr>
          <p:spPr>
            <a:xfrm>
              <a:off x="2360864" y="3647736"/>
              <a:ext cx="607234"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18" name="Group 17" descr="Follow instructions. Take 1 tablet twice daily with food.">
            <a:extLst>
              <a:ext uri="{FF2B5EF4-FFF2-40B4-BE49-F238E27FC236}">
                <a16:creationId xmlns:a16="http://schemas.microsoft.com/office/drawing/2014/main" id="{04D8B432-B933-A0F7-D805-36A713ACC91D}"/>
              </a:ext>
            </a:extLst>
          </p:cNvPr>
          <p:cNvGrpSpPr/>
          <p:nvPr/>
        </p:nvGrpSpPr>
        <p:grpSpPr>
          <a:xfrm>
            <a:off x="566057" y="5626656"/>
            <a:ext cx="7917525" cy="716994"/>
            <a:chOff x="566057" y="5626656"/>
            <a:chExt cx="7917525" cy="716994"/>
          </a:xfrm>
        </p:grpSpPr>
        <p:sp>
          <p:nvSpPr>
            <p:cNvPr id="6" name="Rectangle 5">
              <a:extLst>
                <a:ext uri="{FF2B5EF4-FFF2-40B4-BE49-F238E27FC236}">
                  <a16:creationId xmlns:a16="http://schemas.microsoft.com/office/drawing/2014/main" id="{B8544C42-917D-960F-450A-2CE0ABFF6CFC}"/>
                </a:ext>
              </a:extLst>
            </p:cNvPr>
            <p:cNvSpPr/>
            <p:nvPr/>
          </p:nvSpPr>
          <p:spPr>
            <a:xfrm>
              <a:off x="566057" y="5626656"/>
              <a:ext cx="7917525" cy="282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0A5A6E-9E88-56E0-32A4-AE90725A884E}"/>
                </a:ext>
              </a:extLst>
            </p:cNvPr>
            <p:cNvSpPr/>
            <p:nvPr/>
          </p:nvSpPr>
          <p:spPr>
            <a:xfrm>
              <a:off x="685800" y="5854569"/>
              <a:ext cx="3461657" cy="489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850970E-8E39-5C53-B678-487506A31642}"/>
              </a:ext>
              <a:ext uri="{C183D7F6-B498-43B3-948B-1728B52AA6E4}">
                <adec:decorative xmlns:adec="http://schemas.microsoft.com/office/drawing/2017/decorative" val="1"/>
              </a:ext>
            </a:extLst>
          </p:cNvPr>
          <p:cNvGrpSpPr/>
          <p:nvPr/>
        </p:nvGrpSpPr>
        <p:grpSpPr>
          <a:xfrm>
            <a:off x="629469" y="5341984"/>
            <a:ext cx="5188462" cy="938016"/>
            <a:chOff x="2360864" y="3677052"/>
            <a:chExt cx="3793624" cy="731520"/>
          </a:xfrm>
        </p:grpSpPr>
        <p:grpSp>
          <p:nvGrpSpPr>
            <p:cNvPr id="14" name="Group 27">
              <a:extLst>
                <a:ext uri="{FF2B5EF4-FFF2-40B4-BE49-F238E27FC236}">
                  <a16:creationId xmlns:a16="http://schemas.microsoft.com/office/drawing/2014/main" id="{2CE4FA0D-A0EA-C949-0574-1005B29547E8}"/>
                </a:ext>
              </a:extLst>
            </p:cNvPr>
            <p:cNvGrpSpPr>
              <a:grpSpLocks/>
            </p:cNvGrpSpPr>
            <p:nvPr/>
          </p:nvGrpSpPr>
          <p:grpSpPr bwMode="auto">
            <a:xfrm>
              <a:off x="2753618" y="3677052"/>
              <a:ext cx="3400870" cy="731520"/>
              <a:chOff x="2946724" y="3816500"/>
              <a:chExt cx="5413794" cy="938298"/>
            </a:xfrm>
            <a:solidFill>
              <a:srgbClr val="3B6680"/>
            </a:solidFill>
          </p:grpSpPr>
          <p:sp>
            <p:nvSpPr>
              <p:cNvPr id="16" name="Freeform 19">
                <a:extLst>
                  <a:ext uri="{FF2B5EF4-FFF2-40B4-BE49-F238E27FC236}">
                    <a16:creationId xmlns:a16="http://schemas.microsoft.com/office/drawing/2014/main" id="{7990234F-C41A-A059-3050-F58502738D24}"/>
                  </a:ext>
                </a:extLst>
              </p:cNvPr>
              <p:cNvSpPr>
                <a:spLocks noChangeArrowheads="1"/>
              </p:cNvSpPr>
              <p:nvPr/>
            </p:nvSpPr>
            <p:spPr bwMode="auto">
              <a:xfrm>
                <a:off x="2946724" y="3816500"/>
                <a:ext cx="4939223"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7" name="Rectangle 58">
                <a:extLst>
                  <a:ext uri="{FF2B5EF4-FFF2-40B4-BE49-F238E27FC236}">
                    <a16:creationId xmlns:a16="http://schemas.microsoft.com/office/drawing/2014/main" id="{780DC04D-BD1A-8953-D925-B9FA627729A1}"/>
                  </a:ext>
                </a:extLst>
              </p:cNvPr>
              <p:cNvSpPr>
                <a:spLocks noChangeArrowheads="1"/>
              </p:cNvSpPr>
              <p:nvPr/>
            </p:nvSpPr>
            <p:spPr bwMode="auto">
              <a:xfrm>
                <a:off x="3285913" y="3840397"/>
                <a:ext cx="5074605"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000">
                    <a:solidFill>
                      <a:schemeClr val="bg1"/>
                    </a:solidFill>
                    <a:ea typeface="ヒラギノ角ゴ Pro W3" pitchFamily="-101" charset="-128"/>
                    <a:cs typeface="Arial" panose="020B0604020202020204" pitchFamily="34" charset="0"/>
                  </a:rPr>
                  <a:t>Follow instructions! Take 1 tablet twice daily with food.</a:t>
                </a:r>
              </a:p>
            </p:txBody>
          </p:sp>
        </p:grpSp>
        <p:sp>
          <p:nvSpPr>
            <p:cNvPr id="15" name="Oval 14">
              <a:extLst>
                <a:ext uri="{FF2B5EF4-FFF2-40B4-BE49-F238E27FC236}">
                  <a16:creationId xmlns:a16="http://schemas.microsoft.com/office/drawing/2014/main" id="{70FF3867-756C-8C56-8B80-AD49F6F7850C}"/>
                </a:ext>
              </a:extLst>
            </p:cNvPr>
            <p:cNvSpPr/>
            <p:nvPr/>
          </p:nvSpPr>
          <p:spPr>
            <a:xfrm>
              <a:off x="2360864" y="3741120"/>
              <a:ext cx="607234" cy="661284"/>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807E-7EE5-D153-FAD8-DD22C7CC26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449D0A-D43C-27A7-6FC9-28F59AD7F769}"/>
              </a:ext>
            </a:extLst>
          </p:cNvPr>
          <p:cNvSpPr>
            <a:spLocks noGrp="1"/>
          </p:cNvSpPr>
          <p:nvPr>
            <p:ph type="title" idx="4294967295"/>
          </p:nvPr>
        </p:nvSpPr>
        <p:spPr>
          <a:xfrm>
            <a:off x="2094052" y="2167488"/>
            <a:ext cx="4955893" cy="1557561"/>
          </a:xfrm>
          <a:prstGeom prst="roundRect">
            <a:avLst/>
          </a:prstGeom>
          <a:solidFill>
            <a:srgbClr val="A3D183"/>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6647E"/>
                </a:solidFill>
                <a:effectLst/>
                <a:uLnTx/>
                <a:uFillTx/>
                <a:latin typeface="Arial" panose="020B0604020202020204" pitchFamily="34" charset="0"/>
                <a:ea typeface="+mn-ea"/>
                <a:cs typeface="Arial" panose="020B0604020202020204" pitchFamily="34" charset="0"/>
              </a:rPr>
              <a:t>Round 4</a:t>
            </a:r>
          </a:p>
        </p:txBody>
      </p:sp>
      <p:pic>
        <p:nvPicPr>
          <p:cNvPr id="4" name="Picture 2">
            <a:extLst>
              <a:ext uri="{FF2B5EF4-FFF2-40B4-BE49-F238E27FC236}">
                <a16:creationId xmlns:a16="http://schemas.microsoft.com/office/drawing/2014/main" id="{4A9B0E89-77EF-2FB4-1955-A4BB29B31D2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45" y="2345086"/>
            <a:ext cx="1887896" cy="3307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EA45E3-F5DA-AE04-45F8-3848972E4A41}"/>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pic>
        <p:nvPicPr>
          <p:cNvPr id="7" name="Picture 6">
            <a:extLst>
              <a:ext uri="{FF2B5EF4-FFF2-40B4-BE49-F238E27FC236}">
                <a16:creationId xmlns:a16="http://schemas.microsoft.com/office/drawing/2014/main" id="{0A01D676-A013-0E27-D1DA-9CEE94977583}"/>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4" name="Picture 13">
            <a:extLst>
              <a:ext uri="{FF2B5EF4-FFF2-40B4-BE49-F238E27FC236}">
                <a16:creationId xmlns:a16="http://schemas.microsoft.com/office/drawing/2014/main" id="{E5661157-B963-0C63-449C-DB5A4A2057D3}"/>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pic>
        <p:nvPicPr>
          <p:cNvPr id="16" name="Picture 15">
            <a:extLst>
              <a:ext uri="{FF2B5EF4-FFF2-40B4-BE49-F238E27FC236}">
                <a16:creationId xmlns:a16="http://schemas.microsoft.com/office/drawing/2014/main" id="{3930ACAE-7D63-3B35-D5FD-527F6E02886B}"/>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pic>
        <p:nvPicPr>
          <p:cNvPr id="18" name="Picture 17">
            <a:extLst>
              <a:ext uri="{FF2B5EF4-FFF2-40B4-BE49-F238E27FC236}">
                <a16:creationId xmlns:a16="http://schemas.microsoft.com/office/drawing/2014/main" id="{7249A1DB-338A-6440-5E45-F296C11212C0}"/>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spTree>
    <p:custDataLst>
      <p:tags r:id="rId1"/>
    </p:custDataLst>
    <p:extLst>
      <p:ext uri="{BB962C8B-B14F-4D97-AF65-F5344CB8AC3E}">
        <p14:creationId xmlns:p14="http://schemas.microsoft.com/office/powerpoint/2010/main" val="138709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itle 1">
            <a:extLst>
              <a:ext uri="{FF2B5EF4-FFF2-40B4-BE49-F238E27FC236}">
                <a16:creationId xmlns:a16="http://schemas.microsoft.com/office/drawing/2014/main" id="{5F78A3DA-12FB-B170-10FC-84F1F70C0ADD}"/>
              </a:ext>
            </a:extLst>
          </p:cNvPr>
          <p:cNvSpPr>
            <a:spLocks noGrp="1" noChangeArrowheads="1"/>
          </p:cNvSpPr>
          <p:nvPr>
            <p:ph type="title"/>
          </p:nvPr>
        </p:nvSpPr>
        <p:spPr>
          <a:xfrm>
            <a:off x="685800" y="1203325"/>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4: Opener Question</a:t>
            </a:r>
          </a:p>
        </p:txBody>
      </p:sp>
      <p:sp>
        <p:nvSpPr>
          <p:cNvPr id="27652" name="Rectangle 12">
            <a:extLst>
              <a:ext uri="{FF2B5EF4-FFF2-40B4-BE49-F238E27FC236}">
                <a16:creationId xmlns:a16="http://schemas.microsoft.com/office/drawing/2014/main" id="{B4C02D2C-8A1E-9953-C1D1-A388D4E14EE6}"/>
              </a:ext>
            </a:extLst>
          </p:cNvPr>
          <p:cNvSpPr>
            <a:spLocks noChangeArrowheads="1"/>
          </p:cNvSpPr>
          <p:nvPr/>
        </p:nvSpPr>
        <p:spPr bwMode="auto">
          <a:xfrm>
            <a:off x="1459804" y="2438119"/>
            <a:ext cx="6224392" cy="1219200"/>
          </a:xfrm>
          <a:prstGeom prst="rect">
            <a:avLst/>
          </a:prstGeom>
          <a:solidFill>
            <a:schemeClr val="bg1">
              <a:alpha val="0"/>
            </a:scheme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Bef>
                <a:spcPct val="0"/>
              </a:spcBef>
              <a:buFontTx/>
              <a:buNone/>
            </a:pPr>
            <a:r>
              <a:rPr lang="en-US" altLang="en-US" sz="2800" b="1">
                <a:solidFill>
                  <a:srgbClr val="36647E"/>
                </a:solidFill>
                <a:ea typeface="ヒラギノ角ゴ Pro W3" pitchFamily="-101" charset="-128"/>
                <a:cs typeface="Arial" panose="020B0604020202020204" pitchFamily="34" charset="0"/>
              </a:rPr>
              <a:t>True or false: </a:t>
            </a:r>
            <a:r>
              <a:rPr lang="en-US" altLang="en-US" sz="2800">
                <a:solidFill>
                  <a:srgbClr val="595959"/>
                </a:solidFill>
                <a:ea typeface="ヒラギノ角ゴ Pro W3" pitchFamily="-101" charset="-128"/>
                <a:cs typeface="Arial" panose="020B0604020202020204" pitchFamily="34" charset="0"/>
              </a:rPr>
              <a:t>Medicine always helps us and can never hurts us.</a:t>
            </a:r>
            <a:endParaRPr lang="en-US" altLang="en-US" sz="3600">
              <a:solidFill>
                <a:srgbClr val="595959"/>
              </a:solidFill>
              <a:ea typeface="ヒラギノ角ゴ Pro W3" pitchFamily="-101" charset="-128"/>
              <a:cs typeface="Arial" panose="020B0604020202020204" pitchFamily="34" charset="0"/>
            </a:endParaRPr>
          </a:p>
        </p:txBody>
      </p:sp>
      <p:grpSp>
        <p:nvGrpSpPr>
          <p:cNvPr id="2" name="Group 8" descr="FAlse">
            <a:extLst>
              <a:ext uri="{FF2B5EF4-FFF2-40B4-BE49-F238E27FC236}">
                <a16:creationId xmlns:a16="http://schemas.microsoft.com/office/drawing/2014/main" id="{25E4515A-658B-2AB9-BE6E-E72767382D99}"/>
              </a:ext>
            </a:extLst>
          </p:cNvPr>
          <p:cNvGrpSpPr>
            <a:grpSpLocks/>
          </p:cNvGrpSpPr>
          <p:nvPr/>
        </p:nvGrpSpPr>
        <p:grpSpPr bwMode="auto">
          <a:xfrm>
            <a:off x="2560320" y="4085803"/>
            <a:ext cx="4023360" cy="1097280"/>
            <a:chOff x="1853046" y="3840163"/>
            <a:chExt cx="5715000" cy="1524000"/>
          </a:xfrm>
        </p:grpSpPr>
        <p:sp>
          <p:nvSpPr>
            <p:cNvPr id="27656" name="Freeform 6">
              <a:extLst>
                <a:ext uri="{FF2B5EF4-FFF2-40B4-BE49-F238E27FC236}">
                  <a16:creationId xmlns:a16="http://schemas.microsoft.com/office/drawing/2014/main" id="{888AE538-0DE2-13E4-F0C8-DDCE87AB95F6}"/>
                </a:ext>
              </a:extLst>
            </p:cNvPr>
            <p:cNvSpPr>
              <a:spLocks noChangeArrowheads="1"/>
            </p:cNvSpPr>
            <p:nvPr/>
          </p:nvSpPr>
          <p:spPr bwMode="auto">
            <a:xfrm rot="10800000">
              <a:off x="1853046" y="3840163"/>
              <a:ext cx="5715000" cy="1524000"/>
            </a:xfrm>
            <a:prstGeom prst="roundRect">
              <a:avLst/>
            </a:prstGeom>
            <a:solidFill>
              <a:srgbClr val="36647E"/>
            </a:solidFill>
            <a:ln w="50800">
              <a:solidFill>
                <a:srgbClr val="48BAC8"/>
              </a:solidFill>
              <a:round/>
              <a:headEnd/>
              <a:tailEnd/>
            </a:ln>
          </p:spPr>
          <p:txBody>
            <a:bodyPr/>
            <a:lstStyle/>
            <a:p>
              <a:endParaRPr lang="en-US"/>
            </a:p>
          </p:txBody>
        </p:sp>
        <p:sp>
          <p:nvSpPr>
            <p:cNvPr id="27657" name="Rectangle 13">
              <a:extLst>
                <a:ext uri="{FF2B5EF4-FFF2-40B4-BE49-F238E27FC236}">
                  <a16:creationId xmlns:a16="http://schemas.microsoft.com/office/drawing/2014/main" id="{F40F5F93-593A-4843-56E2-9CEAD16E5C9A}"/>
                </a:ext>
              </a:extLst>
            </p:cNvPr>
            <p:cNvSpPr>
              <a:spLocks noChangeArrowheads="1"/>
            </p:cNvSpPr>
            <p:nvPr/>
          </p:nvSpPr>
          <p:spPr bwMode="auto">
            <a:xfrm>
              <a:off x="1905000" y="4114800"/>
              <a:ext cx="5334000" cy="974725"/>
            </a:xfrm>
            <a:prstGeom prst="round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b="1">
                  <a:solidFill>
                    <a:schemeClr val="bg1"/>
                  </a:solidFill>
                  <a:ea typeface="ヒラギノ角ゴ Pro W3" pitchFamily="-101" charset="-128"/>
                  <a:cs typeface="Arial" panose="020B0604020202020204" pitchFamily="34" charset="0"/>
                </a:rPr>
                <a:t>False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a:extLst>
              <a:ext uri="{FF2B5EF4-FFF2-40B4-BE49-F238E27FC236}">
                <a16:creationId xmlns:a16="http://schemas.microsoft.com/office/drawing/2014/main" id="{AEE23DB4-B1CD-F076-5D10-13C2752A8F01}"/>
              </a:ext>
            </a:extLst>
          </p:cNvPr>
          <p:cNvSpPr txBox="1">
            <a:spLocks noGrp="1"/>
          </p:cNvSpPr>
          <p:nvPr>
            <p:ph type="title" idx="4294967295"/>
          </p:nvPr>
        </p:nvSpPr>
        <p:spPr bwMode="auto">
          <a:xfrm>
            <a:off x="685800" y="718458"/>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4: Survey Question</a:t>
            </a:r>
          </a:p>
        </p:txBody>
      </p:sp>
      <p:sp>
        <p:nvSpPr>
          <p:cNvPr id="31749" name="Rectangle 13">
            <a:extLst>
              <a:ext uri="{FF2B5EF4-FFF2-40B4-BE49-F238E27FC236}">
                <a16:creationId xmlns:a16="http://schemas.microsoft.com/office/drawing/2014/main" id="{15F567D6-4C90-223A-5034-2A9E789D8D7F}"/>
              </a:ext>
            </a:extLst>
          </p:cNvPr>
          <p:cNvSpPr>
            <a:spLocks noChangeArrowheads="1"/>
          </p:cNvSpPr>
          <p:nvPr/>
        </p:nvSpPr>
        <p:spPr bwMode="auto">
          <a:xfrm>
            <a:off x="304800" y="1752600"/>
            <a:ext cx="8839200" cy="685800"/>
          </a:xfrm>
          <a:prstGeom prst="rect">
            <a:avLst/>
          </a:prstGeom>
          <a:solidFill>
            <a:schemeClr val="bg1">
              <a:alpha val="0"/>
            </a:schemeClr>
          </a:solidFill>
          <a:ln w="9525">
            <a:solidFill>
              <a:schemeClr val="bg1"/>
            </a:solidFill>
            <a:miter lim="800000"/>
            <a:headEnd/>
            <a:tailEnd/>
          </a:ln>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sz="2800">
                <a:solidFill>
                  <a:srgbClr val="595959"/>
                </a:solidFill>
                <a:latin typeface="Arial"/>
                <a:ea typeface="ヒラギノ角ゴ Pro W3"/>
                <a:cs typeface="Arial"/>
              </a:rPr>
              <a:t>List </a:t>
            </a:r>
            <a:r>
              <a:rPr lang="en-US" altLang="en-US" sz="2800" b="1">
                <a:solidFill>
                  <a:srgbClr val="36647E"/>
                </a:solidFill>
                <a:latin typeface="Arial"/>
                <a:ea typeface="ヒラギノ角ゴ Pro W3"/>
                <a:cs typeface="Arial"/>
              </a:rPr>
              <a:t>three ways </a:t>
            </a:r>
            <a:r>
              <a:rPr lang="en-US" altLang="en-US" sz="2800">
                <a:solidFill>
                  <a:srgbClr val="595959"/>
                </a:solidFill>
                <a:latin typeface="Arial"/>
                <a:ea typeface="ヒラギノ角ゴ Pro W3"/>
                <a:cs typeface="Arial"/>
              </a:rPr>
              <a:t>to take medicine safely:</a:t>
            </a:r>
            <a:endParaRPr lang="en-US" altLang="en-US" sz="2800">
              <a:solidFill>
                <a:srgbClr val="595959"/>
              </a:solidFill>
              <a:ea typeface="ヒラギノ角ゴ Pro W3" pitchFamily="-101" charset="-128"/>
              <a:cs typeface="Arial" panose="020B0604020202020204" pitchFamily="34" charset="0"/>
            </a:endParaRPr>
          </a:p>
        </p:txBody>
      </p:sp>
      <p:grpSp>
        <p:nvGrpSpPr>
          <p:cNvPr id="4" name="Group 3" descr="Follow instructions">
            <a:extLst>
              <a:ext uri="{FF2B5EF4-FFF2-40B4-BE49-F238E27FC236}">
                <a16:creationId xmlns:a16="http://schemas.microsoft.com/office/drawing/2014/main" id="{C7A7B46F-8F98-9A31-814B-15D13F75E332}"/>
              </a:ext>
            </a:extLst>
          </p:cNvPr>
          <p:cNvGrpSpPr/>
          <p:nvPr/>
        </p:nvGrpSpPr>
        <p:grpSpPr>
          <a:xfrm>
            <a:off x="2212848" y="2785874"/>
            <a:ext cx="3708303" cy="762001"/>
            <a:chOff x="2160371" y="3647736"/>
            <a:chExt cx="3708303" cy="762001"/>
          </a:xfrm>
        </p:grpSpPr>
        <p:grpSp>
          <p:nvGrpSpPr>
            <p:cNvPr id="5" name="Group 27">
              <a:extLst>
                <a:ext uri="{FF2B5EF4-FFF2-40B4-BE49-F238E27FC236}">
                  <a16:creationId xmlns:a16="http://schemas.microsoft.com/office/drawing/2014/main" id="{0C511E49-2125-FE0C-8C35-23266BFDCE26}"/>
                </a:ext>
              </a:extLst>
            </p:cNvPr>
            <p:cNvGrpSpPr>
              <a:grpSpLocks/>
            </p:cNvGrpSpPr>
            <p:nvPr/>
          </p:nvGrpSpPr>
          <p:grpSpPr bwMode="auto">
            <a:xfrm>
              <a:off x="2753618" y="3677052"/>
              <a:ext cx="3115056" cy="731520"/>
              <a:chOff x="2946725" y="3816500"/>
              <a:chExt cx="4958812" cy="938298"/>
            </a:xfrm>
            <a:solidFill>
              <a:srgbClr val="3B6680"/>
            </a:solidFill>
          </p:grpSpPr>
          <p:sp>
            <p:nvSpPr>
              <p:cNvPr id="10" name="Freeform 19">
                <a:extLst>
                  <a:ext uri="{FF2B5EF4-FFF2-40B4-BE49-F238E27FC236}">
                    <a16:creationId xmlns:a16="http://schemas.microsoft.com/office/drawing/2014/main" id="{549E0849-46A1-9A92-CF1B-5E37581CE951}"/>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1" name="Rectangle 58">
                <a:extLst>
                  <a:ext uri="{FF2B5EF4-FFF2-40B4-BE49-F238E27FC236}">
                    <a16:creationId xmlns:a16="http://schemas.microsoft.com/office/drawing/2014/main" id="{8A97D9AC-06BD-9B05-33DC-E025A0AE27EB}"/>
                  </a:ext>
                </a:extLst>
              </p:cNvPr>
              <p:cNvSpPr>
                <a:spLocks noChangeArrowheads="1"/>
              </p:cNvSpPr>
              <p:nvPr/>
            </p:nvSpPr>
            <p:spPr bwMode="auto">
              <a:xfrm>
                <a:off x="3285913"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Follow instructions.</a:t>
                </a:r>
              </a:p>
            </p:txBody>
          </p:sp>
        </p:grpSp>
        <p:sp>
          <p:nvSpPr>
            <p:cNvPr id="9" name="Oval 8">
              <a:extLst>
                <a:ext uri="{FF2B5EF4-FFF2-40B4-BE49-F238E27FC236}">
                  <a16:creationId xmlns:a16="http://schemas.microsoft.com/office/drawing/2014/main" id="{769DDAB7-BC72-2C93-FE98-631371631497}"/>
                </a:ext>
              </a:extLst>
            </p:cNvPr>
            <p:cNvSpPr/>
            <p:nvPr/>
          </p:nvSpPr>
          <p:spPr>
            <a:xfrm>
              <a:off x="2160371" y="3647736"/>
              <a:ext cx="807727"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12" name="Group 11" descr="Only take medicine meant for you">
            <a:extLst>
              <a:ext uri="{FF2B5EF4-FFF2-40B4-BE49-F238E27FC236}">
                <a16:creationId xmlns:a16="http://schemas.microsoft.com/office/drawing/2014/main" id="{7040E992-1153-85C8-44B7-77F66CA5BAEE}"/>
              </a:ext>
            </a:extLst>
          </p:cNvPr>
          <p:cNvGrpSpPr/>
          <p:nvPr/>
        </p:nvGrpSpPr>
        <p:grpSpPr>
          <a:xfrm>
            <a:off x="2616710" y="3694438"/>
            <a:ext cx="4071252" cy="899834"/>
            <a:chOff x="2160371" y="3647736"/>
            <a:chExt cx="3753499" cy="833181"/>
          </a:xfrm>
        </p:grpSpPr>
        <p:grpSp>
          <p:nvGrpSpPr>
            <p:cNvPr id="13" name="Group 27">
              <a:extLst>
                <a:ext uri="{FF2B5EF4-FFF2-40B4-BE49-F238E27FC236}">
                  <a16:creationId xmlns:a16="http://schemas.microsoft.com/office/drawing/2014/main" id="{3253E1F4-9B3C-DD31-4285-5F327D5F45D5}"/>
                </a:ext>
              </a:extLst>
            </p:cNvPr>
            <p:cNvGrpSpPr>
              <a:grpSpLocks/>
            </p:cNvGrpSpPr>
            <p:nvPr/>
          </p:nvGrpSpPr>
          <p:grpSpPr bwMode="auto">
            <a:xfrm>
              <a:off x="2753618" y="3677051"/>
              <a:ext cx="3160252" cy="803866"/>
              <a:chOff x="2946726" y="3816499"/>
              <a:chExt cx="5030762" cy="1031094"/>
            </a:xfrm>
            <a:solidFill>
              <a:srgbClr val="3B6680"/>
            </a:solidFill>
          </p:grpSpPr>
          <p:sp>
            <p:nvSpPr>
              <p:cNvPr id="15" name="Freeform 19">
                <a:extLst>
                  <a:ext uri="{FF2B5EF4-FFF2-40B4-BE49-F238E27FC236}">
                    <a16:creationId xmlns:a16="http://schemas.microsoft.com/office/drawing/2014/main" id="{6C06807D-3B66-7F8F-FA66-8D2807BBF636}"/>
                  </a:ext>
                </a:extLst>
              </p:cNvPr>
              <p:cNvSpPr>
                <a:spLocks noChangeArrowheads="1"/>
              </p:cNvSpPr>
              <p:nvPr/>
            </p:nvSpPr>
            <p:spPr bwMode="auto">
              <a:xfrm>
                <a:off x="2946726" y="3816499"/>
                <a:ext cx="4832979" cy="1031094"/>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6" name="Rectangle 58">
                <a:extLst>
                  <a:ext uri="{FF2B5EF4-FFF2-40B4-BE49-F238E27FC236}">
                    <a16:creationId xmlns:a16="http://schemas.microsoft.com/office/drawing/2014/main" id="{4003E94F-C81D-C51E-60AD-436DF71539BA}"/>
                  </a:ext>
                </a:extLst>
              </p:cNvPr>
              <p:cNvSpPr>
                <a:spLocks noChangeArrowheads="1"/>
              </p:cNvSpPr>
              <p:nvPr/>
            </p:nvSpPr>
            <p:spPr bwMode="auto">
              <a:xfrm>
                <a:off x="3357864" y="3840398"/>
                <a:ext cx="4619624" cy="914400"/>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Only take medicine meant for you.</a:t>
                </a:r>
              </a:p>
            </p:txBody>
          </p:sp>
        </p:grpSp>
        <p:sp>
          <p:nvSpPr>
            <p:cNvPr id="14" name="Oval 13">
              <a:extLst>
                <a:ext uri="{FF2B5EF4-FFF2-40B4-BE49-F238E27FC236}">
                  <a16:creationId xmlns:a16="http://schemas.microsoft.com/office/drawing/2014/main" id="{208FFFB8-CE7B-7A86-ED75-F858ACE362B6}"/>
                </a:ext>
              </a:extLst>
            </p:cNvPr>
            <p:cNvSpPr/>
            <p:nvPr/>
          </p:nvSpPr>
          <p:spPr>
            <a:xfrm>
              <a:off x="2160371" y="3647736"/>
              <a:ext cx="807727"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grpSp>
        <p:nvGrpSpPr>
          <p:cNvPr id="17" name="Group 16" descr="Ask trusted adults for help with medicine.">
            <a:extLst>
              <a:ext uri="{FF2B5EF4-FFF2-40B4-BE49-F238E27FC236}">
                <a16:creationId xmlns:a16="http://schemas.microsoft.com/office/drawing/2014/main" id="{3AF726E8-2C7D-0AD1-7DA2-61A5E643F5B1}"/>
              </a:ext>
            </a:extLst>
          </p:cNvPr>
          <p:cNvGrpSpPr/>
          <p:nvPr/>
        </p:nvGrpSpPr>
        <p:grpSpPr>
          <a:xfrm>
            <a:off x="3019168" y="4773660"/>
            <a:ext cx="4669866" cy="876903"/>
            <a:chOff x="2160372" y="3677051"/>
            <a:chExt cx="3940521" cy="811948"/>
          </a:xfrm>
        </p:grpSpPr>
        <p:grpSp>
          <p:nvGrpSpPr>
            <p:cNvPr id="18" name="Group 27">
              <a:extLst>
                <a:ext uri="{FF2B5EF4-FFF2-40B4-BE49-F238E27FC236}">
                  <a16:creationId xmlns:a16="http://schemas.microsoft.com/office/drawing/2014/main" id="{5688D446-E586-71CA-CE39-AAA6EF237AAE}"/>
                </a:ext>
              </a:extLst>
            </p:cNvPr>
            <p:cNvGrpSpPr>
              <a:grpSpLocks/>
            </p:cNvGrpSpPr>
            <p:nvPr/>
          </p:nvGrpSpPr>
          <p:grpSpPr bwMode="auto">
            <a:xfrm>
              <a:off x="2753618" y="3677051"/>
              <a:ext cx="3347275" cy="811948"/>
              <a:chOff x="2946725" y="3816500"/>
              <a:chExt cx="5328481" cy="1041461"/>
            </a:xfrm>
            <a:solidFill>
              <a:srgbClr val="3B6680"/>
            </a:solidFill>
          </p:grpSpPr>
          <p:sp>
            <p:nvSpPr>
              <p:cNvPr id="20" name="Freeform 19">
                <a:extLst>
                  <a:ext uri="{FF2B5EF4-FFF2-40B4-BE49-F238E27FC236}">
                    <a16:creationId xmlns:a16="http://schemas.microsoft.com/office/drawing/2014/main" id="{9149D175-4917-CC15-5F3E-1F34EC7995DB}"/>
                  </a:ext>
                </a:extLst>
              </p:cNvPr>
              <p:cNvSpPr>
                <a:spLocks noChangeArrowheads="1"/>
              </p:cNvSpPr>
              <p:nvPr/>
            </p:nvSpPr>
            <p:spPr bwMode="auto">
              <a:xfrm>
                <a:off x="2946725" y="3816500"/>
                <a:ext cx="4738589" cy="1041461"/>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1" name="Rectangle 58">
                <a:extLst>
                  <a:ext uri="{FF2B5EF4-FFF2-40B4-BE49-F238E27FC236}">
                    <a16:creationId xmlns:a16="http://schemas.microsoft.com/office/drawing/2014/main" id="{6D79F07A-B8AA-790F-AF59-35FF5870C197}"/>
                  </a:ext>
                </a:extLst>
              </p:cNvPr>
              <p:cNvSpPr>
                <a:spLocks noChangeArrowheads="1"/>
              </p:cNvSpPr>
              <p:nvPr/>
            </p:nvSpPr>
            <p:spPr bwMode="auto">
              <a:xfrm>
                <a:off x="3227536" y="3840397"/>
                <a:ext cx="5047670"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Ask trusted adults for help with medicine.</a:t>
                </a:r>
              </a:p>
            </p:txBody>
          </p:sp>
        </p:grpSp>
        <p:sp>
          <p:nvSpPr>
            <p:cNvPr id="19" name="Oval 18">
              <a:extLst>
                <a:ext uri="{FF2B5EF4-FFF2-40B4-BE49-F238E27FC236}">
                  <a16:creationId xmlns:a16="http://schemas.microsoft.com/office/drawing/2014/main" id="{E34B3906-9739-769F-B3EB-3CA4C869D197}"/>
                </a:ext>
              </a:extLst>
            </p:cNvPr>
            <p:cNvSpPr/>
            <p:nvPr/>
          </p:nvSpPr>
          <p:spPr>
            <a:xfrm>
              <a:off x="2160372" y="3695681"/>
              <a:ext cx="739275"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961A-9AF0-12BC-0DB2-9C3F78D52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87675-8A52-B1AB-8250-2980D3EDA544}"/>
              </a:ext>
            </a:extLst>
          </p:cNvPr>
          <p:cNvSpPr>
            <a:spLocks noGrp="1"/>
          </p:cNvSpPr>
          <p:nvPr>
            <p:ph type="title" idx="4294967295"/>
          </p:nvPr>
        </p:nvSpPr>
        <p:spPr>
          <a:xfrm>
            <a:off x="2094051" y="2176630"/>
            <a:ext cx="4955893" cy="1557561"/>
          </a:xfrm>
          <a:prstGeom prst="roundRect">
            <a:avLst/>
          </a:prstGeom>
          <a:solidFill>
            <a:srgbClr val="FAAF5C"/>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6647E"/>
                </a:solidFill>
                <a:effectLst/>
                <a:uLnTx/>
                <a:uFillTx/>
                <a:latin typeface="Arial" panose="020B0604020202020204" pitchFamily="34" charset="0"/>
                <a:ea typeface="+mn-ea"/>
                <a:cs typeface="Arial" panose="020B0604020202020204" pitchFamily="34" charset="0"/>
              </a:rPr>
              <a:t>Round 5</a:t>
            </a:r>
          </a:p>
        </p:txBody>
      </p:sp>
      <p:pic>
        <p:nvPicPr>
          <p:cNvPr id="5" name="Picture 6">
            <a:extLst>
              <a:ext uri="{FF2B5EF4-FFF2-40B4-BE49-F238E27FC236}">
                <a16:creationId xmlns:a16="http://schemas.microsoft.com/office/drawing/2014/main" id="{A851E107-6765-98E0-86DC-5B99488E007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22" y="2504681"/>
            <a:ext cx="1885519" cy="3140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EDCD7D1-BF00-90F3-03E2-F0C66853AD79}"/>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pic>
        <p:nvPicPr>
          <p:cNvPr id="7" name="Picture 6">
            <a:extLst>
              <a:ext uri="{FF2B5EF4-FFF2-40B4-BE49-F238E27FC236}">
                <a16:creationId xmlns:a16="http://schemas.microsoft.com/office/drawing/2014/main" id="{639D82BD-5A5D-0B7B-9324-F2C90DA5EE52}"/>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pic>
        <p:nvPicPr>
          <p:cNvPr id="14" name="Picture 13">
            <a:extLst>
              <a:ext uri="{FF2B5EF4-FFF2-40B4-BE49-F238E27FC236}">
                <a16:creationId xmlns:a16="http://schemas.microsoft.com/office/drawing/2014/main" id="{428EEDFC-89E1-97D2-AEC6-F1ACF71FDCF5}"/>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pic>
        <p:nvPicPr>
          <p:cNvPr id="16" name="Picture 15">
            <a:extLst>
              <a:ext uri="{FF2B5EF4-FFF2-40B4-BE49-F238E27FC236}">
                <a16:creationId xmlns:a16="http://schemas.microsoft.com/office/drawing/2014/main" id="{5750E03A-E5E4-42CA-C86D-3BB8B3782DB2}"/>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8" name="Picture 17">
            <a:extLst>
              <a:ext uri="{FF2B5EF4-FFF2-40B4-BE49-F238E27FC236}">
                <a16:creationId xmlns:a16="http://schemas.microsoft.com/office/drawing/2014/main" id="{189DE818-44E4-4896-2AE4-7EC4A6E422BC}"/>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spTree>
    <p:custDataLst>
      <p:tags r:id="rId1"/>
    </p:custDataLst>
    <p:extLst>
      <p:ext uri="{BB962C8B-B14F-4D97-AF65-F5344CB8AC3E}">
        <p14:creationId xmlns:p14="http://schemas.microsoft.com/office/powerpoint/2010/main" val="151106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00AD2332-39C6-E015-8280-106F3503C2CB}"/>
              </a:ext>
            </a:extLst>
          </p:cNvPr>
          <p:cNvSpPr>
            <a:spLocks noGrp="1"/>
          </p:cNvSpPr>
          <p:nvPr>
            <p:ph type="title"/>
          </p:nvPr>
        </p:nvSpPr>
        <p:spPr>
          <a:xfrm>
            <a:off x="457200" y="533400"/>
            <a:ext cx="8229600" cy="1143000"/>
          </a:xfrm>
        </p:spPr>
        <p:txBody>
          <a:bodyPr/>
          <a:lstStyle/>
          <a:p>
            <a:r>
              <a:rPr lang="en-US" altLang="en-US" b="1">
                <a:solidFill>
                  <a:srgbClr val="36647E"/>
                </a:solidFill>
                <a:latin typeface="Arial" panose="020B0604020202020204" pitchFamily="34" charset="0"/>
                <a:cs typeface="Arial" panose="020B0604020202020204" pitchFamily="34" charset="0"/>
              </a:rPr>
              <a:t>Medication Safety Rules</a:t>
            </a:r>
          </a:p>
        </p:txBody>
      </p:sp>
      <p:sp>
        <p:nvSpPr>
          <p:cNvPr id="6" name="Content Placeholder 5">
            <a:extLst>
              <a:ext uri="{FF2B5EF4-FFF2-40B4-BE49-F238E27FC236}">
                <a16:creationId xmlns:a16="http://schemas.microsoft.com/office/drawing/2014/main" id="{CEC34F8B-5F97-6A60-CB18-0127378750C8}"/>
              </a:ext>
            </a:extLst>
          </p:cNvPr>
          <p:cNvSpPr>
            <a:spLocks noGrp="1"/>
          </p:cNvSpPr>
          <p:nvPr>
            <p:ph idx="1"/>
          </p:nvPr>
        </p:nvSpPr>
        <p:spPr>
          <a:xfrm>
            <a:off x="838200" y="2057400"/>
            <a:ext cx="7620000" cy="3184525"/>
          </a:xfrm>
        </p:spPr>
        <p:txBody>
          <a:bodyPr/>
          <a:lstStyle/>
          <a:p>
            <a:pPr marL="742950" indent="-742950">
              <a:spcBef>
                <a:spcPct val="50000"/>
              </a:spcBef>
              <a:buFont typeface="+mj-lt"/>
              <a:buAutoNum type="arabicPeriod"/>
              <a:defRPr/>
            </a:pPr>
            <a:r>
              <a:rPr lang="en-US" altLang="en-US" sz="2800">
                <a:solidFill>
                  <a:srgbClr val="545454"/>
                </a:solidFill>
                <a:latin typeface="Arial" charset="0"/>
                <a:cs typeface="Arial" charset="0"/>
              </a:rPr>
              <a:t>Ask trusted adults for help with medicine.</a:t>
            </a:r>
          </a:p>
          <a:p>
            <a:pPr marL="742950" indent="-742950">
              <a:spcBef>
                <a:spcPct val="50000"/>
              </a:spcBef>
              <a:buFont typeface="+mj-lt"/>
              <a:buAutoNum type="arabicPeriod"/>
              <a:defRPr/>
            </a:pPr>
            <a:r>
              <a:rPr lang="en-US" altLang="en-US" sz="2800">
                <a:solidFill>
                  <a:srgbClr val="545454"/>
                </a:solidFill>
                <a:latin typeface="Arial" charset="0"/>
                <a:cs typeface="Arial" charset="0"/>
              </a:rPr>
              <a:t>Only take medicine that is meant for you.</a:t>
            </a:r>
          </a:p>
          <a:p>
            <a:pPr marL="742950" indent="-742950">
              <a:spcBef>
                <a:spcPct val="50000"/>
              </a:spcBef>
              <a:buFont typeface="+mj-lt"/>
              <a:buAutoNum type="arabicPeriod"/>
              <a:defRPr/>
            </a:pPr>
            <a:r>
              <a:rPr lang="en-US" altLang="en-US" sz="2800">
                <a:solidFill>
                  <a:srgbClr val="545454"/>
                </a:solidFill>
                <a:latin typeface="Arial" charset="0"/>
                <a:cs typeface="Arial" charset="0"/>
              </a:rPr>
              <a:t>Keep medicine in safe places.</a:t>
            </a:r>
          </a:p>
          <a:p>
            <a:pPr marL="742950" indent="-742950">
              <a:spcBef>
                <a:spcPct val="50000"/>
              </a:spcBef>
              <a:buFont typeface="+mj-lt"/>
              <a:buAutoNum type="arabicPeriod"/>
              <a:defRPr/>
            </a:pPr>
            <a:r>
              <a:rPr lang="en-US" altLang="en-US" sz="2800">
                <a:solidFill>
                  <a:srgbClr val="545454"/>
                </a:solidFill>
                <a:latin typeface="Arial" charset="0"/>
                <a:cs typeface="Arial" charset="0"/>
              </a:rPr>
              <a:t>Share what you learn today with family and friends.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itle 1">
            <a:extLst>
              <a:ext uri="{FF2B5EF4-FFF2-40B4-BE49-F238E27FC236}">
                <a16:creationId xmlns:a16="http://schemas.microsoft.com/office/drawing/2014/main" id="{EE293EBA-A0A2-F977-F374-5AF984C2498B}"/>
              </a:ext>
            </a:extLst>
          </p:cNvPr>
          <p:cNvSpPr>
            <a:spLocks noGrp="1" noChangeArrowheads="1"/>
          </p:cNvSpPr>
          <p:nvPr>
            <p:ph type="title"/>
          </p:nvPr>
        </p:nvSpPr>
        <p:spPr>
          <a:xfrm>
            <a:off x="685800" y="1127125"/>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5: Opener Question</a:t>
            </a:r>
          </a:p>
        </p:txBody>
      </p:sp>
      <p:sp>
        <p:nvSpPr>
          <p:cNvPr id="39941" name="Rectangle 12">
            <a:extLst>
              <a:ext uri="{FF2B5EF4-FFF2-40B4-BE49-F238E27FC236}">
                <a16:creationId xmlns:a16="http://schemas.microsoft.com/office/drawing/2014/main" id="{60C5CF70-A877-2633-509E-14B1962F7490}"/>
              </a:ext>
            </a:extLst>
          </p:cNvPr>
          <p:cNvSpPr>
            <a:spLocks noChangeArrowheads="1"/>
          </p:cNvSpPr>
          <p:nvPr/>
        </p:nvSpPr>
        <p:spPr bwMode="auto">
          <a:xfrm>
            <a:off x="990600" y="2422525"/>
            <a:ext cx="7162800" cy="1219200"/>
          </a:xfrm>
          <a:prstGeom prst="rect">
            <a:avLst/>
          </a:prstGeom>
          <a:solidFill>
            <a:schemeClr val="bg1">
              <a:alpha val="0"/>
            </a:scheme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Bef>
                <a:spcPct val="0"/>
              </a:spcBef>
              <a:buFontTx/>
              <a:buNone/>
            </a:pPr>
            <a:r>
              <a:rPr lang="en-US" altLang="en-US" sz="2800" b="1">
                <a:solidFill>
                  <a:srgbClr val="36647E"/>
                </a:solidFill>
                <a:ea typeface="ヒラギノ角ゴ Pro W3" pitchFamily="-101" charset="-128"/>
                <a:cs typeface="Arial" panose="020B0604020202020204" pitchFamily="34" charset="0"/>
              </a:rPr>
              <a:t>True or False</a:t>
            </a:r>
            <a:r>
              <a:rPr lang="en-US" altLang="en-US" sz="2800" b="1">
                <a:solidFill>
                  <a:srgbClr val="7F7F7F"/>
                </a:solidFill>
                <a:ea typeface="ヒラギノ角ゴ Pro W3" pitchFamily="-101" charset="-128"/>
                <a:cs typeface="Arial" panose="020B0604020202020204" pitchFamily="34" charset="0"/>
              </a:rPr>
              <a:t>: </a:t>
            </a:r>
            <a:r>
              <a:rPr lang="en-US" altLang="en-US" sz="2800">
                <a:solidFill>
                  <a:srgbClr val="595959"/>
                </a:solidFill>
                <a:ea typeface="ヒラギノ角ゴ Pro W3" pitchFamily="-101" charset="-128"/>
                <a:cs typeface="Arial" panose="020B0604020202020204" pitchFamily="34" charset="0"/>
              </a:rPr>
              <a:t>Everyone is different. So, medicine may affect friends differently.</a:t>
            </a:r>
            <a:endParaRPr lang="en-US" altLang="en-US" sz="3600">
              <a:solidFill>
                <a:srgbClr val="595959"/>
              </a:solidFill>
              <a:ea typeface="ヒラギノ角ゴ Pro W3" pitchFamily="-101" charset="-128"/>
              <a:cs typeface="Arial" panose="020B0604020202020204" pitchFamily="34" charset="0"/>
            </a:endParaRPr>
          </a:p>
        </p:txBody>
      </p:sp>
      <p:grpSp>
        <p:nvGrpSpPr>
          <p:cNvPr id="2" name="Group 9" descr="True">
            <a:extLst>
              <a:ext uri="{FF2B5EF4-FFF2-40B4-BE49-F238E27FC236}">
                <a16:creationId xmlns:a16="http://schemas.microsoft.com/office/drawing/2014/main" id="{3175B587-8CD9-890C-BF92-C98B0563D158}"/>
              </a:ext>
            </a:extLst>
          </p:cNvPr>
          <p:cNvGrpSpPr>
            <a:grpSpLocks/>
          </p:cNvGrpSpPr>
          <p:nvPr/>
        </p:nvGrpSpPr>
        <p:grpSpPr bwMode="auto">
          <a:xfrm>
            <a:off x="2560320" y="4154105"/>
            <a:ext cx="4023360" cy="1024128"/>
            <a:chOff x="2057400" y="4038600"/>
            <a:chExt cx="5181600" cy="1143000"/>
          </a:xfrm>
        </p:grpSpPr>
        <p:sp>
          <p:nvSpPr>
            <p:cNvPr id="39944" name="Freeform 6">
              <a:extLst>
                <a:ext uri="{FF2B5EF4-FFF2-40B4-BE49-F238E27FC236}">
                  <a16:creationId xmlns:a16="http://schemas.microsoft.com/office/drawing/2014/main" id="{F350BA2B-0272-96FB-50A7-BD841DFD32D4}"/>
                </a:ext>
              </a:extLst>
            </p:cNvPr>
            <p:cNvSpPr>
              <a:spLocks noChangeArrowheads="1"/>
            </p:cNvSpPr>
            <p:nvPr/>
          </p:nvSpPr>
          <p:spPr bwMode="auto">
            <a:xfrm rot="10800000">
              <a:off x="2057400" y="4038600"/>
              <a:ext cx="5181600" cy="1143000"/>
            </a:xfrm>
            <a:prstGeom prst="roundRect">
              <a:avLst/>
            </a:prstGeom>
            <a:solidFill>
              <a:srgbClr val="36647E"/>
            </a:solidFill>
            <a:ln w="38100">
              <a:solidFill>
                <a:srgbClr val="48BAC8"/>
              </a:solidFill>
              <a:round/>
              <a:headEnd/>
              <a:tailEnd/>
            </a:ln>
          </p:spPr>
          <p:txBody>
            <a:bodyPr/>
            <a:lstStyle/>
            <a:p>
              <a:endParaRPr lang="en-US"/>
            </a:p>
          </p:txBody>
        </p:sp>
        <p:sp>
          <p:nvSpPr>
            <p:cNvPr id="39945" name="Rectangle 13">
              <a:extLst>
                <a:ext uri="{FF2B5EF4-FFF2-40B4-BE49-F238E27FC236}">
                  <a16:creationId xmlns:a16="http://schemas.microsoft.com/office/drawing/2014/main" id="{B4A039D4-D6C7-69C9-50E2-B1FB6E70C2E8}"/>
                </a:ext>
              </a:extLst>
            </p:cNvPr>
            <p:cNvSpPr>
              <a:spLocks noChangeArrowheads="1"/>
            </p:cNvSpPr>
            <p:nvPr/>
          </p:nvSpPr>
          <p:spPr bwMode="auto">
            <a:xfrm>
              <a:off x="2057400" y="4114800"/>
              <a:ext cx="5029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b="1">
                  <a:solidFill>
                    <a:schemeClr val="bg1"/>
                  </a:solidFill>
                  <a:ea typeface="ヒラギノ角ゴ Pro W3" pitchFamily="-101" charset="-128"/>
                  <a:cs typeface="Arial" panose="020B0604020202020204" pitchFamily="34" charset="0"/>
                </a:rPr>
                <a:t>True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Title 1">
            <a:extLst>
              <a:ext uri="{FF2B5EF4-FFF2-40B4-BE49-F238E27FC236}">
                <a16:creationId xmlns:a16="http://schemas.microsoft.com/office/drawing/2014/main" id="{B75F82F9-36E7-A4DE-AAD1-94C902CC1B2A}"/>
              </a:ext>
            </a:extLst>
          </p:cNvPr>
          <p:cNvSpPr txBox="1">
            <a:spLocks noGrp="1"/>
          </p:cNvSpPr>
          <p:nvPr>
            <p:ph type="title" idx="4294967295"/>
          </p:nvPr>
        </p:nvSpPr>
        <p:spPr bwMode="auto">
          <a:xfrm>
            <a:off x="685800" y="609601"/>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5: Survey Question</a:t>
            </a:r>
          </a:p>
        </p:txBody>
      </p:sp>
      <p:sp>
        <p:nvSpPr>
          <p:cNvPr id="2061" name="Rectangle 13">
            <a:extLst>
              <a:ext uri="{FF2B5EF4-FFF2-40B4-BE49-F238E27FC236}">
                <a16:creationId xmlns:a16="http://schemas.microsoft.com/office/drawing/2014/main" id="{5A1ACFB1-40D5-0C9D-C0D6-02A48710BA36}"/>
              </a:ext>
            </a:extLst>
          </p:cNvPr>
          <p:cNvSpPr>
            <a:spLocks noChangeArrowheads="1"/>
          </p:cNvSpPr>
          <p:nvPr/>
        </p:nvSpPr>
        <p:spPr bwMode="auto">
          <a:xfrm>
            <a:off x="1538951" y="1467107"/>
            <a:ext cx="5862416" cy="964221"/>
          </a:xfrm>
          <a:prstGeom prst="rect">
            <a:avLst/>
          </a:prstGeom>
          <a:solidFill>
            <a:schemeClr val="bg1">
              <a:alpha val="0"/>
            </a:schemeClr>
          </a:solidFill>
          <a:ln w="9525">
            <a:solidFill>
              <a:schemeClr val="bg1"/>
            </a:solidFill>
            <a:miter lim="800000"/>
            <a:headEnd/>
            <a:tailEnd/>
          </a:ln>
        </p:spPr>
        <p:txBody>
          <a:bodyPr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r>
              <a:rPr lang="en-US" altLang="en-US" sz="2800">
                <a:solidFill>
                  <a:srgbClr val="595959"/>
                </a:solidFill>
                <a:latin typeface="Arial"/>
                <a:cs typeface="Arial"/>
              </a:rPr>
              <a:t>List </a:t>
            </a:r>
            <a:r>
              <a:rPr lang="en-US" altLang="en-US" sz="2800" b="1">
                <a:solidFill>
                  <a:srgbClr val="325E76"/>
                </a:solidFill>
                <a:latin typeface="Arial"/>
                <a:cs typeface="Arial"/>
              </a:rPr>
              <a:t>three traits or characteristics </a:t>
            </a:r>
            <a:r>
              <a:rPr lang="en-US" altLang="en-US" sz="2800">
                <a:solidFill>
                  <a:srgbClr val="595959"/>
                </a:solidFill>
                <a:latin typeface="Arial"/>
                <a:cs typeface="Arial"/>
              </a:rPr>
              <a:t>that make people unique.  </a:t>
            </a:r>
          </a:p>
        </p:txBody>
      </p:sp>
      <p:grpSp>
        <p:nvGrpSpPr>
          <p:cNvPr id="9" name="Group 8" descr="age">
            <a:extLst>
              <a:ext uri="{FF2B5EF4-FFF2-40B4-BE49-F238E27FC236}">
                <a16:creationId xmlns:a16="http://schemas.microsoft.com/office/drawing/2014/main" id="{A82800AC-8DDB-C470-75E3-741656D53FC2}"/>
              </a:ext>
            </a:extLst>
          </p:cNvPr>
          <p:cNvGrpSpPr/>
          <p:nvPr/>
        </p:nvGrpSpPr>
        <p:grpSpPr>
          <a:xfrm>
            <a:off x="2212848" y="2761490"/>
            <a:ext cx="3708303" cy="762001"/>
            <a:chOff x="2160371" y="3647736"/>
            <a:chExt cx="3708303" cy="762001"/>
          </a:xfrm>
        </p:grpSpPr>
        <p:grpSp>
          <p:nvGrpSpPr>
            <p:cNvPr id="10" name="Group 27">
              <a:extLst>
                <a:ext uri="{FF2B5EF4-FFF2-40B4-BE49-F238E27FC236}">
                  <a16:creationId xmlns:a16="http://schemas.microsoft.com/office/drawing/2014/main" id="{C7958945-1A2E-0636-E443-D35D5E5B1E6E}"/>
                </a:ext>
              </a:extLst>
            </p:cNvPr>
            <p:cNvGrpSpPr>
              <a:grpSpLocks/>
            </p:cNvGrpSpPr>
            <p:nvPr/>
          </p:nvGrpSpPr>
          <p:grpSpPr bwMode="auto">
            <a:xfrm>
              <a:off x="2753618" y="3677052"/>
              <a:ext cx="3115056" cy="731520"/>
              <a:chOff x="2946725" y="3816500"/>
              <a:chExt cx="4958812" cy="938298"/>
            </a:xfrm>
            <a:solidFill>
              <a:srgbClr val="3B6680"/>
            </a:solidFill>
          </p:grpSpPr>
          <p:sp>
            <p:nvSpPr>
              <p:cNvPr id="12" name="Freeform 19">
                <a:extLst>
                  <a:ext uri="{FF2B5EF4-FFF2-40B4-BE49-F238E27FC236}">
                    <a16:creationId xmlns:a16="http://schemas.microsoft.com/office/drawing/2014/main" id="{3A718EBB-FA2D-04C7-9AA0-0AD08766206C}"/>
                  </a:ext>
                </a:extLst>
              </p:cNvPr>
              <p:cNvSpPr>
                <a:spLocks noChangeArrowheads="1"/>
              </p:cNvSpPr>
              <p:nvPr/>
            </p:nvSpPr>
            <p:spPr bwMode="auto">
              <a:xfrm>
                <a:off x="2946725" y="3816500"/>
                <a:ext cx="2811118"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3" name="Rectangle 58">
                <a:extLst>
                  <a:ext uri="{FF2B5EF4-FFF2-40B4-BE49-F238E27FC236}">
                    <a16:creationId xmlns:a16="http://schemas.microsoft.com/office/drawing/2014/main" id="{051B7F5F-24C1-C126-9752-CF7733690B23}"/>
                  </a:ext>
                </a:extLst>
              </p:cNvPr>
              <p:cNvSpPr>
                <a:spLocks noChangeArrowheads="1"/>
              </p:cNvSpPr>
              <p:nvPr/>
            </p:nvSpPr>
            <p:spPr bwMode="auto">
              <a:xfrm>
                <a:off x="3285913"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Age</a:t>
                </a:r>
              </a:p>
            </p:txBody>
          </p:sp>
        </p:grpSp>
        <p:sp>
          <p:nvSpPr>
            <p:cNvPr id="11" name="Oval 10">
              <a:extLst>
                <a:ext uri="{FF2B5EF4-FFF2-40B4-BE49-F238E27FC236}">
                  <a16:creationId xmlns:a16="http://schemas.microsoft.com/office/drawing/2014/main" id="{7515C6E6-882D-F8CF-2D89-0BAAFAF3EED8}"/>
                </a:ext>
              </a:extLst>
            </p:cNvPr>
            <p:cNvSpPr/>
            <p:nvPr/>
          </p:nvSpPr>
          <p:spPr>
            <a:xfrm>
              <a:off x="2160371" y="3647736"/>
              <a:ext cx="807727"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14" name="Group 13" descr="eye color">
            <a:extLst>
              <a:ext uri="{FF2B5EF4-FFF2-40B4-BE49-F238E27FC236}">
                <a16:creationId xmlns:a16="http://schemas.microsoft.com/office/drawing/2014/main" id="{DDB6B2BC-45CD-60DF-87FC-C6E9F3630027}"/>
              </a:ext>
            </a:extLst>
          </p:cNvPr>
          <p:cNvGrpSpPr/>
          <p:nvPr/>
        </p:nvGrpSpPr>
        <p:grpSpPr>
          <a:xfrm>
            <a:off x="2616710" y="3670055"/>
            <a:ext cx="4114799" cy="822960"/>
            <a:chOff x="2160371" y="3647736"/>
            <a:chExt cx="3793646" cy="762001"/>
          </a:xfrm>
        </p:grpSpPr>
        <p:grpSp>
          <p:nvGrpSpPr>
            <p:cNvPr id="15" name="Group 27">
              <a:extLst>
                <a:ext uri="{FF2B5EF4-FFF2-40B4-BE49-F238E27FC236}">
                  <a16:creationId xmlns:a16="http://schemas.microsoft.com/office/drawing/2014/main" id="{F792C5D5-0168-BAB2-B063-3F9F0F5C9E00}"/>
                </a:ext>
              </a:extLst>
            </p:cNvPr>
            <p:cNvGrpSpPr>
              <a:grpSpLocks/>
            </p:cNvGrpSpPr>
            <p:nvPr/>
          </p:nvGrpSpPr>
          <p:grpSpPr bwMode="auto">
            <a:xfrm>
              <a:off x="2753618" y="3677052"/>
              <a:ext cx="3200399" cy="731520"/>
              <a:chOff x="2946726" y="3816500"/>
              <a:chExt cx="5094669" cy="938298"/>
            </a:xfrm>
            <a:solidFill>
              <a:srgbClr val="3B6680"/>
            </a:solidFill>
          </p:grpSpPr>
          <p:sp>
            <p:nvSpPr>
              <p:cNvPr id="17" name="Freeform 19">
                <a:extLst>
                  <a:ext uri="{FF2B5EF4-FFF2-40B4-BE49-F238E27FC236}">
                    <a16:creationId xmlns:a16="http://schemas.microsoft.com/office/drawing/2014/main" id="{61810ABC-3365-BB93-A819-88F5E6422E1E}"/>
                  </a:ext>
                </a:extLst>
              </p:cNvPr>
              <p:cNvSpPr>
                <a:spLocks noChangeArrowheads="1"/>
              </p:cNvSpPr>
              <p:nvPr/>
            </p:nvSpPr>
            <p:spPr bwMode="auto">
              <a:xfrm>
                <a:off x="2946726" y="3816500"/>
                <a:ext cx="33312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8" name="Rectangle 58">
                <a:extLst>
                  <a:ext uri="{FF2B5EF4-FFF2-40B4-BE49-F238E27FC236}">
                    <a16:creationId xmlns:a16="http://schemas.microsoft.com/office/drawing/2014/main" id="{3F11F018-AA80-BBD0-4FA8-55202CF30E9C}"/>
                  </a:ext>
                </a:extLst>
              </p:cNvPr>
              <p:cNvSpPr>
                <a:spLocks noChangeArrowheads="1"/>
              </p:cNvSpPr>
              <p:nvPr/>
            </p:nvSpPr>
            <p:spPr bwMode="auto">
              <a:xfrm>
                <a:off x="3421771" y="3840398"/>
                <a:ext cx="4619624" cy="914400"/>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Eye color</a:t>
                </a:r>
              </a:p>
            </p:txBody>
          </p:sp>
        </p:grpSp>
        <p:sp>
          <p:nvSpPr>
            <p:cNvPr id="16" name="Oval 15">
              <a:extLst>
                <a:ext uri="{FF2B5EF4-FFF2-40B4-BE49-F238E27FC236}">
                  <a16:creationId xmlns:a16="http://schemas.microsoft.com/office/drawing/2014/main" id="{130F8083-5598-DF80-D1E3-AC9E2B480718}"/>
                </a:ext>
              </a:extLst>
            </p:cNvPr>
            <p:cNvSpPr/>
            <p:nvPr/>
          </p:nvSpPr>
          <p:spPr>
            <a:xfrm>
              <a:off x="2160371" y="3647736"/>
              <a:ext cx="783885"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grpSp>
        <p:nvGrpSpPr>
          <p:cNvPr id="19" name="Group 18" descr="allergies to some medications">
            <a:extLst>
              <a:ext uri="{FF2B5EF4-FFF2-40B4-BE49-F238E27FC236}">
                <a16:creationId xmlns:a16="http://schemas.microsoft.com/office/drawing/2014/main" id="{3F84BCDA-C550-B60A-BD19-E48C38512AD9}"/>
              </a:ext>
            </a:extLst>
          </p:cNvPr>
          <p:cNvGrpSpPr/>
          <p:nvPr/>
        </p:nvGrpSpPr>
        <p:grpSpPr>
          <a:xfrm>
            <a:off x="3019168" y="4689562"/>
            <a:ext cx="4206240" cy="822960"/>
            <a:chOff x="2160371" y="3647736"/>
            <a:chExt cx="3793647" cy="762001"/>
          </a:xfrm>
        </p:grpSpPr>
        <p:grpSp>
          <p:nvGrpSpPr>
            <p:cNvPr id="20" name="Group 27">
              <a:extLst>
                <a:ext uri="{FF2B5EF4-FFF2-40B4-BE49-F238E27FC236}">
                  <a16:creationId xmlns:a16="http://schemas.microsoft.com/office/drawing/2014/main" id="{AE3E2AC1-9CBE-4463-CA49-24A7803E24BE}"/>
                </a:ext>
              </a:extLst>
            </p:cNvPr>
            <p:cNvGrpSpPr>
              <a:grpSpLocks/>
            </p:cNvGrpSpPr>
            <p:nvPr/>
          </p:nvGrpSpPr>
          <p:grpSpPr bwMode="auto">
            <a:xfrm>
              <a:off x="2753618" y="3677052"/>
              <a:ext cx="3200400" cy="731520"/>
              <a:chOff x="2946725" y="3816500"/>
              <a:chExt cx="5094670" cy="938298"/>
            </a:xfrm>
            <a:solidFill>
              <a:srgbClr val="3B6680"/>
            </a:solidFill>
          </p:grpSpPr>
          <p:sp>
            <p:nvSpPr>
              <p:cNvPr id="22" name="Freeform 19">
                <a:extLst>
                  <a:ext uri="{FF2B5EF4-FFF2-40B4-BE49-F238E27FC236}">
                    <a16:creationId xmlns:a16="http://schemas.microsoft.com/office/drawing/2014/main" id="{01FB5420-F356-1E15-EEF3-BC2C2255D2F0}"/>
                  </a:ext>
                </a:extLst>
              </p:cNvPr>
              <p:cNvSpPr>
                <a:spLocks noChangeArrowheads="1"/>
              </p:cNvSpPr>
              <p:nvPr/>
            </p:nvSpPr>
            <p:spPr bwMode="auto">
              <a:xfrm>
                <a:off x="2946725" y="3816500"/>
                <a:ext cx="4519197"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3" name="Rectangle 58">
                <a:extLst>
                  <a:ext uri="{FF2B5EF4-FFF2-40B4-BE49-F238E27FC236}">
                    <a16:creationId xmlns:a16="http://schemas.microsoft.com/office/drawing/2014/main" id="{BE218DC4-E001-B39A-4F7C-97598D9DBB48}"/>
                  </a:ext>
                </a:extLst>
              </p:cNvPr>
              <p:cNvSpPr>
                <a:spLocks noChangeArrowheads="1"/>
              </p:cNvSpPr>
              <p:nvPr/>
            </p:nvSpPr>
            <p:spPr bwMode="auto">
              <a:xfrm>
                <a:off x="3421771"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Allergies to some medication</a:t>
                </a:r>
              </a:p>
            </p:txBody>
          </p:sp>
        </p:grpSp>
        <p:sp>
          <p:nvSpPr>
            <p:cNvPr id="21" name="Oval 20">
              <a:extLst>
                <a:ext uri="{FF2B5EF4-FFF2-40B4-BE49-F238E27FC236}">
                  <a16:creationId xmlns:a16="http://schemas.microsoft.com/office/drawing/2014/main" id="{E42A6951-3B17-197F-2FD4-5B3826AB7F59}"/>
                </a:ext>
              </a:extLst>
            </p:cNvPr>
            <p:cNvSpPr/>
            <p:nvPr/>
          </p:nvSpPr>
          <p:spPr>
            <a:xfrm>
              <a:off x="2160371" y="3647736"/>
              <a:ext cx="766844"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5DF7F-790A-7AF6-D943-CBE4D96F6521}"/>
              </a:ext>
            </a:extLst>
          </p:cNvPr>
          <p:cNvSpPr>
            <a:spLocks noGrp="1"/>
          </p:cNvSpPr>
          <p:nvPr>
            <p:ph idx="1"/>
          </p:nvPr>
        </p:nvSpPr>
        <p:spPr>
          <a:xfrm>
            <a:off x="396577" y="962112"/>
            <a:ext cx="8350845" cy="808093"/>
          </a:xfrm>
        </p:spPr>
        <p:txBody>
          <a:bodyPr/>
          <a:lstStyle/>
          <a:p>
            <a:pPr marL="0" indent="0" algn="ctr">
              <a:spcBef>
                <a:spcPts val="1200"/>
              </a:spcBef>
              <a:buNone/>
            </a:pPr>
            <a:r>
              <a:rPr lang="en-US" sz="3600">
                <a:solidFill>
                  <a:schemeClr val="tx1">
                    <a:lumMod val="65000"/>
                    <a:lumOff val="35000"/>
                  </a:schemeClr>
                </a:solidFill>
                <a:latin typeface="Arial" panose="020B0604020202020204" pitchFamily="34" charset="0"/>
                <a:ea typeface="MS PGothic"/>
                <a:cs typeface="Arial" panose="020B0604020202020204" pitchFamily="34" charset="0"/>
              </a:rPr>
              <a:t>We are all </a:t>
            </a:r>
            <a:r>
              <a:rPr lang="en-US" sz="3600" b="1">
                <a:solidFill>
                  <a:srgbClr val="36647E"/>
                </a:solidFill>
                <a:latin typeface="Arial" panose="020B0604020202020204" pitchFamily="34" charset="0"/>
                <a:ea typeface="MS PGothic"/>
                <a:cs typeface="Arial" panose="020B0604020202020204" pitchFamily="34" charset="0"/>
              </a:rPr>
              <a:t>unique</a:t>
            </a:r>
            <a:r>
              <a:rPr lang="en-US" sz="3600">
                <a:solidFill>
                  <a:schemeClr val="tx1">
                    <a:lumMod val="65000"/>
                    <a:lumOff val="35000"/>
                  </a:schemeClr>
                </a:solidFill>
                <a:latin typeface="Arial" panose="020B0604020202020204" pitchFamily="34" charset="0"/>
                <a:ea typeface="MS PGothic"/>
                <a:cs typeface="Arial" panose="020B0604020202020204" pitchFamily="34" charset="0"/>
              </a:rPr>
              <a:t>. Medicine affects friends differently.</a:t>
            </a:r>
          </a:p>
          <a:p>
            <a:pPr marL="0" indent="0" algn="ctr">
              <a:spcBef>
                <a:spcPts val="1200"/>
              </a:spcBef>
              <a:buNone/>
            </a:pPr>
            <a:endParaRPr lang="en-US" sz="4000">
              <a:solidFill>
                <a:schemeClr val="tx1">
                  <a:lumMod val="65000"/>
                  <a:lumOff val="35000"/>
                </a:schemeClr>
              </a:solidFill>
              <a:latin typeface="Arial" panose="020B0604020202020204" pitchFamily="34" charset="0"/>
              <a:ea typeface="MS PGothic"/>
              <a:cs typeface="Arial" panose="020B0604020202020204" pitchFamily="34" charset="0"/>
            </a:endParaRPr>
          </a:p>
          <a:p>
            <a:pPr marL="0" indent="0" algn="ctr">
              <a:spcBef>
                <a:spcPts val="1200"/>
              </a:spcBef>
              <a:buNone/>
            </a:pPr>
            <a:endParaRPr lang="en-US" sz="3600">
              <a:solidFill>
                <a:schemeClr val="tx1">
                  <a:lumMod val="65000"/>
                  <a:lumOff val="35000"/>
                </a:schemeClr>
              </a:solidFill>
              <a:latin typeface="Arial" panose="020B0604020202020204" pitchFamily="34" charset="0"/>
              <a:ea typeface="MS PGothic"/>
              <a:cs typeface="Arial" panose="020B0604020202020204" pitchFamily="34" charset="0"/>
            </a:endParaRPr>
          </a:p>
          <a:p>
            <a:pPr marL="0" indent="0" algn="ctr">
              <a:buNone/>
            </a:pPr>
            <a:endParaRPr lang="en-US" sz="4400">
              <a:solidFill>
                <a:srgbClr val="595959"/>
              </a:solidFill>
              <a:latin typeface="Arial" panose="020B0604020202020204" pitchFamily="34" charset="0"/>
              <a:cs typeface="Arial" panose="020B0604020202020204" pitchFamily="34" charset="0"/>
            </a:endParaRPr>
          </a:p>
          <a:p>
            <a:pPr algn="ctr"/>
            <a:endParaRPr lang="en-US" sz="4400">
              <a:latin typeface="Arial" panose="020B0604020202020204" pitchFamily="34" charset="0"/>
              <a:cs typeface="Arial" panose="020B0604020202020204" pitchFamily="34" charset="0"/>
            </a:endParaRPr>
          </a:p>
        </p:txBody>
      </p:sp>
      <p:pic>
        <p:nvPicPr>
          <p:cNvPr id="14" name="Picture 13" descr="Image of group of children and they all look and are unique.">
            <a:extLst>
              <a:ext uri="{FF2B5EF4-FFF2-40B4-BE49-F238E27FC236}">
                <a16:creationId xmlns:a16="http://schemas.microsoft.com/office/drawing/2014/main" id="{562D7072-F4A6-7567-0B09-19BEAD5E354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38481" y="2865106"/>
            <a:ext cx="905153" cy="1283944"/>
          </a:xfrm>
          <a:prstGeom prst="rect">
            <a:avLst/>
          </a:prstGeom>
        </p:spPr>
      </p:pic>
      <p:sp>
        <p:nvSpPr>
          <p:cNvPr id="10" name="Content Placeholder 2">
            <a:extLst>
              <a:ext uri="{FF2B5EF4-FFF2-40B4-BE49-F238E27FC236}">
                <a16:creationId xmlns:a16="http://schemas.microsoft.com/office/drawing/2014/main" id="{D79CCB67-74C4-FF24-CC0A-E3349DA3B1FF}"/>
              </a:ext>
            </a:extLst>
          </p:cNvPr>
          <p:cNvSpPr txBox="1">
            <a:spLocks noGrp="1"/>
          </p:cNvSpPr>
          <p:nvPr>
            <p:ph type="title" idx="4294967295"/>
          </p:nvPr>
        </p:nvSpPr>
        <p:spPr bwMode="auto">
          <a:xfrm>
            <a:off x="396577" y="4508186"/>
            <a:ext cx="8350845" cy="80809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1200"/>
              </a:spcBef>
              <a:spcAft>
                <a:spcPct val="0"/>
              </a:spcAft>
              <a:buClrTx/>
              <a:buSzTx/>
              <a:buFont typeface="Arial" charset="0"/>
              <a:buNone/>
              <a:tabLst/>
              <a:defRPr/>
            </a:pPr>
            <a:r>
              <a:rPr kumimoji="0" lang="en-US" sz="3600" b="0" i="0" u="none" strike="noStrike" kern="1200" cap="none" spc="0" normalizeH="0" baseline="0" noProof="0">
                <a:ln>
                  <a:noFill/>
                </a:ln>
                <a:solidFill>
                  <a:schemeClr val="tx1">
                    <a:lumMod val="65000"/>
                    <a:lumOff val="35000"/>
                  </a:schemeClr>
                </a:solidFill>
                <a:effectLst/>
                <a:uLnTx/>
                <a:uFillTx/>
                <a:latin typeface="Arial"/>
                <a:ea typeface="MS PGothic"/>
                <a:cs typeface="Arial"/>
              </a:rPr>
              <a:t>Only take medicine </a:t>
            </a:r>
            <a:r>
              <a:rPr kumimoji="0" lang="en-US" sz="3600" b="1" i="0" u="none" strike="noStrike" kern="1200" cap="none" spc="0" normalizeH="0" baseline="0" noProof="0">
                <a:ln>
                  <a:noFill/>
                </a:ln>
                <a:solidFill>
                  <a:srgbClr val="36647E"/>
                </a:solidFill>
                <a:effectLst/>
                <a:uLnTx/>
                <a:uFillTx/>
                <a:latin typeface="Arial"/>
                <a:ea typeface="MS PGothic"/>
                <a:cs typeface="Arial"/>
              </a:rPr>
              <a:t>meant for you</a:t>
            </a:r>
            <a:r>
              <a:rPr kumimoji="0" lang="en-US" sz="3600" b="0" i="0" u="none" strike="noStrike" kern="1200" cap="none" spc="0" normalizeH="0" baseline="0" noProof="0">
                <a:ln>
                  <a:noFill/>
                </a:ln>
                <a:solidFill>
                  <a:schemeClr val="tx1">
                    <a:lumMod val="65000"/>
                    <a:lumOff val="35000"/>
                  </a:schemeClr>
                </a:solidFill>
                <a:effectLst/>
                <a:uLnTx/>
                <a:uFillTx/>
                <a:latin typeface="Arial"/>
                <a:ea typeface="MS PGothic"/>
                <a:cs typeface="Arial"/>
              </a:rPr>
              <a:t>.</a:t>
            </a:r>
            <a:endParaRPr kumimoji="0" lang="en-US" sz="4000" b="0" i="0" u="none" strike="noStrike" kern="1200" cap="none" spc="0" normalizeH="0" baseline="0" noProof="0">
              <a:ln>
                <a:noFill/>
              </a:ln>
              <a:solidFill>
                <a:schemeClr val="tx1">
                  <a:lumMod val="65000"/>
                  <a:lumOff val="35000"/>
                </a:schemeClr>
              </a:solidFill>
              <a:effectLst/>
              <a:uLnTx/>
              <a:uFillTx/>
              <a:latin typeface="Arial"/>
              <a:ea typeface="MS PGothic"/>
              <a:cs typeface="Arial"/>
            </a:endParaRPr>
          </a:p>
          <a:p>
            <a:pPr marL="0" marR="0" lvl="0" indent="0" algn="ctr" defTabSz="914400" rtl="0" eaLnBrk="0" fontAlgn="base" latinLnBrk="0" hangingPunct="0">
              <a:lnSpc>
                <a:spcPct val="100000"/>
              </a:lnSpc>
              <a:spcBef>
                <a:spcPts val="1200"/>
              </a:spcBef>
              <a:spcAft>
                <a:spcPct val="0"/>
              </a:spcAft>
              <a:buClrTx/>
              <a:buSzTx/>
              <a:buFont typeface="Arial" charset="0"/>
              <a:buNone/>
              <a:tabLst/>
              <a:defRPr/>
            </a:pPr>
            <a:endParaRPr kumimoji="0" lang="en-US" sz="3600" b="0" i="0" u="none" strike="noStrike" kern="1200" cap="none" spc="0" normalizeH="0" baseline="0" noProof="0">
              <a:ln>
                <a:noFill/>
              </a:ln>
              <a:solidFill>
                <a:schemeClr val="tx1">
                  <a:lumMod val="65000"/>
                  <a:lumOff val="35000"/>
                </a:schemeClr>
              </a:solidFill>
              <a:effectLst/>
              <a:uLnTx/>
              <a:uFillTx/>
              <a:latin typeface="Arial"/>
              <a:ea typeface="MS PGothic"/>
              <a:cs typeface="Aria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4400" b="0" i="0" u="none" strike="noStrike" kern="1200" cap="none" spc="0" normalizeH="0" baseline="0" noProof="0">
              <a:ln>
                <a:noFill/>
              </a:ln>
              <a:solidFill>
                <a:srgbClr val="595959"/>
              </a:solidFill>
              <a:effectLst/>
              <a:uLnTx/>
              <a:uFillTx/>
              <a:latin typeface="+mn-lt"/>
              <a:ea typeface="MS PGothic" panose="020B0600070205080204" pitchFamily="34" charset="-128"/>
              <a:cs typeface="ＭＳ Ｐゴシック" charset="0"/>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4400" b="0" i="0" u="none" strike="noStrike" kern="1200" cap="none" spc="0" normalizeH="0" baseline="0" noProof="0">
              <a:ln>
                <a:noFill/>
              </a:ln>
              <a:solidFill>
                <a:schemeClr val="tx1"/>
              </a:solidFill>
              <a:effectLst/>
              <a:uLnTx/>
              <a:uFillTx/>
              <a:latin typeface="+mn-lt"/>
              <a:ea typeface="MS PGothic" panose="020B0600070205080204" pitchFamily="34" charset="-128"/>
              <a:cs typeface="ＭＳ Ｐゴシック" charset="0"/>
            </a:endParaRPr>
          </a:p>
        </p:txBody>
      </p:sp>
      <p:pic>
        <p:nvPicPr>
          <p:cNvPr id="4" name="Picture 3">
            <a:extLst>
              <a:ext uri="{FF2B5EF4-FFF2-40B4-BE49-F238E27FC236}">
                <a16:creationId xmlns:a16="http://schemas.microsoft.com/office/drawing/2014/main" id="{7479AE29-0531-615B-8E30-14E6C021AF27}"/>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075" y="2701322"/>
            <a:ext cx="1004857" cy="1551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70465E-2BA6-E874-2DF1-FC1FFA729A5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844" y="2621159"/>
            <a:ext cx="836250" cy="1608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CCC7BE-2AC2-47CE-AE5D-9200F87FCE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18743" y="2609090"/>
            <a:ext cx="935935" cy="1639819"/>
          </a:xfrm>
          <a:prstGeom prst="rect">
            <a:avLst/>
          </a:prstGeom>
        </p:spPr>
      </p:pic>
      <p:pic>
        <p:nvPicPr>
          <p:cNvPr id="9" name="Picture 8">
            <a:extLst>
              <a:ext uri="{FF2B5EF4-FFF2-40B4-BE49-F238E27FC236}">
                <a16:creationId xmlns:a16="http://schemas.microsoft.com/office/drawing/2014/main" id="{C8DDAA1F-BA36-DD83-2992-06EF5ADC499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285484" y="2856946"/>
            <a:ext cx="963407" cy="1155150"/>
          </a:xfrm>
          <a:prstGeom prst="rect">
            <a:avLst/>
          </a:prstGeom>
        </p:spPr>
      </p:pic>
    </p:spTree>
    <p:extLst>
      <p:ext uri="{BB962C8B-B14F-4D97-AF65-F5344CB8AC3E}">
        <p14:creationId xmlns:p14="http://schemas.microsoft.com/office/powerpoint/2010/main" val="186813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6DEB-E229-923D-7AFB-AAA4671787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356071-3CFD-69EB-3D0B-48C254BE1537}"/>
              </a:ext>
            </a:extLst>
          </p:cNvPr>
          <p:cNvSpPr>
            <a:spLocks noGrp="1"/>
          </p:cNvSpPr>
          <p:nvPr>
            <p:ph type="title" idx="4294967295"/>
          </p:nvPr>
        </p:nvSpPr>
        <p:spPr>
          <a:xfrm>
            <a:off x="2094051" y="2167485"/>
            <a:ext cx="4955893" cy="1563195"/>
          </a:xfrm>
          <a:prstGeom prst="roundRect">
            <a:avLst/>
          </a:prstGeom>
          <a:solidFill>
            <a:srgbClr val="48BAC8"/>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Round 6</a:t>
            </a:r>
          </a:p>
        </p:txBody>
      </p:sp>
      <p:pic>
        <p:nvPicPr>
          <p:cNvPr id="4" name="Picture 10">
            <a:extLst>
              <a:ext uri="{FF2B5EF4-FFF2-40B4-BE49-F238E27FC236}">
                <a16:creationId xmlns:a16="http://schemas.microsoft.com/office/drawing/2014/main" id="{4C6F9652-EFDB-08F2-F9A0-94BF0FA92BB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08" y="3110534"/>
            <a:ext cx="1915033" cy="2470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0EBD05-1A4C-5856-0D51-F72D17081A98}"/>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pic>
        <p:nvPicPr>
          <p:cNvPr id="7" name="Picture 6">
            <a:extLst>
              <a:ext uri="{FF2B5EF4-FFF2-40B4-BE49-F238E27FC236}">
                <a16:creationId xmlns:a16="http://schemas.microsoft.com/office/drawing/2014/main" id="{58C815D6-1C3F-AF60-81A1-BB72148F8FC9}"/>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4" name="Picture 13">
            <a:extLst>
              <a:ext uri="{FF2B5EF4-FFF2-40B4-BE49-F238E27FC236}">
                <a16:creationId xmlns:a16="http://schemas.microsoft.com/office/drawing/2014/main" id="{1B7CF544-F4FE-115A-14E8-AB183D61D6C6}"/>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pic>
        <p:nvPicPr>
          <p:cNvPr id="16" name="Picture 15">
            <a:extLst>
              <a:ext uri="{FF2B5EF4-FFF2-40B4-BE49-F238E27FC236}">
                <a16:creationId xmlns:a16="http://schemas.microsoft.com/office/drawing/2014/main" id="{A05B3430-4425-F857-DC2C-5036DB1FC003}"/>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pic>
        <p:nvPicPr>
          <p:cNvPr id="18" name="Picture 17">
            <a:extLst>
              <a:ext uri="{FF2B5EF4-FFF2-40B4-BE49-F238E27FC236}">
                <a16:creationId xmlns:a16="http://schemas.microsoft.com/office/drawing/2014/main" id="{3A093441-F815-4632-9F5E-81492438D6ED}"/>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spTree>
    <p:custDataLst>
      <p:tags r:id="rId1"/>
    </p:custDataLst>
    <p:extLst>
      <p:ext uri="{BB962C8B-B14F-4D97-AF65-F5344CB8AC3E}">
        <p14:creationId xmlns:p14="http://schemas.microsoft.com/office/powerpoint/2010/main" val="362213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itle 1">
            <a:extLst>
              <a:ext uri="{FF2B5EF4-FFF2-40B4-BE49-F238E27FC236}">
                <a16:creationId xmlns:a16="http://schemas.microsoft.com/office/drawing/2014/main" id="{8E6C7F2A-4F9A-F489-DE27-DD6C03AACB5C}"/>
              </a:ext>
            </a:extLst>
          </p:cNvPr>
          <p:cNvSpPr>
            <a:spLocks noGrp="1" noChangeArrowheads="1"/>
          </p:cNvSpPr>
          <p:nvPr>
            <p:ph type="title"/>
          </p:nvPr>
        </p:nvSpPr>
        <p:spPr>
          <a:xfrm>
            <a:off x="685800" y="1082675"/>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6: Opener Question</a:t>
            </a:r>
          </a:p>
        </p:txBody>
      </p:sp>
      <p:sp>
        <p:nvSpPr>
          <p:cNvPr id="54277" name="Rectangle 12">
            <a:extLst>
              <a:ext uri="{FF2B5EF4-FFF2-40B4-BE49-F238E27FC236}">
                <a16:creationId xmlns:a16="http://schemas.microsoft.com/office/drawing/2014/main" id="{165EA722-0B4A-BC41-BA18-794839E5E9E1}"/>
              </a:ext>
            </a:extLst>
          </p:cNvPr>
          <p:cNvSpPr>
            <a:spLocks noChangeArrowheads="1"/>
          </p:cNvSpPr>
          <p:nvPr/>
        </p:nvSpPr>
        <p:spPr bwMode="auto">
          <a:xfrm>
            <a:off x="990598" y="2466751"/>
            <a:ext cx="7162800" cy="1219200"/>
          </a:xfrm>
          <a:prstGeom prst="rect">
            <a:avLst/>
          </a:prstGeom>
          <a:solidFill>
            <a:schemeClr val="bg1">
              <a:alpha val="0"/>
            </a:scheme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Bef>
                <a:spcPct val="0"/>
              </a:spcBef>
              <a:buFontTx/>
              <a:buNone/>
            </a:pPr>
            <a:r>
              <a:rPr lang="en-US" altLang="en-US" sz="2800">
                <a:solidFill>
                  <a:srgbClr val="595959"/>
                </a:solidFill>
                <a:ea typeface="ヒラギノ角ゴ Pro W3" pitchFamily="-101" charset="-128"/>
                <a:cs typeface="Arial" panose="020B0604020202020204" pitchFamily="34" charset="0"/>
              </a:rPr>
              <a:t>Name </a:t>
            </a:r>
            <a:r>
              <a:rPr lang="en-US" altLang="en-US" sz="2800" b="1">
                <a:solidFill>
                  <a:srgbClr val="325E76"/>
                </a:solidFill>
                <a:ea typeface="ヒラギノ角ゴ Pro W3" pitchFamily="-101" charset="-128"/>
                <a:cs typeface="Arial" panose="020B0604020202020204" pitchFamily="34" charset="0"/>
              </a:rPr>
              <a:t>something</a:t>
            </a:r>
            <a:r>
              <a:rPr lang="en-US" altLang="en-US" sz="2800">
                <a:solidFill>
                  <a:srgbClr val="595959"/>
                </a:solidFill>
                <a:ea typeface="ヒラギノ角ゴ Pro W3" pitchFamily="-101" charset="-128"/>
                <a:cs typeface="Arial" panose="020B0604020202020204" pitchFamily="34" charset="0"/>
              </a:rPr>
              <a:t> that you </a:t>
            </a:r>
          </a:p>
          <a:p>
            <a:pPr algn="ctr" eaLnBrk="1" hangingPunct="1">
              <a:spcBef>
                <a:spcPct val="0"/>
              </a:spcBef>
              <a:buFontTx/>
              <a:buNone/>
            </a:pPr>
            <a:r>
              <a:rPr lang="en-US" altLang="en-US" sz="2800">
                <a:solidFill>
                  <a:srgbClr val="595959"/>
                </a:solidFill>
                <a:ea typeface="ヒラギノ角ゴ Pro W3" pitchFamily="-101" charset="-128"/>
                <a:cs typeface="Arial" panose="020B0604020202020204" pitchFamily="34" charset="0"/>
              </a:rPr>
              <a:t>should not share with others…</a:t>
            </a:r>
            <a:endParaRPr lang="en-US" altLang="en-US" sz="3600">
              <a:solidFill>
                <a:srgbClr val="595959"/>
              </a:solidFill>
              <a:ea typeface="ヒラギノ角ゴ Pro W3" pitchFamily="-101" charset="-128"/>
              <a:cs typeface="Arial" panose="020B0604020202020204" pitchFamily="34" charset="0"/>
            </a:endParaRPr>
          </a:p>
        </p:txBody>
      </p:sp>
      <p:grpSp>
        <p:nvGrpSpPr>
          <p:cNvPr id="2" name="Group 9" descr="medicine, toothbrushes, or underwear">
            <a:extLst>
              <a:ext uri="{FF2B5EF4-FFF2-40B4-BE49-F238E27FC236}">
                <a16:creationId xmlns:a16="http://schemas.microsoft.com/office/drawing/2014/main" id="{E6B08908-CB24-FF1E-D275-4688629B36AA}"/>
              </a:ext>
            </a:extLst>
          </p:cNvPr>
          <p:cNvGrpSpPr>
            <a:grpSpLocks/>
          </p:cNvGrpSpPr>
          <p:nvPr/>
        </p:nvGrpSpPr>
        <p:grpSpPr bwMode="auto">
          <a:xfrm>
            <a:off x="2014725" y="4068481"/>
            <a:ext cx="5114545" cy="1158204"/>
            <a:chOff x="1600199" y="3891197"/>
            <a:chExt cx="6172200" cy="1280671"/>
          </a:xfrm>
        </p:grpSpPr>
        <p:sp>
          <p:nvSpPr>
            <p:cNvPr id="54280" name="Freeform 6">
              <a:extLst>
                <a:ext uri="{FF2B5EF4-FFF2-40B4-BE49-F238E27FC236}">
                  <a16:creationId xmlns:a16="http://schemas.microsoft.com/office/drawing/2014/main" id="{6F3E0DB9-3019-9E9B-9048-6BC56B41CCFD}"/>
                </a:ext>
              </a:extLst>
            </p:cNvPr>
            <p:cNvSpPr>
              <a:spLocks noChangeArrowheads="1"/>
            </p:cNvSpPr>
            <p:nvPr/>
          </p:nvSpPr>
          <p:spPr bwMode="auto">
            <a:xfrm rot="10800000">
              <a:off x="1600199" y="3891197"/>
              <a:ext cx="6172200" cy="1143000"/>
            </a:xfrm>
            <a:prstGeom prst="roundRect">
              <a:avLst/>
            </a:prstGeom>
            <a:solidFill>
              <a:srgbClr val="36647E"/>
            </a:solidFill>
            <a:ln w="38100">
              <a:solidFill>
                <a:srgbClr val="48BAC8"/>
              </a:solidFill>
              <a:round/>
              <a:headEnd/>
              <a:tailEnd/>
            </a:ln>
          </p:spPr>
          <p:txBody>
            <a:bodyPr/>
            <a:lstStyle/>
            <a:p>
              <a:endParaRPr lang="en-US"/>
            </a:p>
          </p:txBody>
        </p:sp>
        <p:sp>
          <p:nvSpPr>
            <p:cNvPr id="54281" name="Rectangle 13">
              <a:extLst>
                <a:ext uri="{FF2B5EF4-FFF2-40B4-BE49-F238E27FC236}">
                  <a16:creationId xmlns:a16="http://schemas.microsoft.com/office/drawing/2014/main" id="{FCF38363-25F0-A3A4-1DA0-7F270359D919}"/>
                </a:ext>
              </a:extLst>
            </p:cNvPr>
            <p:cNvSpPr>
              <a:spLocks noChangeArrowheads="1"/>
            </p:cNvSpPr>
            <p:nvPr/>
          </p:nvSpPr>
          <p:spPr bwMode="auto">
            <a:xfrm>
              <a:off x="1828798" y="4197143"/>
              <a:ext cx="5715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sz="2800" b="1">
                  <a:solidFill>
                    <a:schemeClr val="bg1"/>
                  </a:solidFill>
                  <a:ea typeface="ヒラギノ角ゴ Pro W3" pitchFamily="-101" charset="-128"/>
                  <a:cs typeface="Arial" panose="020B0604020202020204" pitchFamily="34" charset="0"/>
                </a:rPr>
                <a:t>Medicine, toothbrushes, or underwear!</a:t>
              </a:r>
            </a:p>
            <a:p>
              <a:pPr algn="ctr">
                <a:spcBef>
                  <a:spcPct val="0"/>
                </a:spcBef>
                <a:buFontTx/>
                <a:buNone/>
              </a:pPr>
              <a:endParaRPr lang="en-US" altLang="en-US" sz="2600">
                <a:solidFill>
                  <a:schemeClr val="bg1"/>
                </a:solidFill>
                <a:ea typeface="ヒラギノ角ゴ Pro W3" pitchFamily="-101" charset="-128"/>
                <a:cs typeface="Arial" panose="020B0604020202020204" pitchFamily="34" charset="0"/>
              </a:endParaRPr>
            </a:p>
          </p:txBody>
        </p:sp>
      </p:grpSp>
      <p:grpSp>
        <p:nvGrpSpPr>
          <p:cNvPr id="6" name="Group 5">
            <a:extLst>
              <a:ext uri="{FF2B5EF4-FFF2-40B4-BE49-F238E27FC236}">
                <a16:creationId xmlns:a16="http://schemas.microsoft.com/office/drawing/2014/main" id="{728B1514-72B2-60C0-CFC0-A75419275189}"/>
              </a:ext>
              <a:ext uri="{C183D7F6-B498-43B3-948B-1728B52AA6E4}">
                <adec:decorative xmlns:adec="http://schemas.microsoft.com/office/drawing/2017/decorative" val="1"/>
              </a:ext>
            </a:extLst>
          </p:cNvPr>
          <p:cNvGrpSpPr/>
          <p:nvPr/>
        </p:nvGrpSpPr>
        <p:grpSpPr>
          <a:xfrm>
            <a:off x="6984252" y="3797991"/>
            <a:ext cx="995759" cy="1033698"/>
            <a:chOff x="4055178" y="4894328"/>
            <a:chExt cx="1109840" cy="1143001"/>
          </a:xfrm>
        </p:grpSpPr>
        <p:sp>
          <p:nvSpPr>
            <p:cNvPr id="5" name="Oval 4">
              <a:extLst>
                <a:ext uri="{FF2B5EF4-FFF2-40B4-BE49-F238E27FC236}">
                  <a16:creationId xmlns:a16="http://schemas.microsoft.com/office/drawing/2014/main" id="{B99F14C0-C573-93B1-AA39-6D42E6A9D027}"/>
                </a:ext>
              </a:extLst>
            </p:cNvPr>
            <p:cNvSpPr/>
            <p:nvPr/>
          </p:nvSpPr>
          <p:spPr>
            <a:xfrm>
              <a:off x="4055178" y="4894328"/>
              <a:ext cx="1109840" cy="1143001"/>
            </a:xfrm>
            <a:prstGeom prst="ellipse">
              <a:avLst/>
            </a:prstGeom>
            <a:solidFill>
              <a:srgbClr val="FAAF5C"/>
            </a:solidFill>
            <a:ln w="3810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a:extLst>
                <a:ext uri="{FF2B5EF4-FFF2-40B4-BE49-F238E27FC236}">
                  <a16:creationId xmlns:a16="http://schemas.microsoft.com/office/drawing/2014/main" id="{EADF05B9-1150-742D-192C-810435D7F2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7553" y="5211797"/>
              <a:ext cx="925093" cy="512728"/>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A0A5F51-3DAF-FFFA-687A-133524B14BDB}"/>
              </a:ext>
              <a:ext uri="{C183D7F6-B498-43B3-948B-1728B52AA6E4}">
                <adec:decorative xmlns:adec="http://schemas.microsoft.com/office/drawing/2017/decorative" val="1"/>
              </a:ext>
            </a:extLst>
          </p:cNvPr>
          <p:cNvGrpSpPr/>
          <p:nvPr/>
        </p:nvGrpSpPr>
        <p:grpSpPr>
          <a:xfrm>
            <a:off x="6126704" y="4921554"/>
            <a:ext cx="1097280" cy="1097280"/>
            <a:chOff x="5600876" y="4972050"/>
            <a:chExt cx="1085762" cy="1018657"/>
          </a:xfrm>
        </p:grpSpPr>
        <p:sp>
          <p:nvSpPr>
            <p:cNvPr id="4" name="Oval 3">
              <a:extLst>
                <a:ext uri="{FF2B5EF4-FFF2-40B4-BE49-F238E27FC236}">
                  <a16:creationId xmlns:a16="http://schemas.microsoft.com/office/drawing/2014/main" id="{3C77633F-47A2-CEBE-C2CB-0F835BE3B461}"/>
                </a:ext>
              </a:extLst>
            </p:cNvPr>
            <p:cNvSpPr/>
            <p:nvPr/>
          </p:nvSpPr>
          <p:spPr>
            <a:xfrm>
              <a:off x="5600876" y="4972050"/>
              <a:ext cx="1085762" cy="1018657"/>
            </a:xfrm>
            <a:prstGeom prst="ellipse">
              <a:avLst/>
            </a:prstGeom>
            <a:solidFill>
              <a:srgbClr val="48BAC8"/>
            </a:solidFill>
            <a:ln w="3810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a:extLst>
                <a:ext uri="{FF2B5EF4-FFF2-40B4-BE49-F238E27FC236}">
                  <a16:creationId xmlns:a16="http://schemas.microsoft.com/office/drawing/2014/main" id="{96E05DB0-1991-4C4F-03E3-2DD713EEB9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870" y="5224950"/>
              <a:ext cx="1012193" cy="680982"/>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0C7E9F6-E721-1488-0E84-27C16BC7E4D8}"/>
              </a:ext>
              <a:ext uri="{C183D7F6-B498-43B3-948B-1728B52AA6E4}">
                <adec:decorative xmlns:adec="http://schemas.microsoft.com/office/drawing/2017/decorative" val="1"/>
              </a:ext>
            </a:extLst>
          </p:cNvPr>
          <p:cNvGrpSpPr/>
          <p:nvPr/>
        </p:nvGrpSpPr>
        <p:grpSpPr>
          <a:xfrm>
            <a:off x="1296742" y="4585330"/>
            <a:ext cx="1097280" cy="1097280"/>
            <a:chOff x="6924719" y="4972050"/>
            <a:chExt cx="1085762" cy="1009717"/>
          </a:xfrm>
        </p:grpSpPr>
        <p:sp>
          <p:nvSpPr>
            <p:cNvPr id="3" name="Oval 2">
              <a:extLst>
                <a:ext uri="{FF2B5EF4-FFF2-40B4-BE49-F238E27FC236}">
                  <a16:creationId xmlns:a16="http://schemas.microsoft.com/office/drawing/2014/main" id="{1FF2E2BF-E6F8-C20B-6C1B-21BE231C75E3}"/>
                </a:ext>
              </a:extLst>
            </p:cNvPr>
            <p:cNvSpPr/>
            <p:nvPr/>
          </p:nvSpPr>
          <p:spPr>
            <a:xfrm>
              <a:off x="6924719" y="4972050"/>
              <a:ext cx="1085762" cy="1009717"/>
            </a:xfrm>
            <a:prstGeom prst="ellipse">
              <a:avLst/>
            </a:prstGeom>
            <a:solidFill>
              <a:srgbClr val="A2D183"/>
            </a:solidFill>
            <a:ln w="3810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82" name="Picture 10">
              <a:extLst>
                <a:ext uri="{FF2B5EF4-FFF2-40B4-BE49-F238E27FC236}">
                  <a16:creationId xmlns:a16="http://schemas.microsoft.com/office/drawing/2014/main" id="{C779BAF7-15A9-C86C-4BCF-86941F8E6C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0748" y="5095841"/>
              <a:ext cx="573703" cy="779900"/>
            </a:xfrm>
            <a:prstGeom prst="rect">
              <a:avLst/>
            </a:prstGeom>
            <a:noFill/>
            <a:ln w="38100">
              <a:noFill/>
            </a:ln>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itle 1">
            <a:extLst>
              <a:ext uri="{FF2B5EF4-FFF2-40B4-BE49-F238E27FC236}">
                <a16:creationId xmlns:a16="http://schemas.microsoft.com/office/drawing/2014/main" id="{27D236D5-7248-0F1B-E529-FD9F164BB2E0}"/>
              </a:ext>
            </a:extLst>
          </p:cNvPr>
          <p:cNvSpPr txBox="1">
            <a:spLocks noGrp="1"/>
          </p:cNvSpPr>
          <p:nvPr>
            <p:ph type="title" idx="4294967295"/>
          </p:nvPr>
        </p:nvSpPr>
        <p:spPr bwMode="auto">
          <a:xfrm>
            <a:off x="685800" y="609600"/>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6: Survey Question</a:t>
            </a:r>
          </a:p>
        </p:txBody>
      </p:sp>
      <p:sp>
        <p:nvSpPr>
          <p:cNvPr id="2061" name="Rectangle 13">
            <a:extLst>
              <a:ext uri="{FF2B5EF4-FFF2-40B4-BE49-F238E27FC236}">
                <a16:creationId xmlns:a16="http://schemas.microsoft.com/office/drawing/2014/main" id="{98B5EBF1-BF83-C7C1-E00D-DF3188A9311A}"/>
              </a:ext>
            </a:extLst>
          </p:cNvPr>
          <p:cNvSpPr>
            <a:spLocks noChangeArrowheads="1"/>
          </p:cNvSpPr>
          <p:nvPr/>
        </p:nvSpPr>
        <p:spPr bwMode="auto">
          <a:xfrm>
            <a:off x="1172471" y="1542049"/>
            <a:ext cx="6781800" cy="685800"/>
          </a:xfrm>
          <a:prstGeom prst="rect">
            <a:avLst/>
          </a:prstGeom>
          <a:solidFill>
            <a:schemeClr val="bg1">
              <a:alpha val="0"/>
            </a:schemeClr>
          </a:solidFill>
          <a:ln w="9525">
            <a:solidFill>
              <a:schemeClr val="bg1"/>
            </a:solidFill>
            <a:miter lim="800000"/>
            <a:headEnd/>
            <a:tailEnd/>
          </a:ln>
        </p:spPr>
        <p:txBody>
          <a:bodyPr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r>
              <a:rPr lang="en-US" altLang="en-US" sz="2800">
                <a:solidFill>
                  <a:srgbClr val="595959"/>
                </a:solidFill>
                <a:latin typeface="Arial"/>
                <a:cs typeface="Arial"/>
              </a:rPr>
              <a:t>List </a:t>
            </a:r>
            <a:r>
              <a:rPr lang="en-US" altLang="en-US" sz="2800" b="1">
                <a:solidFill>
                  <a:srgbClr val="325E76"/>
                </a:solidFill>
                <a:latin typeface="Arial"/>
                <a:cs typeface="Arial"/>
              </a:rPr>
              <a:t>two</a:t>
            </a:r>
            <a:r>
              <a:rPr lang="en-US" altLang="en-US" sz="2800">
                <a:solidFill>
                  <a:srgbClr val="595959"/>
                </a:solidFill>
                <a:latin typeface="Arial"/>
                <a:cs typeface="Arial"/>
              </a:rPr>
              <a:t> of the medication safety rules:</a:t>
            </a:r>
          </a:p>
        </p:txBody>
      </p:sp>
      <p:grpSp>
        <p:nvGrpSpPr>
          <p:cNvPr id="9" name="Group 8" descr="ask trusted adults for help with medicine">
            <a:extLst>
              <a:ext uri="{FF2B5EF4-FFF2-40B4-BE49-F238E27FC236}">
                <a16:creationId xmlns:a16="http://schemas.microsoft.com/office/drawing/2014/main" id="{C521B933-88E3-C5F9-A433-D7EB8D32779D}"/>
              </a:ext>
            </a:extLst>
          </p:cNvPr>
          <p:cNvGrpSpPr/>
          <p:nvPr/>
        </p:nvGrpSpPr>
        <p:grpSpPr>
          <a:xfrm>
            <a:off x="635577" y="2619411"/>
            <a:ext cx="4569504" cy="863020"/>
            <a:chOff x="2338885" y="3677052"/>
            <a:chExt cx="3529789" cy="731520"/>
          </a:xfrm>
        </p:grpSpPr>
        <p:grpSp>
          <p:nvGrpSpPr>
            <p:cNvPr id="13" name="Group 27">
              <a:extLst>
                <a:ext uri="{FF2B5EF4-FFF2-40B4-BE49-F238E27FC236}">
                  <a16:creationId xmlns:a16="http://schemas.microsoft.com/office/drawing/2014/main" id="{D4CA502D-CE21-A23F-94D1-828169BB93B7}"/>
                </a:ext>
              </a:extLst>
            </p:cNvPr>
            <p:cNvGrpSpPr>
              <a:grpSpLocks/>
            </p:cNvGrpSpPr>
            <p:nvPr/>
          </p:nvGrpSpPr>
          <p:grpSpPr bwMode="auto">
            <a:xfrm>
              <a:off x="2753618" y="3677052"/>
              <a:ext cx="3115056" cy="731520"/>
              <a:chOff x="2946725" y="3816500"/>
              <a:chExt cx="4958812" cy="938298"/>
            </a:xfrm>
            <a:solidFill>
              <a:srgbClr val="3B6680"/>
            </a:solidFill>
          </p:grpSpPr>
          <p:sp>
            <p:nvSpPr>
              <p:cNvPr id="15" name="Freeform 19">
                <a:extLst>
                  <a:ext uri="{FF2B5EF4-FFF2-40B4-BE49-F238E27FC236}">
                    <a16:creationId xmlns:a16="http://schemas.microsoft.com/office/drawing/2014/main" id="{148F0DE0-3CE6-1FEF-60C0-4B9CACFA7518}"/>
                  </a:ext>
                </a:extLst>
              </p:cNvPr>
              <p:cNvSpPr>
                <a:spLocks noChangeArrowheads="1"/>
              </p:cNvSpPr>
              <p:nvPr/>
            </p:nvSpPr>
            <p:spPr bwMode="auto">
              <a:xfrm>
                <a:off x="2946725" y="3816500"/>
                <a:ext cx="4320101"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6" name="Rectangle 58">
                <a:extLst>
                  <a:ext uri="{FF2B5EF4-FFF2-40B4-BE49-F238E27FC236}">
                    <a16:creationId xmlns:a16="http://schemas.microsoft.com/office/drawing/2014/main" id="{B8E9A64C-A2ED-2122-86CA-D0FBCE1D0EBD}"/>
                  </a:ext>
                </a:extLst>
              </p:cNvPr>
              <p:cNvSpPr>
                <a:spLocks noChangeArrowheads="1"/>
              </p:cNvSpPr>
              <p:nvPr/>
            </p:nvSpPr>
            <p:spPr bwMode="auto">
              <a:xfrm>
                <a:off x="3285913"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Ask trusted adults for help with medicine.</a:t>
                </a:r>
              </a:p>
            </p:txBody>
          </p:sp>
        </p:grpSp>
        <p:sp>
          <p:nvSpPr>
            <p:cNvPr id="14" name="Oval 13">
              <a:extLst>
                <a:ext uri="{FF2B5EF4-FFF2-40B4-BE49-F238E27FC236}">
                  <a16:creationId xmlns:a16="http://schemas.microsoft.com/office/drawing/2014/main" id="{D95C3B6C-807E-0551-EF8B-46578862D234}"/>
                </a:ext>
              </a:extLst>
            </p:cNvPr>
            <p:cNvSpPr/>
            <p:nvPr/>
          </p:nvSpPr>
          <p:spPr>
            <a:xfrm>
              <a:off x="2338885" y="3677052"/>
              <a:ext cx="629213" cy="722789"/>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17" name="Group 16" descr="only take medicines meant for you">
            <a:extLst>
              <a:ext uri="{FF2B5EF4-FFF2-40B4-BE49-F238E27FC236}">
                <a16:creationId xmlns:a16="http://schemas.microsoft.com/office/drawing/2014/main" id="{C16BE1E8-2E7F-3577-9013-9278F1FA90ED}"/>
              </a:ext>
            </a:extLst>
          </p:cNvPr>
          <p:cNvGrpSpPr/>
          <p:nvPr/>
        </p:nvGrpSpPr>
        <p:grpSpPr>
          <a:xfrm>
            <a:off x="635577" y="3736829"/>
            <a:ext cx="4542872" cy="895996"/>
            <a:chOff x="2360864" y="3647736"/>
            <a:chExt cx="3509217" cy="829627"/>
          </a:xfrm>
        </p:grpSpPr>
        <p:grpSp>
          <p:nvGrpSpPr>
            <p:cNvPr id="18" name="Group 27">
              <a:extLst>
                <a:ext uri="{FF2B5EF4-FFF2-40B4-BE49-F238E27FC236}">
                  <a16:creationId xmlns:a16="http://schemas.microsoft.com/office/drawing/2014/main" id="{23CFC6DD-445C-93F4-9D4E-9164D19A4DA8}"/>
                </a:ext>
              </a:extLst>
            </p:cNvPr>
            <p:cNvGrpSpPr>
              <a:grpSpLocks/>
            </p:cNvGrpSpPr>
            <p:nvPr/>
          </p:nvGrpSpPr>
          <p:grpSpPr bwMode="auto">
            <a:xfrm>
              <a:off x="2753618" y="3677054"/>
              <a:ext cx="3116463" cy="800309"/>
              <a:chOff x="2946725" y="3816500"/>
              <a:chExt cx="4961051" cy="1026531"/>
            </a:xfrm>
            <a:solidFill>
              <a:srgbClr val="3B6680"/>
            </a:solidFill>
          </p:grpSpPr>
          <p:sp>
            <p:nvSpPr>
              <p:cNvPr id="20" name="Freeform 19">
                <a:extLst>
                  <a:ext uri="{FF2B5EF4-FFF2-40B4-BE49-F238E27FC236}">
                    <a16:creationId xmlns:a16="http://schemas.microsoft.com/office/drawing/2014/main" id="{2543DAA4-6CC7-9D60-1739-A6BE51EB8FEE}"/>
                  </a:ext>
                </a:extLst>
              </p:cNvPr>
              <p:cNvSpPr>
                <a:spLocks noChangeArrowheads="1"/>
              </p:cNvSpPr>
              <p:nvPr/>
            </p:nvSpPr>
            <p:spPr bwMode="auto">
              <a:xfrm>
                <a:off x="2946725" y="3816500"/>
                <a:ext cx="4355090" cy="1026531"/>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1" name="Rectangle 58">
                <a:extLst>
                  <a:ext uri="{FF2B5EF4-FFF2-40B4-BE49-F238E27FC236}">
                    <a16:creationId xmlns:a16="http://schemas.microsoft.com/office/drawing/2014/main" id="{0F94D75D-4994-104C-5AA9-C26179046744}"/>
                  </a:ext>
                </a:extLst>
              </p:cNvPr>
              <p:cNvSpPr>
                <a:spLocks noChangeArrowheads="1"/>
              </p:cNvSpPr>
              <p:nvPr/>
            </p:nvSpPr>
            <p:spPr bwMode="auto">
              <a:xfrm>
                <a:off x="3288152" y="3816500"/>
                <a:ext cx="4619624" cy="998867"/>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Only take medicines meant for you.</a:t>
                </a:r>
              </a:p>
            </p:txBody>
          </p:sp>
        </p:grpSp>
        <p:sp>
          <p:nvSpPr>
            <p:cNvPr id="19" name="Oval 18">
              <a:extLst>
                <a:ext uri="{FF2B5EF4-FFF2-40B4-BE49-F238E27FC236}">
                  <a16:creationId xmlns:a16="http://schemas.microsoft.com/office/drawing/2014/main" id="{0A9B180C-36B7-12CE-65BD-BCDA499C1466}"/>
                </a:ext>
              </a:extLst>
            </p:cNvPr>
            <p:cNvSpPr/>
            <p:nvPr/>
          </p:nvSpPr>
          <p:spPr>
            <a:xfrm>
              <a:off x="2360864" y="3647736"/>
              <a:ext cx="607234"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grpSp>
        <p:nvGrpSpPr>
          <p:cNvPr id="22" name="Group 21" descr="keep medicine in safe places">
            <a:extLst>
              <a:ext uri="{FF2B5EF4-FFF2-40B4-BE49-F238E27FC236}">
                <a16:creationId xmlns:a16="http://schemas.microsoft.com/office/drawing/2014/main" id="{FE5B88A0-CF6A-7843-7048-9963F5680F4E}"/>
              </a:ext>
            </a:extLst>
          </p:cNvPr>
          <p:cNvGrpSpPr/>
          <p:nvPr/>
        </p:nvGrpSpPr>
        <p:grpSpPr>
          <a:xfrm>
            <a:off x="4961504" y="2584829"/>
            <a:ext cx="3917152" cy="897604"/>
            <a:chOff x="2360864" y="3647736"/>
            <a:chExt cx="3025869" cy="831116"/>
          </a:xfrm>
        </p:grpSpPr>
        <p:grpSp>
          <p:nvGrpSpPr>
            <p:cNvPr id="23" name="Group 27">
              <a:extLst>
                <a:ext uri="{FF2B5EF4-FFF2-40B4-BE49-F238E27FC236}">
                  <a16:creationId xmlns:a16="http://schemas.microsoft.com/office/drawing/2014/main" id="{C1768731-A3FC-EEE2-FDFE-AC27D112AE46}"/>
                </a:ext>
              </a:extLst>
            </p:cNvPr>
            <p:cNvGrpSpPr>
              <a:grpSpLocks/>
            </p:cNvGrpSpPr>
            <p:nvPr/>
          </p:nvGrpSpPr>
          <p:grpSpPr bwMode="auto">
            <a:xfrm>
              <a:off x="2753618" y="3677047"/>
              <a:ext cx="2633115" cy="801805"/>
              <a:chOff x="2946723" y="3816495"/>
              <a:chExt cx="4191616" cy="1028451"/>
            </a:xfrm>
            <a:solidFill>
              <a:srgbClr val="3B6680"/>
            </a:solidFill>
          </p:grpSpPr>
          <p:sp>
            <p:nvSpPr>
              <p:cNvPr id="25" name="Freeform 19">
                <a:extLst>
                  <a:ext uri="{FF2B5EF4-FFF2-40B4-BE49-F238E27FC236}">
                    <a16:creationId xmlns:a16="http://schemas.microsoft.com/office/drawing/2014/main" id="{2443A3D5-6CFF-C20D-EDC9-BCC7E49CBB00}"/>
                  </a:ext>
                </a:extLst>
              </p:cNvPr>
              <p:cNvSpPr>
                <a:spLocks noChangeArrowheads="1"/>
              </p:cNvSpPr>
              <p:nvPr/>
            </p:nvSpPr>
            <p:spPr bwMode="auto">
              <a:xfrm>
                <a:off x="2946723" y="3816495"/>
                <a:ext cx="3629404" cy="1028451"/>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6" name="Rectangle 58">
                <a:extLst>
                  <a:ext uri="{FF2B5EF4-FFF2-40B4-BE49-F238E27FC236}">
                    <a16:creationId xmlns:a16="http://schemas.microsoft.com/office/drawing/2014/main" id="{BBAF2CBD-03D6-389C-84DE-3ACAD242226D}"/>
                  </a:ext>
                </a:extLst>
              </p:cNvPr>
              <p:cNvSpPr>
                <a:spLocks noChangeArrowheads="1"/>
              </p:cNvSpPr>
              <p:nvPr/>
            </p:nvSpPr>
            <p:spPr bwMode="auto">
              <a:xfrm>
                <a:off x="3285915" y="3840397"/>
                <a:ext cx="38524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Keep medicine in safe places.</a:t>
                </a:r>
              </a:p>
            </p:txBody>
          </p:sp>
        </p:grpSp>
        <p:sp>
          <p:nvSpPr>
            <p:cNvPr id="24" name="Oval 23">
              <a:extLst>
                <a:ext uri="{FF2B5EF4-FFF2-40B4-BE49-F238E27FC236}">
                  <a16:creationId xmlns:a16="http://schemas.microsoft.com/office/drawing/2014/main" id="{8FB38518-3FEB-3CA5-103A-29E20BB40FF2}"/>
                </a:ext>
              </a:extLst>
            </p:cNvPr>
            <p:cNvSpPr/>
            <p:nvPr/>
          </p:nvSpPr>
          <p:spPr>
            <a:xfrm>
              <a:off x="2360864" y="3647736"/>
              <a:ext cx="607234"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grpSp>
      <p:grpSp>
        <p:nvGrpSpPr>
          <p:cNvPr id="27" name="Group 26" descr="share what you learned with family and friends">
            <a:extLst>
              <a:ext uri="{FF2B5EF4-FFF2-40B4-BE49-F238E27FC236}">
                <a16:creationId xmlns:a16="http://schemas.microsoft.com/office/drawing/2014/main" id="{30D33364-B74F-3613-CAA8-1E817008A634}"/>
              </a:ext>
            </a:extLst>
          </p:cNvPr>
          <p:cNvGrpSpPr/>
          <p:nvPr/>
        </p:nvGrpSpPr>
        <p:grpSpPr>
          <a:xfrm>
            <a:off x="4911429" y="3732925"/>
            <a:ext cx="3553458" cy="1459567"/>
            <a:chOff x="2360865" y="3636375"/>
            <a:chExt cx="2306679" cy="1351452"/>
          </a:xfrm>
        </p:grpSpPr>
        <p:grpSp>
          <p:nvGrpSpPr>
            <p:cNvPr id="28" name="Group 27">
              <a:extLst>
                <a:ext uri="{FF2B5EF4-FFF2-40B4-BE49-F238E27FC236}">
                  <a16:creationId xmlns:a16="http://schemas.microsoft.com/office/drawing/2014/main" id="{6833B08D-40D5-4AA1-04F0-5DDA4FFE0280}"/>
                </a:ext>
              </a:extLst>
            </p:cNvPr>
            <p:cNvGrpSpPr>
              <a:grpSpLocks/>
            </p:cNvGrpSpPr>
            <p:nvPr/>
          </p:nvGrpSpPr>
          <p:grpSpPr bwMode="auto">
            <a:xfrm>
              <a:off x="2753618" y="3636375"/>
              <a:ext cx="1913926" cy="1351452"/>
              <a:chOff x="2946725" y="3764321"/>
              <a:chExt cx="3046750" cy="1733464"/>
            </a:xfrm>
            <a:solidFill>
              <a:srgbClr val="3B6680"/>
            </a:solidFill>
          </p:grpSpPr>
          <p:sp>
            <p:nvSpPr>
              <p:cNvPr id="30" name="Freeform 19">
                <a:extLst>
                  <a:ext uri="{FF2B5EF4-FFF2-40B4-BE49-F238E27FC236}">
                    <a16:creationId xmlns:a16="http://schemas.microsoft.com/office/drawing/2014/main" id="{81B95434-1A19-96E4-0F30-3F966C57FCE8}"/>
                  </a:ext>
                </a:extLst>
              </p:cNvPr>
              <p:cNvSpPr>
                <a:spLocks noChangeArrowheads="1"/>
              </p:cNvSpPr>
              <p:nvPr/>
            </p:nvSpPr>
            <p:spPr bwMode="auto">
              <a:xfrm>
                <a:off x="2946725" y="3816499"/>
                <a:ext cx="3046749" cy="1653023"/>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31" name="Rectangle 58">
                <a:extLst>
                  <a:ext uri="{FF2B5EF4-FFF2-40B4-BE49-F238E27FC236}">
                    <a16:creationId xmlns:a16="http://schemas.microsoft.com/office/drawing/2014/main" id="{D07B9002-FD42-1A47-4220-EB05D2B2E02F}"/>
                  </a:ext>
                </a:extLst>
              </p:cNvPr>
              <p:cNvSpPr>
                <a:spLocks noChangeArrowheads="1"/>
              </p:cNvSpPr>
              <p:nvPr/>
            </p:nvSpPr>
            <p:spPr bwMode="auto">
              <a:xfrm>
                <a:off x="3193322" y="3764321"/>
                <a:ext cx="2800153" cy="1733464"/>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200">
                    <a:solidFill>
                      <a:schemeClr val="bg1"/>
                    </a:solidFill>
                    <a:ea typeface="ヒラギノ角ゴ Pro W3" pitchFamily="-101" charset="-128"/>
                    <a:cs typeface="Arial" panose="020B0604020202020204" pitchFamily="34" charset="0"/>
                  </a:rPr>
                  <a:t>Share what you learned with family and friends.</a:t>
                </a:r>
              </a:p>
            </p:txBody>
          </p:sp>
        </p:grpSp>
        <p:sp>
          <p:nvSpPr>
            <p:cNvPr id="29" name="Oval 28">
              <a:extLst>
                <a:ext uri="{FF2B5EF4-FFF2-40B4-BE49-F238E27FC236}">
                  <a16:creationId xmlns:a16="http://schemas.microsoft.com/office/drawing/2014/main" id="{D7587D11-66F2-869E-CC2D-17ED575FA4C2}"/>
                </a:ext>
              </a:extLst>
            </p:cNvPr>
            <p:cNvSpPr/>
            <p:nvPr/>
          </p:nvSpPr>
          <p:spPr>
            <a:xfrm>
              <a:off x="2360865" y="3647736"/>
              <a:ext cx="509103" cy="762001"/>
            </a:xfrm>
            <a:prstGeom prst="ellipse">
              <a:avLst/>
            </a:prstGeom>
            <a:solidFill>
              <a:srgbClr val="A9A8A9"/>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4</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4B6135B-710F-BD85-8623-31A98A16AC6C}"/>
              </a:ext>
            </a:extLst>
          </p:cNvPr>
          <p:cNvSpPr>
            <a:spLocks noGrp="1"/>
          </p:cNvSpPr>
          <p:nvPr>
            <p:ph type="title"/>
          </p:nvPr>
        </p:nvSpPr>
        <p:spPr>
          <a:xfrm>
            <a:off x="457200" y="304800"/>
            <a:ext cx="8229600" cy="1143000"/>
          </a:xfrm>
        </p:spPr>
        <p:txBody>
          <a:bodyPr/>
          <a:lstStyle/>
          <a:p>
            <a:r>
              <a:rPr lang="en-US" altLang="en-US" b="1" dirty="0">
                <a:solidFill>
                  <a:srgbClr val="36647E"/>
                </a:solidFill>
                <a:latin typeface="Arial" panose="020B0604020202020204" pitchFamily="34" charset="0"/>
                <a:cs typeface="Arial" panose="020B0604020202020204" pitchFamily="34" charset="0"/>
              </a:rPr>
              <a:t>Remember the </a:t>
            </a:r>
            <a:br>
              <a:rPr lang="en-US" altLang="en-US" b="1" dirty="0">
                <a:solidFill>
                  <a:srgbClr val="36647E"/>
                </a:solidFill>
                <a:latin typeface="Arial" panose="020B0604020202020204" pitchFamily="34" charset="0"/>
                <a:cs typeface="Arial" panose="020B0604020202020204" pitchFamily="34" charset="0"/>
              </a:rPr>
            </a:br>
            <a:r>
              <a:rPr lang="en-US" altLang="en-US" b="1" dirty="0">
                <a:solidFill>
                  <a:srgbClr val="36647E"/>
                </a:solidFill>
                <a:latin typeface="Arial" panose="020B0604020202020204" pitchFamily="34" charset="0"/>
                <a:cs typeface="Arial" panose="020B0604020202020204" pitchFamily="34" charset="0"/>
              </a:rPr>
              <a:t>Medication Safety Rules:</a:t>
            </a:r>
          </a:p>
        </p:txBody>
      </p:sp>
      <p:pic>
        <p:nvPicPr>
          <p:cNvPr id="3" name="Picture 2">
            <a:extLst>
              <a:ext uri="{FF2B5EF4-FFF2-40B4-BE49-F238E27FC236}">
                <a16:creationId xmlns:a16="http://schemas.microsoft.com/office/drawing/2014/main" id="{7B4EF88E-D96A-DC05-9698-7FF7E3BEC19F}"/>
              </a:ext>
              <a:ext uri="{C183D7F6-B498-43B3-948B-1728B52AA6E4}">
                <adec:decorative xmlns:adec="http://schemas.microsoft.com/office/drawing/2017/decorative" val="1"/>
              </a:ext>
            </a:extLst>
          </p:cNvPr>
          <p:cNvPicPr>
            <a:picLocks noChangeAspect="1"/>
          </p:cNvPicPr>
          <p:nvPr/>
        </p:nvPicPr>
        <p:blipFill>
          <a:blip r:embed="rId4"/>
          <a:srcRect t="-1" b="2495"/>
          <a:stretch/>
        </p:blipFill>
        <p:spPr>
          <a:xfrm rot="21407633">
            <a:off x="6416841" y="3377079"/>
            <a:ext cx="2359577" cy="2896799"/>
          </a:xfrm>
          <a:prstGeom prst="rect">
            <a:avLst/>
          </a:prstGeom>
        </p:spPr>
      </p:pic>
      <p:sp>
        <p:nvSpPr>
          <p:cNvPr id="6" name="Content Placeholder 5">
            <a:extLst>
              <a:ext uri="{FF2B5EF4-FFF2-40B4-BE49-F238E27FC236}">
                <a16:creationId xmlns:a16="http://schemas.microsoft.com/office/drawing/2014/main" id="{4E2B2F21-07AB-5E11-C417-77885203586C}"/>
              </a:ext>
            </a:extLst>
          </p:cNvPr>
          <p:cNvSpPr>
            <a:spLocks noGrp="1"/>
          </p:cNvSpPr>
          <p:nvPr>
            <p:ph idx="1"/>
          </p:nvPr>
        </p:nvSpPr>
        <p:spPr>
          <a:xfrm>
            <a:off x="596537" y="1960754"/>
            <a:ext cx="7712693" cy="3184525"/>
          </a:xfrm>
        </p:spPr>
        <p:txBody>
          <a:bodyPr/>
          <a:lstStyle/>
          <a:p>
            <a:pPr marL="742950" indent="-742950">
              <a:spcBef>
                <a:spcPct val="50000"/>
              </a:spcBef>
              <a:buFont typeface="+mj-lt"/>
              <a:buAutoNum type="arabicPeriod"/>
              <a:defRPr/>
            </a:pPr>
            <a:r>
              <a:rPr lang="en-US" altLang="en-US" sz="2800">
                <a:solidFill>
                  <a:srgbClr val="545454"/>
                </a:solidFill>
                <a:latin typeface="Arial" charset="0"/>
                <a:cs typeface="Arial" charset="0"/>
              </a:rPr>
              <a:t>Ask trusted adults for help with medicine.</a:t>
            </a:r>
          </a:p>
          <a:p>
            <a:pPr marL="742950" indent="-742950">
              <a:spcBef>
                <a:spcPct val="50000"/>
              </a:spcBef>
              <a:buFont typeface="+mj-lt"/>
              <a:buAutoNum type="arabicPeriod"/>
              <a:defRPr/>
            </a:pPr>
            <a:r>
              <a:rPr lang="en-US" altLang="en-US" sz="2800">
                <a:solidFill>
                  <a:srgbClr val="545454"/>
                </a:solidFill>
                <a:latin typeface="Arial" charset="0"/>
                <a:cs typeface="Arial" charset="0"/>
              </a:rPr>
              <a:t>Only take medicine that is meant for you.</a:t>
            </a:r>
          </a:p>
          <a:p>
            <a:pPr marL="742950" indent="-742950">
              <a:spcBef>
                <a:spcPct val="50000"/>
              </a:spcBef>
              <a:buFont typeface="+mj-lt"/>
              <a:buAutoNum type="arabicPeriod"/>
              <a:defRPr/>
            </a:pPr>
            <a:r>
              <a:rPr lang="en-US" altLang="en-US" sz="2800">
                <a:solidFill>
                  <a:srgbClr val="545454"/>
                </a:solidFill>
                <a:latin typeface="Arial" charset="0"/>
                <a:cs typeface="Arial" charset="0"/>
              </a:rPr>
              <a:t>Keep medicine in safe places.</a:t>
            </a:r>
          </a:p>
          <a:p>
            <a:pPr marL="742950" indent="-742950">
              <a:spcBef>
                <a:spcPct val="50000"/>
              </a:spcBef>
              <a:buFont typeface="+mj-lt"/>
              <a:buAutoNum type="arabicPeriod"/>
              <a:defRPr/>
            </a:pPr>
            <a:r>
              <a:rPr lang="en-US" altLang="en-US" sz="2800">
                <a:solidFill>
                  <a:srgbClr val="545454"/>
                </a:solidFill>
                <a:latin typeface="Arial" charset="0"/>
                <a:cs typeface="Arial" charset="0"/>
              </a:rPr>
              <a:t>Share what you learn today                            with family and friends.</a:t>
            </a:r>
          </a:p>
        </p:txBody>
      </p:sp>
      <p:sp>
        <p:nvSpPr>
          <p:cNvPr id="2" name="Speech Bubble: Rectangle with Corners Rounded 1">
            <a:extLst>
              <a:ext uri="{FF2B5EF4-FFF2-40B4-BE49-F238E27FC236}">
                <a16:creationId xmlns:a16="http://schemas.microsoft.com/office/drawing/2014/main" id="{87F30AC6-9307-976A-CBE7-547662E831CE}"/>
              </a:ext>
            </a:extLst>
          </p:cNvPr>
          <p:cNvSpPr/>
          <p:nvPr/>
        </p:nvSpPr>
        <p:spPr bwMode="auto">
          <a:xfrm>
            <a:off x="5066774" y="4943144"/>
            <a:ext cx="1638300" cy="715089"/>
          </a:xfrm>
          <a:prstGeom prst="wedgeRoundRectCallout">
            <a:avLst>
              <a:gd name="adj1" fmla="val 77350"/>
              <a:gd name="adj2" fmla="val -50234"/>
              <a:gd name="adj3" fmla="val 16667"/>
            </a:avLst>
          </a:prstGeom>
          <a:solidFill>
            <a:srgbClr val="545454"/>
          </a:solidFill>
          <a:ln w="9525" cap="flat" cmpd="sng" algn="ctr">
            <a:solidFill>
              <a:srgbClr val="54545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rPr>
              <a:t>Thank you for playing!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85027F3-8209-FB1A-7DC0-B02629637988}"/>
              </a:ext>
              <a:ext uri="{C183D7F6-B498-43B3-948B-1728B52AA6E4}">
                <adec:decorative xmlns:adec="http://schemas.microsoft.com/office/drawing/2017/decorative" val="1"/>
              </a:ext>
            </a:extLst>
          </p:cNvPr>
          <p:cNvSpPr/>
          <p:nvPr/>
        </p:nvSpPr>
        <p:spPr>
          <a:xfrm>
            <a:off x="4221571" y="2581157"/>
            <a:ext cx="4191000" cy="3078866"/>
          </a:xfrm>
          <a:prstGeom prst="roundRect">
            <a:avLst/>
          </a:prstGeom>
          <a:ln>
            <a:solidFill>
              <a:srgbClr val="48BAC8"/>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7AC9BAC-04A1-8167-4073-2B6B26430FC8}"/>
              </a:ext>
              <a:ext uri="{C183D7F6-B498-43B3-948B-1728B52AA6E4}">
                <adec:decorative xmlns:adec="http://schemas.microsoft.com/office/drawing/2017/decorative" val="1"/>
              </a:ext>
            </a:extLst>
          </p:cNvPr>
          <p:cNvSpPr/>
          <p:nvPr/>
        </p:nvSpPr>
        <p:spPr>
          <a:xfrm>
            <a:off x="806605" y="2581157"/>
            <a:ext cx="3119884" cy="2882096"/>
          </a:xfrm>
          <a:prstGeom prst="roundRect">
            <a:avLst/>
          </a:prstGeom>
          <a:ln>
            <a:solidFill>
              <a:srgbClr val="48BAC8"/>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itle 1">
            <a:extLst>
              <a:ext uri="{FF2B5EF4-FFF2-40B4-BE49-F238E27FC236}">
                <a16:creationId xmlns:a16="http://schemas.microsoft.com/office/drawing/2014/main" id="{CB451B92-B6F8-7B8D-C554-E2BD279F7FF5}"/>
              </a:ext>
            </a:extLst>
          </p:cNvPr>
          <p:cNvSpPr txBox="1">
            <a:spLocks noGrp="1" noChangeArrowheads="1"/>
          </p:cNvSpPr>
          <p:nvPr>
            <p:ph type="title" idx="4294967295"/>
          </p:nvPr>
        </p:nvSpPr>
        <p:spPr bwMode="auto">
          <a:xfrm>
            <a:off x="685800" y="381000"/>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6647E"/>
                </a:solidFill>
                <a:effectLst/>
                <a:uLnTx/>
                <a:uFillTx/>
                <a:latin typeface="Arial" panose="020B0604020202020204" pitchFamily="34" charset="0"/>
                <a:ea typeface="MS PGothic" panose="020B0600070205080204" pitchFamily="34" charset="-128"/>
                <a:cs typeface="Arial" panose="020B0604020202020204" pitchFamily="34" charset="0"/>
              </a:rPr>
              <a:t>Game Rules: How to Play</a:t>
            </a:r>
          </a:p>
        </p:txBody>
      </p:sp>
      <p:sp>
        <p:nvSpPr>
          <p:cNvPr id="5" name="Content Placeholder 2">
            <a:extLst>
              <a:ext uri="{FF2B5EF4-FFF2-40B4-BE49-F238E27FC236}">
                <a16:creationId xmlns:a16="http://schemas.microsoft.com/office/drawing/2014/main" id="{E5B25BD4-F7B5-41CB-9E34-B39CEBEC88E5}"/>
              </a:ext>
            </a:extLst>
          </p:cNvPr>
          <p:cNvSpPr txBox="1">
            <a:spLocks noChangeArrowheads="1"/>
          </p:cNvSpPr>
          <p:nvPr/>
        </p:nvSpPr>
        <p:spPr bwMode="auto">
          <a:xfrm>
            <a:off x="533400" y="13716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Aft>
                <a:spcPts val="1200"/>
              </a:spcAft>
              <a:buFontTx/>
              <a:buNone/>
            </a:pPr>
            <a:r>
              <a:rPr lang="en-US" altLang="en-US" sz="2400">
                <a:solidFill>
                  <a:srgbClr val="595959"/>
                </a:solidFill>
                <a:latin typeface="Arial" panose="020B0604020202020204" pitchFamily="34" charset="0"/>
                <a:cs typeface="Arial" panose="020B0604020202020204" pitchFamily="34" charset="0"/>
              </a:rPr>
              <a:t>This game includes six rounds. For each round:</a:t>
            </a:r>
          </a:p>
        </p:txBody>
      </p:sp>
      <p:sp>
        <p:nvSpPr>
          <p:cNvPr id="13" name="Oval 12">
            <a:extLst>
              <a:ext uri="{FF2B5EF4-FFF2-40B4-BE49-F238E27FC236}">
                <a16:creationId xmlns:a16="http://schemas.microsoft.com/office/drawing/2014/main" id="{8AE5E47C-8A21-EE7A-E300-EF8CA93323B5}"/>
              </a:ext>
              <a:ext uri="{C183D7F6-B498-43B3-948B-1728B52AA6E4}">
                <adec:decorative xmlns:adec="http://schemas.microsoft.com/office/drawing/2017/decorative" val="0"/>
              </a:ext>
            </a:extLst>
          </p:cNvPr>
          <p:cNvSpPr/>
          <p:nvPr/>
        </p:nvSpPr>
        <p:spPr>
          <a:xfrm>
            <a:off x="1953277" y="2123957"/>
            <a:ext cx="909666" cy="894040"/>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1</a:t>
            </a:r>
          </a:p>
        </p:txBody>
      </p:sp>
      <p:sp>
        <p:nvSpPr>
          <p:cNvPr id="10" name="Content Placeholder 2">
            <a:extLst>
              <a:ext uri="{FF2B5EF4-FFF2-40B4-BE49-F238E27FC236}">
                <a16:creationId xmlns:a16="http://schemas.microsoft.com/office/drawing/2014/main" id="{7DF3140E-FAC9-DC1D-FBE1-027FB8895605}"/>
              </a:ext>
            </a:extLst>
          </p:cNvPr>
          <p:cNvSpPr txBox="1">
            <a:spLocks/>
          </p:cNvSpPr>
          <p:nvPr/>
        </p:nvSpPr>
        <p:spPr bwMode="auto">
          <a:xfrm>
            <a:off x="923824" y="3171463"/>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Aft>
                <a:spcPts val="1200"/>
              </a:spcAft>
              <a:buFontTx/>
              <a:buNone/>
            </a:pPr>
            <a:r>
              <a:rPr lang="en-US" altLang="en-US" sz="2400">
                <a:solidFill>
                  <a:srgbClr val="595959"/>
                </a:solidFill>
                <a:ea typeface="ヒラギノ角ゴ Pro W3" pitchFamily="-101" charset="-128"/>
                <a:cs typeface="Arial" panose="020B0604020202020204" pitchFamily="34" charset="0"/>
              </a:rPr>
              <a:t>The host will ask an “opener” question to all teams. If you know the answer, raise your hand!</a:t>
            </a:r>
          </a:p>
        </p:txBody>
      </p:sp>
      <p:sp>
        <p:nvSpPr>
          <p:cNvPr id="14" name="Oval 13">
            <a:extLst>
              <a:ext uri="{FF2B5EF4-FFF2-40B4-BE49-F238E27FC236}">
                <a16:creationId xmlns:a16="http://schemas.microsoft.com/office/drawing/2014/main" id="{F2E47983-8576-C25F-41C9-6C3E9FCB2811}"/>
              </a:ext>
              <a:ext uri="{C183D7F6-B498-43B3-948B-1728B52AA6E4}">
                <adec:decorative xmlns:adec="http://schemas.microsoft.com/office/drawing/2017/decorative" val="0"/>
              </a:ext>
            </a:extLst>
          </p:cNvPr>
          <p:cNvSpPr/>
          <p:nvPr/>
        </p:nvSpPr>
        <p:spPr>
          <a:xfrm>
            <a:off x="5859884" y="2114306"/>
            <a:ext cx="909666" cy="894040"/>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2</a:t>
            </a:r>
          </a:p>
        </p:txBody>
      </p:sp>
      <p:sp>
        <p:nvSpPr>
          <p:cNvPr id="12" name="Content Placeholder 2">
            <a:extLst>
              <a:ext uri="{FF2B5EF4-FFF2-40B4-BE49-F238E27FC236}">
                <a16:creationId xmlns:a16="http://schemas.microsoft.com/office/drawing/2014/main" id="{981B9703-9982-B6BC-D17E-A29B64E12E57}"/>
              </a:ext>
            </a:extLst>
          </p:cNvPr>
          <p:cNvSpPr txBox="1">
            <a:spLocks/>
          </p:cNvSpPr>
          <p:nvPr/>
        </p:nvSpPr>
        <p:spPr bwMode="auto">
          <a:xfrm>
            <a:off x="4219217" y="3171463"/>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eaLnBrk="1" hangingPunct="1">
              <a:spcAft>
                <a:spcPts val="600"/>
              </a:spcAft>
              <a:buFontTx/>
              <a:buNone/>
            </a:pPr>
            <a:r>
              <a:rPr lang="en-US" altLang="en-US" sz="2000">
                <a:solidFill>
                  <a:srgbClr val="595959"/>
                </a:solidFill>
                <a:ea typeface="ヒラギノ角ゴ Pro W3" pitchFamily="-101" charset="-128"/>
                <a:cs typeface="Arial" panose="020B0604020202020204" pitchFamily="34" charset="0"/>
              </a:rPr>
              <a:t>The host will then ask a “survey” question to all teams.                        Do not shout the answer! </a:t>
            </a:r>
          </a:p>
          <a:p>
            <a:pPr algn="ctr" eaLnBrk="1" hangingPunct="1">
              <a:spcAft>
                <a:spcPts val="1200"/>
              </a:spcAft>
              <a:buFontTx/>
              <a:buNone/>
            </a:pPr>
            <a:r>
              <a:rPr lang="en-US" altLang="en-US" sz="2000">
                <a:solidFill>
                  <a:srgbClr val="595959"/>
                </a:solidFill>
                <a:ea typeface="ヒラギノ角ゴ Pro W3" pitchFamily="-101" charset="-128"/>
                <a:cs typeface="Arial" panose="020B0604020202020204" pitchFamily="34" charset="0"/>
              </a:rPr>
              <a:t>Write the answer on your team’s answer sheet. When you are finished, raise your hand. A facilitator will check your answers.   </a:t>
            </a:r>
          </a:p>
        </p:txBody>
      </p:sp>
    </p:spTree>
    <p:extLst>
      <p:ext uri="{BB962C8B-B14F-4D97-AF65-F5344CB8AC3E}">
        <p14:creationId xmlns:p14="http://schemas.microsoft.com/office/powerpoint/2010/main" val="165937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2DF536-3D4B-ABE2-4AA6-5C45F9F5D4FF}"/>
              </a:ext>
              <a:ext uri="{C183D7F6-B498-43B3-948B-1728B52AA6E4}">
                <adec:decorative xmlns:adec="http://schemas.microsoft.com/office/drawing/2017/decorative" val="1"/>
              </a:ext>
            </a:extLst>
          </p:cNvPr>
          <p:cNvSpPr/>
          <p:nvPr/>
        </p:nvSpPr>
        <p:spPr>
          <a:xfrm>
            <a:off x="5527852" y="1841339"/>
            <a:ext cx="3058932" cy="3873661"/>
          </a:xfrm>
          <a:prstGeom prst="roundRect">
            <a:avLst/>
          </a:prstGeom>
          <a:ln>
            <a:solidFill>
              <a:srgbClr val="48BAC8"/>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5447738-567B-0D94-224B-28C2BC0CEBB9}"/>
              </a:ext>
              <a:ext uri="{C183D7F6-B498-43B3-948B-1728B52AA6E4}">
                <adec:decorative xmlns:adec="http://schemas.microsoft.com/office/drawing/2017/decorative" val="1"/>
              </a:ext>
            </a:extLst>
          </p:cNvPr>
          <p:cNvSpPr/>
          <p:nvPr/>
        </p:nvSpPr>
        <p:spPr>
          <a:xfrm>
            <a:off x="3039721" y="1841339"/>
            <a:ext cx="2430764" cy="2806861"/>
          </a:xfrm>
          <a:prstGeom prst="roundRect">
            <a:avLst/>
          </a:prstGeom>
          <a:ln>
            <a:solidFill>
              <a:srgbClr val="48BAC8"/>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CD76CF3-CF80-A71E-907B-7B8C202E2565}"/>
              </a:ext>
              <a:ext uri="{C183D7F6-B498-43B3-948B-1728B52AA6E4}">
                <adec:decorative xmlns:adec="http://schemas.microsoft.com/office/drawing/2017/decorative" val="1"/>
              </a:ext>
            </a:extLst>
          </p:cNvPr>
          <p:cNvSpPr/>
          <p:nvPr/>
        </p:nvSpPr>
        <p:spPr>
          <a:xfrm>
            <a:off x="473508" y="1841339"/>
            <a:ext cx="2501900" cy="2579266"/>
          </a:xfrm>
          <a:prstGeom prst="roundRect">
            <a:avLst/>
          </a:prstGeom>
          <a:ln>
            <a:solidFill>
              <a:srgbClr val="48BAC8"/>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459" name="Title 1">
            <a:extLst>
              <a:ext uri="{FF2B5EF4-FFF2-40B4-BE49-F238E27FC236}">
                <a16:creationId xmlns:a16="http://schemas.microsoft.com/office/drawing/2014/main" id="{D6AA916E-8AB3-39A9-FF59-3FF9A60407AF}"/>
              </a:ext>
            </a:extLst>
          </p:cNvPr>
          <p:cNvSpPr>
            <a:spLocks noGrp="1" noChangeArrowheads="1"/>
          </p:cNvSpPr>
          <p:nvPr>
            <p:ph type="title"/>
          </p:nvPr>
        </p:nvSpPr>
        <p:spPr>
          <a:xfrm>
            <a:off x="685800" y="381000"/>
            <a:ext cx="7772400" cy="1143000"/>
          </a:xfrm>
        </p:spPr>
        <p:txBody>
          <a:bodyPr/>
          <a:lstStyle/>
          <a:p>
            <a:pPr eaLnBrk="1" hangingPunct="1"/>
            <a:r>
              <a:rPr lang="en-US" altLang="en-US" sz="3600" b="1">
                <a:solidFill>
                  <a:srgbClr val="36647E"/>
                </a:solidFill>
                <a:latin typeface="Arial" panose="020B0604020202020204" pitchFamily="34" charset="0"/>
                <a:cs typeface="Arial" panose="020B0604020202020204" pitchFamily="34" charset="0"/>
              </a:rPr>
              <a:t>Game Rules: Scoring</a:t>
            </a:r>
          </a:p>
        </p:txBody>
      </p:sp>
      <p:sp>
        <p:nvSpPr>
          <p:cNvPr id="5" name="Oval 4">
            <a:extLst>
              <a:ext uri="{FF2B5EF4-FFF2-40B4-BE49-F238E27FC236}">
                <a16:creationId xmlns:a16="http://schemas.microsoft.com/office/drawing/2014/main" id="{23A4BA2E-151D-21B7-B581-40A06300FDBF}"/>
              </a:ext>
            </a:extLst>
          </p:cNvPr>
          <p:cNvSpPr/>
          <p:nvPr/>
        </p:nvSpPr>
        <p:spPr>
          <a:xfrm>
            <a:off x="1303734" y="1409800"/>
            <a:ext cx="807727"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4AA9B8A9-F13B-20E6-A3FA-D070BA4A1784}"/>
              </a:ext>
            </a:extLst>
          </p:cNvPr>
          <p:cNvSpPr txBox="1"/>
          <p:nvPr/>
        </p:nvSpPr>
        <p:spPr>
          <a:xfrm>
            <a:off x="532123" y="2260754"/>
            <a:ext cx="2561920" cy="400110"/>
          </a:xfrm>
          <a:prstGeom prst="rect">
            <a:avLst/>
          </a:prstGeom>
          <a:noFill/>
        </p:spPr>
        <p:txBody>
          <a:bodyPr wrap="none" rtlCol="0">
            <a:spAutoFit/>
          </a:bodyPr>
          <a:lstStyle/>
          <a:p>
            <a:r>
              <a:rPr lang="en-US" altLang="en-US" sz="2000" b="1">
                <a:solidFill>
                  <a:srgbClr val="36647E"/>
                </a:solidFill>
                <a:cs typeface="Arial" panose="020B0604020202020204" pitchFamily="34" charset="0"/>
              </a:rPr>
              <a:t>Opener Questions: </a:t>
            </a:r>
          </a:p>
        </p:txBody>
      </p:sp>
      <p:sp>
        <p:nvSpPr>
          <p:cNvPr id="19460" name="Content Placeholder 2">
            <a:extLst>
              <a:ext uri="{FF2B5EF4-FFF2-40B4-BE49-F238E27FC236}">
                <a16:creationId xmlns:a16="http://schemas.microsoft.com/office/drawing/2014/main" id="{64592552-3856-A896-A210-762F372C0EF5}"/>
              </a:ext>
            </a:extLst>
          </p:cNvPr>
          <p:cNvSpPr>
            <a:spLocks noGrp="1" noChangeArrowheads="1"/>
          </p:cNvSpPr>
          <p:nvPr>
            <p:ph idx="1"/>
          </p:nvPr>
        </p:nvSpPr>
        <p:spPr>
          <a:xfrm>
            <a:off x="442355" y="2676499"/>
            <a:ext cx="2590800" cy="1712232"/>
          </a:xfrm>
        </p:spPr>
        <p:txBody>
          <a:bodyPr/>
          <a:lstStyle/>
          <a:p>
            <a:pPr marL="114300" lvl="1" indent="0" eaLnBrk="1" hangingPunct="1">
              <a:spcBef>
                <a:spcPct val="0"/>
              </a:spcBef>
              <a:buFontTx/>
              <a:buNone/>
            </a:pPr>
            <a:r>
              <a:rPr lang="en-US" altLang="en-US" sz="1800">
                <a:solidFill>
                  <a:srgbClr val="595959"/>
                </a:solidFill>
                <a:latin typeface="Arial" panose="020B0604020202020204" pitchFamily="34" charset="0"/>
                <a:cs typeface="Arial" panose="020B0604020202020204" pitchFamily="34" charset="0"/>
              </a:rPr>
              <a:t>First to answer correctly or individual with the closest answer earns 1 point for their team.</a:t>
            </a:r>
          </a:p>
        </p:txBody>
      </p:sp>
      <p:sp>
        <p:nvSpPr>
          <p:cNvPr id="6" name="Oval 5">
            <a:extLst>
              <a:ext uri="{FF2B5EF4-FFF2-40B4-BE49-F238E27FC236}">
                <a16:creationId xmlns:a16="http://schemas.microsoft.com/office/drawing/2014/main" id="{78E8BB68-BFB4-E550-C1FB-94BDB2095D16}"/>
              </a:ext>
            </a:extLst>
          </p:cNvPr>
          <p:cNvSpPr/>
          <p:nvPr/>
        </p:nvSpPr>
        <p:spPr>
          <a:xfrm>
            <a:off x="3816070" y="1409800"/>
            <a:ext cx="807727"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920C4F96-8960-7DC3-57F7-EB2595E5E61B}"/>
              </a:ext>
            </a:extLst>
          </p:cNvPr>
          <p:cNvSpPr txBox="1"/>
          <p:nvPr/>
        </p:nvSpPr>
        <p:spPr>
          <a:xfrm>
            <a:off x="3064308" y="2260754"/>
            <a:ext cx="2377574" cy="400110"/>
          </a:xfrm>
          <a:prstGeom prst="rect">
            <a:avLst/>
          </a:prstGeom>
          <a:noFill/>
        </p:spPr>
        <p:txBody>
          <a:bodyPr wrap="none" rtlCol="0">
            <a:spAutoFit/>
          </a:bodyPr>
          <a:lstStyle/>
          <a:p>
            <a:r>
              <a:rPr lang="en-US" altLang="en-US" sz="2000" b="1">
                <a:solidFill>
                  <a:srgbClr val="36647E"/>
                </a:solidFill>
                <a:cs typeface="Arial" panose="020B0604020202020204" pitchFamily="34" charset="0"/>
              </a:rPr>
              <a:t>Survey Question: </a:t>
            </a:r>
          </a:p>
        </p:txBody>
      </p:sp>
      <p:sp>
        <p:nvSpPr>
          <p:cNvPr id="9" name="Content Placeholder 2">
            <a:extLst>
              <a:ext uri="{FF2B5EF4-FFF2-40B4-BE49-F238E27FC236}">
                <a16:creationId xmlns:a16="http://schemas.microsoft.com/office/drawing/2014/main" id="{22590414-485F-00D6-2EC6-DAA419611F57}"/>
              </a:ext>
            </a:extLst>
          </p:cNvPr>
          <p:cNvSpPr txBox="1">
            <a:spLocks/>
          </p:cNvSpPr>
          <p:nvPr/>
        </p:nvSpPr>
        <p:spPr bwMode="auto">
          <a:xfrm>
            <a:off x="3064308" y="2676499"/>
            <a:ext cx="2561920" cy="1908175"/>
          </a:xfrm>
          <a:prstGeom prst="rect">
            <a:avLst/>
          </a:prstGeom>
          <a:noFill/>
          <a:ln w="9525">
            <a:noFill/>
            <a:miter lim="800000"/>
            <a:headEnd/>
            <a:tailEnd/>
          </a:ln>
        </p:spPr>
        <p:txBody>
          <a:bodyPr/>
          <a:lstStyle/>
          <a:p>
            <a:pPr marL="0" lvl="1" eaLnBrk="1" hangingPunct="1">
              <a:defRPr/>
            </a:pPr>
            <a:r>
              <a:rPr lang="en-US" sz="1800" kern="0">
                <a:solidFill>
                  <a:srgbClr val="595959"/>
                </a:solidFill>
                <a:latin typeface="Arial" panose="020B0604020202020204" pitchFamily="34" charset="0"/>
                <a:ea typeface="Arial" pitchFamily="-101" charset="0"/>
                <a:cs typeface="Arial" panose="020B0604020202020204" pitchFamily="34" charset="0"/>
              </a:rPr>
              <a:t>If ALL answers are correct: 2 points/round</a:t>
            </a:r>
          </a:p>
          <a:p>
            <a:pPr marL="0" lvl="1" eaLnBrk="1" hangingPunct="1">
              <a:defRPr/>
            </a:pPr>
            <a:endParaRPr lang="en-US" sz="1800" kern="0">
              <a:solidFill>
                <a:srgbClr val="595959"/>
              </a:solidFill>
              <a:latin typeface="Arial" panose="020B0604020202020204" pitchFamily="34" charset="0"/>
              <a:ea typeface="Arial" pitchFamily="-101" charset="0"/>
              <a:cs typeface="Arial" panose="020B0604020202020204" pitchFamily="34" charset="0"/>
            </a:endParaRPr>
          </a:p>
          <a:p>
            <a:pPr marL="0" lvl="1" eaLnBrk="1" hangingPunct="1">
              <a:defRPr/>
            </a:pPr>
            <a:r>
              <a:rPr lang="en-US" sz="1800" kern="0">
                <a:solidFill>
                  <a:srgbClr val="595959"/>
                </a:solidFill>
                <a:latin typeface="Arial" panose="020B0604020202020204" pitchFamily="34" charset="0"/>
                <a:ea typeface="Arial" pitchFamily="-101" charset="0"/>
                <a:cs typeface="Arial" panose="020B0604020202020204" pitchFamily="34" charset="0"/>
              </a:rPr>
              <a:t>If SOME answers are correct: 1 point/round</a:t>
            </a:r>
          </a:p>
        </p:txBody>
      </p:sp>
      <p:sp>
        <p:nvSpPr>
          <p:cNvPr id="7" name="Oval 6">
            <a:extLst>
              <a:ext uri="{FF2B5EF4-FFF2-40B4-BE49-F238E27FC236}">
                <a16:creationId xmlns:a16="http://schemas.microsoft.com/office/drawing/2014/main" id="{4E72ECE9-1650-663B-475A-C6DBCEA570EB}"/>
              </a:ext>
            </a:extLst>
          </p:cNvPr>
          <p:cNvSpPr/>
          <p:nvPr/>
        </p:nvSpPr>
        <p:spPr>
          <a:xfrm>
            <a:off x="6588369" y="1409800"/>
            <a:ext cx="807727"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9BF9EB8D-79B4-AD28-5420-A3EBA7C7E36B}"/>
              </a:ext>
            </a:extLst>
          </p:cNvPr>
          <p:cNvSpPr txBox="1"/>
          <p:nvPr/>
        </p:nvSpPr>
        <p:spPr>
          <a:xfrm>
            <a:off x="5757457" y="2254618"/>
            <a:ext cx="2599722" cy="400110"/>
          </a:xfrm>
          <a:prstGeom prst="rect">
            <a:avLst/>
          </a:prstGeom>
          <a:noFill/>
        </p:spPr>
        <p:txBody>
          <a:bodyPr wrap="square" rtlCol="0">
            <a:spAutoFit/>
          </a:bodyPr>
          <a:lstStyle/>
          <a:p>
            <a:pPr algn="ctr"/>
            <a:r>
              <a:rPr lang="en-US" altLang="en-US" sz="2000" b="1">
                <a:solidFill>
                  <a:srgbClr val="36647E"/>
                </a:solidFill>
                <a:cs typeface="Arial" panose="020B0604020202020204" pitchFamily="34" charset="0"/>
              </a:rPr>
              <a:t>Keep in Mind:</a:t>
            </a:r>
          </a:p>
        </p:txBody>
      </p:sp>
      <p:sp>
        <p:nvSpPr>
          <p:cNvPr id="19466" name="Content Placeholder 2">
            <a:extLst>
              <a:ext uri="{FF2B5EF4-FFF2-40B4-BE49-F238E27FC236}">
                <a16:creationId xmlns:a16="http://schemas.microsoft.com/office/drawing/2014/main" id="{1609723E-3689-5BD8-7F90-626F177CD2DA}"/>
              </a:ext>
            </a:extLst>
          </p:cNvPr>
          <p:cNvSpPr txBox="1">
            <a:spLocks/>
          </p:cNvSpPr>
          <p:nvPr/>
        </p:nvSpPr>
        <p:spPr bwMode="auto">
          <a:xfrm>
            <a:off x="5203371" y="2676499"/>
            <a:ext cx="338341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6400" indent="-6350">
              <a:spcBef>
                <a:spcPct val="20000"/>
              </a:spcBef>
              <a:buChar char="•"/>
              <a:defRPr sz="3200">
                <a:solidFill>
                  <a:schemeClr val="tx1"/>
                </a:solidFill>
                <a:latin typeface="Arial" panose="020B0604020202020204" pitchFamily="34" charset="0"/>
                <a:ea typeface="Osaka" pitchFamily="-101" charset="-128"/>
              </a:defRPr>
            </a:lvl1pPr>
            <a:lvl2pPr marL="635000" indent="-234950">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400050" lvl="1" indent="0" eaLnBrk="1" hangingPunct="1">
              <a:spcBef>
                <a:spcPct val="0"/>
              </a:spcBef>
              <a:spcAft>
                <a:spcPts val="600"/>
              </a:spcAft>
              <a:buNone/>
            </a:pPr>
            <a:r>
              <a:rPr lang="en-US" altLang="en-US" sz="1800">
                <a:solidFill>
                  <a:srgbClr val="595959"/>
                </a:solidFill>
                <a:ea typeface="ヒラギノ角ゴ Pro W3" pitchFamily="-101" charset="-128"/>
                <a:cs typeface="Arial" panose="020B0604020202020204" pitchFamily="34" charset="0"/>
              </a:rPr>
              <a:t>Multiple answers may exist for a question. Your answers do not have to exactly match the answers in the slide, but they must correctly answer the question.</a:t>
            </a:r>
          </a:p>
          <a:p>
            <a:pPr marL="400050" lvl="1" indent="0" eaLnBrk="1" hangingPunct="1">
              <a:spcBef>
                <a:spcPct val="0"/>
              </a:spcBef>
              <a:buNone/>
            </a:pPr>
            <a:r>
              <a:rPr lang="en-US" altLang="en-US" sz="1800">
                <a:solidFill>
                  <a:srgbClr val="595959"/>
                </a:solidFill>
                <a:ea typeface="ヒラギノ角ゴ Pro W3" pitchFamily="-101" charset="-128"/>
                <a:cs typeface="Arial" panose="020B0604020202020204" pitchFamily="34" charset="0"/>
              </a:rPr>
              <a:t>The facilitator will use their judgement to determine if your answer earns points.</a:t>
            </a:r>
          </a:p>
          <a:p>
            <a:pPr lvl="1" eaLnBrk="1" hangingPunct="1">
              <a:spcBef>
                <a:spcPct val="0"/>
              </a:spcBef>
              <a:buFontTx/>
              <a:buNone/>
            </a:pPr>
            <a:endParaRPr lang="en-US" altLang="en-US" sz="2000">
              <a:solidFill>
                <a:srgbClr val="7F7F7F"/>
              </a:solidFill>
              <a:ea typeface="ヒラギノ角ゴ Pro W3" pitchFamily="-101" charset="-128"/>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556F2C3-BC48-D313-7211-A0EB75FD9A5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21" y="2198141"/>
            <a:ext cx="1915032" cy="3452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801FFD7-D781-F173-DD27-53AFC19FB7F2}"/>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sp>
        <p:nvSpPr>
          <p:cNvPr id="2" name="Title 1">
            <a:extLst>
              <a:ext uri="{FF2B5EF4-FFF2-40B4-BE49-F238E27FC236}">
                <a16:creationId xmlns:a16="http://schemas.microsoft.com/office/drawing/2014/main" id="{7E31AC43-7C0E-F1DB-0B2B-BD5FCCFBE9AD}"/>
              </a:ext>
            </a:extLst>
          </p:cNvPr>
          <p:cNvSpPr>
            <a:spLocks noGrp="1"/>
          </p:cNvSpPr>
          <p:nvPr>
            <p:ph type="title" idx="4294967295"/>
          </p:nvPr>
        </p:nvSpPr>
        <p:spPr>
          <a:xfrm>
            <a:off x="2094053" y="2030701"/>
            <a:ext cx="4955894" cy="1519177"/>
          </a:xfrm>
          <a:prstGeom prst="roundRect">
            <a:avLst/>
          </a:prstGeom>
          <a:solidFill>
            <a:srgbClr val="A3D183"/>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25E76"/>
                </a:solidFill>
                <a:effectLst/>
                <a:uLnTx/>
                <a:uFillTx/>
                <a:latin typeface="Arial" panose="020B0604020202020204" pitchFamily="34" charset="0"/>
                <a:ea typeface="+mn-ea"/>
                <a:cs typeface="Arial" panose="020B0604020202020204" pitchFamily="34" charset="0"/>
              </a:rPr>
              <a:t>Round 1</a:t>
            </a:r>
          </a:p>
        </p:txBody>
      </p:sp>
      <p:pic>
        <p:nvPicPr>
          <p:cNvPr id="8" name="Picture 7">
            <a:extLst>
              <a:ext uri="{FF2B5EF4-FFF2-40B4-BE49-F238E27FC236}">
                <a16:creationId xmlns:a16="http://schemas.microsoft.com/office/drawing/2014/main" id="{640484AD-765C-A651-226B-F3CC96649E88}"/>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pic>
        <p:nvPicPr>
          <p:cNvPr id="9" name="Picture 8">
            <a:extLst>
              <a:ext uri="{FF2B5EF4-FFF2-40B4-BE49-F238E27FC236}">
                <a16:creationId xmlns:a16="http://schemas.microsoft.com/office/drawing/2014/main" id="{C05BC4F3-FD50-EBE4-4DBA-F4CE80B8370E}"/>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pic>
        <p:nvPicPr>
          <p:cNvPr id="10" name="Picture 9">
            <a:extLst>
              <a:ext uri="{FF2B5EF4-FFF2-40B4-BE49-F238E27FC236}">
                <a16:creationId xmlns:a16="http://schemas.microsoft.com/office/drawing/2014/main" id="{2701243D-6D49-C492-C098-8CA3C1BD4251}"/>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2" name="Picture 11">
            <a:extLst>
              <a:ext uri="{FF2B5EF4-FFF2-40B4-BE49-F238E27FC236}">
                <a16:creationId xmlns:a16="http://schemas.microsoft.com/office/drawing/2014/main" id="{D13FBF58-5700-9FFB-88C2-3C6D61977FFB}"/>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a:extLst>
              <a:ext uri="{FF2B5EF4-FFF2-40B4-BE49-F238E27FC236}">
                <a16:creationId xmlns:a16="http://schemas.microsoft.com/office/drawing/2014/main" id="{975704DF-A2E2-600C-B947-6880A5FAF011}"/>
              </a:ext>
            </a:extLst>
          </p:cNvPr>
          <p:cNvSpPr>
            <a:spLocks noGrp="1" noChangeArrowheads="1"/>
          </p:cNvSpPr>
          <p:nvPr>
            <p:ph type="title"/>
          </p:nvPr>
        </p:nvSpPr>
        <p:spPr>
          <a:xfrm>
            <a:off x="685800" y="1158875"/>
            <a:ext cx="7772400" cy="1143000"/>
          </a:xfrm>
        </p:spPr>
        <p:txBody>
          <a:bodyPr/>
          <a:lstStyle/>
          <a:p>
            <a:pPr eaLnBrk="1" hangingPunct="1"/>
            <a:r>
              <a:rPr lang="en-US" altLang="en-US" b="1">
                <a:solidFill>
                  <a:srgbClr val="36647E"/>
                </a:solidFill>
                <a:latin typeface="Arial" panose="020B0604020202020204" pitchFamily="34" charset="0"/>
                <a:cs typeface="Arial" panose="020B0604020202020204" pitchFamily="34" charset="0"/>
              </a:rPr>
              <a:t>Round 1: Opener Question</a:t>
            </a:r>
          </a:p>
        </p:txBody>
      </p:sp>
      <p:sp>
        <p:nvSpPr>
          <p:cNvPr id="9228" name="Rectangle 12">
            <a:extLst>
              <a:ext uri="{FF2B5EF4-FFF2-40B4-BE49-F238E27FC236}">
                <a16:creationId xmlns:a16="http://schemas.microsoft.com/office/drawing/2014/main" id="{CA1DFBB6-A86C-640D-340F-23A8A6254777}"/>
              </a:ext>
            </a:extLst>
          </p:cNvPr>
          <p:cNvSpPr>
            <a:spLocks noChangeArrowheads="1"/>
          </p:cNvSpPr>
          <p:nvPr/>
        </p:nvSpPr>
        <p:spPr bwMode="auto">
          <a:xfrm>
            <a:off x="1143000" y="2454275"/>
            <a:ext cx="6738257" cy="1219200"/>
          </a:xfrm>
          <a:prstGeom prst="rect">
            <a:avLst/>
          </a:prstGeom>
          <a:solidFill>
            <a:schemeClr val="bg1">
              <a:alpha val="0"/>
            </a:schemeClr>
          </a:solidFill>
          <a:ln w="9525">
            <a:solidFill>
              <a:schemeClr val="bg1"/>
            </a:solidFill>
            <a:miter lim="800000"/>
            <a:headEnd/>
            <a:tailEnd/>
          </a:ln>
        </p:spPr>
        <p:txBody>
          <a:bodyPr anchor="ctr"/>
          <a:lstStyle/>
          <a:p>
            <a:pPr algn="ctr" eaLnBrk="1" hangingPunct="1">
              <a:defRPr/>
            </a:pPr>
            <a:r>
              <a:rPr lang="en-US" sz="2800">
                <a:solidFill>
                  <a:srgbClr val="595959"/>
                </a:solidFill>
                <a:latin typeface="Arial"/>
                <a:ea typeface="ヒラギノ角ゴ Pro W3" pitchFamily="-105" charset="-128"/>
                <a:cs typeface="Arial"/>
              </a:rPr>
              <a:t>Who should always be with you when you take medicine?</a:t>
            </a:r>
          </a:p>
        </p:txBody>
      </p:sp>
      <p:grpSp>
        <p:nvGrpSpPr>
          <p:cNvPr id="2" name="Group 9" descr="A trusted adult">
            <a:extLst>
              <a:ext uri="{FF2B5EF4-FFF2-40B4-BE49-F238E27FC236}">
                <a16:creationId xmlns:a16="http://schemas.microsoft.com/office/drawing/2014/main" id="{4F699C12-0FF5-478A-11E6-3F27CB47E93A}"/>
              </a:ext>
            </a:extLst>
          </p:cNvPr>
          <p:cNvGrpSpPr>
            <a:grpSpLocks/>
          </p:cNvGrpSpPr>
          <p:nvPr/>
        </p:nvGrpSpPr>
        <p:grpSpPr bwMode="auto">
          <a:xfrm>
            <a:off x="2561844" y="4008680"/>
            <a:ext cx="4020312" cy="1097280"/>
            <a:chOff x="1981200" y="4033435"/>
            <a:chExt cx="5181600" cy="1025525"/>
          </a:xfrm>
          <a:solidFill>
            <a:srgbClr val="36647E"/>
          </a:solidFill>
        </p:grpSpPr>
        <p:sp>
          <p:nvSpPr>
            <p:cNvPr id="22537" name="Freeform 9">
              <a:extLst>
                <a:ext uri="{FF2B5EF4-FFF2-40B4-BE49-F238E27FC236}">
                  <a16:creationId xmlns:a16="http://schemas.microsoft.com/office/drawing/2014/main" id="{6041C954-A8BC-13C3-5095-1B33B7C36BAA}"/>
                </a:ext>
              </a:extLst>
            </p:cNvPr>
            <p:cNvSpPr>
              <a:spLocks noChangeArrowheads="1"/>
            </p:cNvSpPr>
            <p:nvPr/>
          </p:nvSpPr>
          <p:spPr bwMode="auto">
            <a:xfrm>
              <a:off x="1981200" y="4033435"/>
              <a:ext cx="5181600" cy="1025525"/>
            </a:xfrm>
            <a:prstGeom prst="roundRect">
              <a:avLst/>
            </a:prstGeom>
            <a:solidFill>
              <a:srgbClr val="36647E"/>
            </a:solidFill>
            <a:ln w="50800">
              <a:solidFill>
                <a:srgbClr val="48BAC8"/>
              </a:solidFill>
              <a:round/>
              <a:headEnd/>
              <a:tailEnd/>
            </a:ln>
          </p:spPr>
          <p:txBody>
            <a:bodyPr/>
            <a:lstStyle/>
            <a:p>
              <a:endParaRPr lang="en-US"/>
            </a:p>
          </p:txBody>
        </p:sp>
        <p:sp>
          <p:nvSpPr>
            <p:cNvPr id="22538" name="Rectangle 13">
              <a:extLst>
                <a:ext uri="{FF2B5EF4-FFF2-40B4-BE49-F238E27FC236}">
                  <a16:creationId xmlns:a16="http://schemas.microsoft.com/office/drawing/2014/main" id="{C43CC7C8-6E77-517A-4352-37442626F5E2}"/>
                </a:ext>
              </a:extLst>
            </p:cNvPr>
            <p:cNvSpPr>
              <a:spLocks noChangeArrowheads="1"/>
            </p:cNvSpPr>
            <p:nvPr/>
          </p:nvSpPr>
          <p:spPr bwMode="auto">
            <a:xfrm>
              <a:off x="2209799" y="4058835"/>
              <a:ext cx="4724401" cy="974725"/>
            </a:xfrm>
            <a:prstGeom prst="rect">
              <a:avLst/>
            </a:prstGeom>
            <a:grpFill/>
            <a:ln w="28575">
              <a:noFill/>
              <a:miter lim="800000"/>
              <a:headEnd/>
              <a:tailEnd/>
            </a:ln>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lgn="ctr">
                <a:spcBef>
                  <a:spcPct val="0"/>
                </a:spcBef>
                <a:buFontTx/>
                <a:buNone/>
              </a:pPr>
              <a:r>
                <a:rPr lang="en-US" altLang="en-US" b="1">
                  <a:solidFill>
                    <a:schemeClr val="bg1"/>
                  </a:solidFill>
                  <a:ea typeface="ヒラギノ角ゴ Pro W3" pitchFamily="-101" charset="-128"/>
                  <a:cs typeface="Arial" panose="020B0604020202020204" pitchFamily="34" charset="0"/>
                </a:rPr>
                <a:t>A trusted adult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C678-CAE9-9A97-D988-CBA577BA3E28}"/>
            </a:ext>
          </a:extLst>
        </p:cNvPr>
        <p:cNvGrpSpPr/>
        <p:nvPr/>
      </p:nvGrpSpPr>
      <p:grpSpPr>
        <a:xfrm>
          <a:off x="0" y="0"/>
          <a:ext cx="0" cy="0"/>
          <a:chOff x="0" y="0"/>
          <a:chExt cx="0" cy="0"/>
        </a:xfrm>
      </p:grpSpPr>
      <p:sp>
        <p:nvSpPr>
          <p:cNvPr id="24580" name="Title 1">
            <a:extLst>
              <a:ext uri="{FF2B5EF4-FFF2-40B4-BE49-F238E27FC236}">
                <a16:creationId xmlns:a16="http://schemas.microsoft.com/office/drawing/2014/main" id="{96FCF1DF-D339-B7DC-676C-4BDCE4635B4D}"/>
              </a:ext>
            </a:extLst>
          </p:cNvPr>
          <p:cNvSpPr txBox="1">
            <a:spLocks noGrp="1"/>
          </p:cNvSpPr>
          <p:nvPr>
            <p:ph type="title" idx="4294967295"/>
          </p:nvPr>
        </p:nvSpPr>
        <p:spPr bwMode="auto">
          <a:xfrm>
            <a:off x="685800" y="762000"/>
            <a:ext cx="7772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6647E"/>
                </a:solidFill>
                <a:effectLst/>
                <a:uLnTx/>
                <a:uFillTx/>
                <a:latin typeface="Arial" panose="020B0604020202020204" pitchFamily="34" charset="0"/>
                <a:ea typeface="ヒラギノ角ゴ Pro W3" pitchFamily="-101" charset="-128"/>
                <a:cs typeface="+mn-cs"/>
              </a:rPr>
              <a:t>Round 1: Survey Question</a:t>
            </a:r>
          </a:p>
        </p:txBody>
      </p:sp>
      <p:sp>
        <p:nvSpPr>
          <p:cNvPr id="2061" name="Rectangle 13">
            <a:extLst>
              <a:ext uri="{FF2B5EF4-FFF2-40B4-BE49-F238E27FC236}">
                <a16:creationId xmlns:a16="http://schemas.microsoft.com/office/drawing/2014/main" id="{9B3E35F3-3CCB-6B30-2DD6-865670521A74}"/>
              </a:ext>
            </a:extLst>
          </p:cNvPr>
          <p:cNvSpPr>
            <a:spLocks noChangeArrowheads="1"/>
          </p:cNvSpPr>
          <p:nvPr/>
        </p:nvSpPr>
        <p:spPr bwMode="auto">
          <a:xfrm>
            <a:off x="1676400" y="1752600"/>
            <a:ext cx="5715000" cy="685800"/>
          </a:xfrm>
          <a:prstGeom prst="rect">
            <a:avLst/>
          </a:prstGeom>
          <a:solidFill>
            <a:schemeClr val="bg1">
              <a:alpha val="0"/>
            </a:schemeClr>
          </a:solidFill>
          <a:ln w="9525">
            <a:solidFill>
              <a:schemeClr val="bg1"/>
            </a:solidFill>
            <a:miter lim="800000"/>
            <a:headEnd/>
            <a:tailEnd/>
          </a:ln>
        </p:spPr>
        <p:txBody>
          <a:bodyPr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r>
              <a:rPr lang="en-US" altLang="en-US" sz="2800">
                <a:solidFill>
                  <a:srgbClr val="595959"/>
                </a:solidFill>
                <a:latin typeface="Arial"/>
                <a:cs typeface="Arial"/>
              </a:rPr>
              <a:t>List </a:t>
            </a:r>
            <a:r>
              <a:rPr lang="en-US" altLang="en-US" sz="2800" b="1">
                <a:solidFill>
                  <a:srgbClr val="36647E"/>
                </a:solidFill>
                <a:latin typeface="Arial"/>
                <a:cs typeface="Arial"/>
              </a:rPr>
              <a:t>three trusted adults </a:t>
            </a:r>
            <a:r>
              <a:rPr lang="en-US" altLang="en-US" sz="2800">
                <a:solidFill>
                  <a:srgbClr val="595959"/>
                </a:solidFill>
                <a:latin typeface="Arial"/>
                <a:cs typeface="Arial"/>
              </a:rPr>
              <a:t>that you can ask for help with medicine:</a:t>
            </a:r>
          </a:p>
        </p:txBody>
      </p:sp>
      <p:grpSp>
        <p:nvGrpSpPr>
          <p:cNvPr id="6" name="Group 5" descr="parent or guardian">
            <a:extLst>
              <a:ext uri="{FF2B5EF4-FFF2-40B4-BE49-F238E27FC236}">
                <a16:creationId xmlns:a16="http://schemas.microsoft.com/office/drawing/2014/main" id="{2CCD1318-634E-773E-FCF0-B90B0D7712FA}"/>
              </a:ext>
            </a:extLst>
          </p:cNvPr>
          <p:cNvGrpSpPr/>
          <p:nvPr/>
        </p:nvGrpSpPr>
        <p:grpSpPr>
          <a:xfrm>
            <a:off x="2292012" y="2854090"/>
            <a:ext cx="3708303" cy="762001"/>
            <a:chOff x="2160371" y="3647736"/>
            <a:chExt cx="3708303" cy="762001"/>
          </a:xfrm>
        </p:grpSpPr>
        <p:grpSp>
          <p:nvGrpSpPr>
            <p:cNvPr id="7" name="Group 27">
              <a:extLst>
                <a:ext uri="{FF2B5EF4-FFF2-40B4-BE49-F238E27FC236}">
                  <a16:creationId xmlns:a16="http://schemas.microsoft.com/office/drawing/2014/main" id="{824C6F35-DFBF-725A-7BB5-9C665C4D5C15}"/>
                </a:ext>
              </a:extLst>
            </p:cNvPr>
            <p:cNvGrpSpPr>
              <a:grpSpLocks/>
            </p:cNvGrpSpPr>
            <p:nvPr/>
          </p:nvGrpSpPr>
          <p:grpSpPr bwMode="auto">
            <a:xfrm>
              <a:off x="2753618" y="3677052"/>
              <a:ext cx="3115056" cy="731520"/>
              <a:chOff x="2946725" y="3816500"/>
              <a:chExt cx="4958812" cy="938298"/>
            </a:xfrm>
            <a:solidFill>
              <a:srgbClr val="3B6680"/>
            </a:solidFill>
          </p:grpSpPr>
          <p:sp>
            <p:nvSpPr>
              <p:cNvPr id="12" name="Freeform 19">
                <a:extLst>
                  <a:ext uri="{FF2B5EF4-FFF2-40B4-BE49-F238E27FC236}">
                    <a16:creationId xmlns:a16="http://schemas.microsoft.com/office/drawing/2014/main" id="{D83812A7-44CF-2BF7-CBC7-C25640B8F84C}"/>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3" name="Rectangle 58">
                <a:extLst>
                  <a:ext uri="{FF2B5EF4-FFF2-40B4-BE49-F238E27FC236}">
                    <a16:creationId xmlns:a16="http://schemas.microsoft.com/office/drawing/2014/main" id="{4CC8AFC9-C144-33FD-7E1E-9F836A441765}"/>
                  </a:ext>
                </a:extLst>
              </p:cNvPr>
              <p:cNvSpPr>
                <a:spLocks noChangeArrowheads="1"/>
              </p:cNvSpPr>
              <p:nvPr/>
            </p:nvSpPr>
            <p:spPr bwMode="auto">
              <a:xfrm>
                <a:off x="3285913" y="3840397"/>
                <a:ext cx="4619624" cy="914401"/>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Parent or Guardian</a:t>
                </a:r>
              </a:p>
            </p:txBody>
          </p:sp>
        </p:grpSp>
        <p:sp>
          <p:nvSpPr>
            <p:cNvPr id="11" name="Oval 10">
              <a:extLst>
                <a:ext uri="{FF2B5EF4-FFF2-40B4-BE49-F238E27FC236}">
                  <a16:creationId xmlns:a16="http://schemas.microsoft.com/office/drawing/2014/main" id="{AC46E2E0-F7FC-1459-E700-B1B7E0656FE6}"/>
                </a:ext>
              </a:extLst>
            </p:cNvPr>
            <p:cNvSpPr/>
            <p:nvPr/>
          </p:nvSpPr>
          <p:spPr>
            <a:xfrm>
              <a:off x="2160371" y="3647736"/>
              <a:ext cx="807727" cy="762001"/>
            </a:xfrm>
            <a:prstGeom prst="ellipse">
              <a:avLst/>
            </a:prstGeom>
            <a:solidFill>
              <a:srgbClr val="A3D183"/>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a:t>
              </a:r>
            </a:p>
          </p:txBody>
        </p:sp>
      </p:grpSp>
      <p:grpSp>
        <p:nvGrpSpPr>
          <p:cNvPr id="5" name="Group 4" descr="school nurse">
            <a:extLst>
              <a:ext uri="{FF2B5EF4-FFF2-40B4-BE49-F238E27FC236}">
                <a16:creationId xmlns:a16="http://schemas.microsoft.com/office/drawing/2014/main" id="{B6806C8B-0A55-9CE5-AF3F-EF690FA7249B}"/>
              </a:ext>
            </a:extLst>
          </p:cNvPr>
          <p:cNvGrpSpPr/>
          <p:nvPr/>
        </p:nvGrpSpPr>
        <p:grpSpPr>
          <a:xfrm>
            <a:off x="2695875" y="3762656"/>
            <a:ext cx="3863097" cy="762001"/>
            <a:chOff x="2160371" y="3647736"/>
            <a:chExt cx="3863097" cy="762001"/>
          </a:xfrm>
        </p:grpSpPr>
        <p:grpSp>
          <p:nvGrpSpPr>
            <p:cNvPr id="3" name="Group 27">
              <a:extLst>
                <a:ext uri="{FF2B5EF4-FFF2-40B4-BE49-F238E27FC236}">
                  <a16:creationId xmlns:a16="http://schemas.microsoft.com/office/drawing/2014/main" id="{23B5F723-B4BB-8C3C-C68F-355414A0D254}"/>
                </a:ext>
              </a:extLst>
            </p:cNvPr>
            <p:cNvGrpSpPr>
              <a:grpSpLocks/>
            </p:cNvGrpSpPr>
            <p:nvPr/>
          </p:nvGrpSpPr>
          <p:grpSpPr bwMode="auto">
            <a:xfrm>
              <a:off x="2753618" y="3677053"/>
              <a:ext cx="3269850" cy="722790"/>
              <a:chOff x="2946725" y="3816500"/>
              <a:chExt cx="5205226" cy="927100"/>
            </a:xfrm>
            <a:solidFill>
              <a:srgbClr val="3B6680"/>
            </a:solidFill>
          </p:grpSpPr>
          <p:sp>
            <p:nvSpPr>
              <p:cNvPr id="24590" name="Freeform 19">
                <a:extLst>
                  <a:ext uri="{FF2B5EF4-FFF2-40B4-BE49-F238E27FC236}">
                    <a16:creationId xmlns:a16="http://schemas.microsoft.com/office/drawing/2014/main" id="{EE85C10E-3182-A46C-5A1F-7D7E8A0C2B0D}"/>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24591" name="Rectangle 58">
                <a:extLst>
                  <a:ext uri="{FF2B5EF4-FFF2-40B4-BE49-F238E27FC236}">
                    <a16:creationId xmlns:a16="http://schemas.microsoft.com/office/drawing/2014/main" id="{20F4C651-DE2F-33DF-AA72-9890D1574C70}"/>
                  </a:ext>
                </a:extLst>
              </p:cNvPr>
              <p:cNvSpPr>
                <a:spLocks noChangeArrowheads="1"/>
              </p:cNvSpPr>
              <p:nvPr/>
            </p:nvSpPr>
            <p:spPr bwMode="auto">
              <a:xfrm>
                <a:off x="3532327" y="3825551"/>
                <a:ext cx="4619624" cy="914402"/>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School Nurse</a:t>
                </a:r>
              </a:p>
            </p:txBody>
          </p:sp>
        </p:grpSp>
        <p:sp>
          <p:nvSpPr>
            <p:cNvPr id="9" name="Oval 8">
              <a:extLst>
                <a:ext uri="{FF2B5EF4-FFF2-40B4-BE49-F238E27FC236}">
                  <a16:creationId xmlns:a16="http://schemas.microsoft.com/office/drawing/2014/main" id="{F6B0923F-D2B6-BC8B-987B-2DAE59573028}"/>
                </a:ext>
              </a:extLst>
            </p:cNvPr>
            <p:cNvSpPr/>
            <p:nvPr/>
          </p:nvSpPr>
          <p:spPr>
            <a:xfrm>
              <a:off x="2160371" y="3647736"/>
              <a:ext cx="807727" cy="762001"/>
            </a:xfrm>
            <a:prstGeom prst="ellipse">
              <a:avLst/>
            </a:prstGeom>
            <a:solidFill>
              <a:srgbClr val="FAAF5C"/>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a:t>
              </a:r>
            </a:p>
          </p:txBody>
        </p:sp>
      </p:grpSp>
      <p:grpSp>
        <p:nvGrpSpPr>
          <p:cNvPr id="14" name="Group 13" descr="pharmacist or doctor">
            <a:extLst>
              <a:ext uri="{FF2B5EF4-FFF2-40B4-BE49-F238E27FC236}">
                <a16:creationId xmlns:a16="http://schemas.microsoft.com/office/drawing/2014/main" id="{0672526B-2E77-77D9-FE6B-95925DE7F394}"/>
              </a:ext>
            </a:extLst>
          </p:cNvPr>
          <p:cNvGrpSpPr/>
          <p:nvPr/>
        </p:nvGrpSpPr>
        <p:grpSpPr>
          <a:xfrm>
            <a:off x="3098332" y="4671221"/>
            <a:ext cx="4309463" cy="762001"/>
            <a:chOff x="2160371" y="3647736"/>
            <a:chExt cx="4042875" cy="762001"/>
          </a:xfrm>
        </p:grpSpPr>
        <p:grpSp>
          <p:nvGrpSpPr>
            <p:cNvPr id="15" name="Group 27">
              <a:extLst>
                <a:ext uri="{FF2B5EF4-FFF2-40B4-BE49-F238E27FC236}">
                  <a16:creationId xmlns:a16="http://schemas.microsoft.com/office/drawing/2014/main" id="{827BBE64-DBC9-82B9-C8C5-0B916C907B92}"/>
                </a:ext>
              </a:extLst>
            </p:cNvPr>
            <p:cNvGrpSpPr>
              <a:grpSpLocks/>
            </p:cNvGrpSpPr>
            <p:nvPr/>
          </p:nvGrpSpPr>
          <p:grpSpPr bwMode="auto">
            <a:xfrm>
              <a:off x="2753618" y="3677053"/>
              <a:ext cx="3449628" cy="722790"/>
              <a:chOff x="2946725" y="3816500"/>
              <a:chExt cx="5491413" cy="927100"/>
            </a:xfrm>
            <a:solidFill>
              <a:srgbClr val="3B6680"/>
            </a:solidFill>
          </p:grpSpPr>
          <p:sp>
            <p:nvSpPr>
              <p:cNvPr id="17" name="Freeform 19">
                <a:extLst>
                  <a:ext uri="{FF2B5EF4-FFF2-40B4-BE49-F238E27FC236}">
                    <a16:creationId xmlns:a16="http://schemas.microsoft.com/office/drawing/2014/main" id="{1AD7CF3B-6D95-F37C-EBBD-5960973A1A4D}"/>
                  </a:ext>
                </a:extLst>
              </p:cNvPr>
              <p:cNvSpPr>
                <a:spLocks noChangeArrowheads="1"/>
              </p:cNvSpPr>
              <p:nvPr/>
            </p:nvSpPr>
            <p:spPr bwMode="auto">
              <a:xfrm>
                <a:off x="2946725" y="3816500"/>
                <a:ext cx="4927600" cy="927100"/>
              </a:xfrm>
              <a:prstGeom prst="roundRect">
                <a:avLst/>
              </a:prstGeom>
              <a:solidFill>
                <a:srgbClr val="36647E"/>
              </a:solidFill>
              <a:ln w="38100">
                <a:solidFill>
                  <a:srgbClr val="48BAC8"/>
                </a:solidFill>
                <a:round/>
                <a:headEnd/>
                <a:tailEnd/>
              </a:ln>
            </p:spPr>
            <p:txBody>
              <a:bodyPr/>
              <a:lstStyle/>
              <a:p>
                <a:endParaRPr lang="en-US">
                  <a:solidFill>
                    <a:schemeClr val="bg1"/>
                  </a:solidFill>
                </a:endParaRPr>
              </a:p>
            </p:txBody>
          </p:sp>
          <p:sp>
            <p:nvSpPr>
              <p:cNvPr id="18" name="Rectangle 58">
                <a:extLst>
                  <a:ext uri="{FF2B5EF4-FFF2-40B4-BE49-F238E27FC236}">
                    <a16:creationId xmlns:a16="http://schemas.microsoft.com/office/drawing/2014/main" id="{0A81CEB7-9DBA-7EB3-E9A6-660EBBF7BFAC}"/>
                  </a:ext>
                </a:extLst>
              </p:cNvPr>
              <p:cNvSpPr>
                <a:spLocks noChangeArrowheads="1"/>
              </p:cNvSpPr>
              <p:nvPr/>
            </p:nvSpPr>
            <p:spPr bwMode="auto">
              <a:xfrm>
                <a:off x="3200070" y="3822849"/>
                <a:ext cx="5238068" cy="914402"/>
              </a:xfrm>
              <a:prstGeom prst="roundRect">
                <a:avLst/>
              </a:prstGeom>
              <a:no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pitchFamily="-101" charset="-128"/>
                  </a:defRPr>
                </a:lvl1pPr>
                <a:lvl2pPr marL="37931725" indent="-37474525">
                  <a:spcBef>
                    <a:spcPct val="20000"/>
                  </a:spcBef>
                  <a:buChar char="–"/>
                  <a:defRPr sz="2800">
                    <a:solidFill>
                      <a:schemeClr val="tx1"/>
                    </a:solidFill>
                    <a:latin typeface="Arial" panose="020B0604020202020204" pitchFamily="34" charset="0"/>
                    <a:ea typeface="Osaka" pitchFamily="-101" charset="-128"/>
                  </a:defRPr>
                </a:lvl2pPr>
                <a:lvl3pPr marL="1143000" indent="-228600">
                  <a:spcBef>
                    <a:spcPct val="20000"/>
                  </a:spcBef>
                  <a:buChar char="•"/>
                  <a:defRPr sz="2400">
                    <a:solidFill>
                      <a:schemeClr val="tx1"/>
                    </a:solidFill>
                    <a:latin typeface="Arial" panose="020B0604020202020204" pitchFamily="34" charset="0"/>
                    <a:ea typeface="Osaka" pitchFamily="-101" charset="-128"/>
                  </a:defRPr>
                </a:lvl3pPr>
                <a:lvl4pPr marL="1600200" indent="-228600">
                  <a:spcBef>
                    <a:spcPct val="20000"/>
                  </a:spcBef>
                  <a:buChar char="–"/>
                  <a:defRPr sz="2000">
                    <a:solidFill>
                      <a:schemeClr val="tx1"/>
                    </a:solidFill>
                    <a:latin typeface="Arial" panose="020B0604020202020204" pitchFamily="34" charset="0"/>
                    <a:ea typeface="Osaka" pitchFamily="-101" charset="-128"/>
                  </a:defRPr>
                </a:lvl4pPr>
                <a:lvl5pPr marL="2057400" indent="-228600">
                  <a:spcBef>
                    <a:spcPct val="20000"/>
                  </a:spcBef>
                  <a:buChar char="»"/>
                  <a:defRPr sz="2000">
                    <a:solidFill>
                      <a:schemeClr val="tx1"/>
                    </a:solidFill>
                    <a:latin typeface="Arial" panose="020B0604020202020204"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01" charset="-128"/>
                  </a:defRPr>
                </a:lvl9pPr>
              </a:lstStyle>
              <a:p>
                <a:pPr>
                  <a:spcBef>
                    <a:spcPct val="0"/>
                  </a:spcBef>
                  <a:buFontTx/>
                  <a:buNone/>
                </a:pPr>
                <a:r>
                  <a:rPr lang="en-US" altLang="en-US" sz="2400">
                    <a:solidFill>
                      <a:schemeClr val="bg1"/>
                    </a:solidFill>
                    <a:ea typeface="ヒラギノ角ゴ Pro W3" pitchFamily="-101" charset="-128"/>
                    <a:cs typeface="Arial" panose="020B0604020202020204" pitchFamily="34" charset="0"/>
                  </a:rPr>
                  <a:t>Pharmacist or Doctor</a:t>
                </a:r>
              </a:p>
            </p:txBody>
          </p:sp>
        </p:grpSp>
        <p:sp>
          <p:nvSpPr>
            <p:cNvPr id="16" name="Oval 15">
              <a:extLst>
                <a:ext uri="{FF2B5EF4-FFF2-40B4-BE49-F238E27FC236}">
                  <a16:creationId xmlns:a16="http://schemas.microsoft.com/office/drawing/2014/main" id="{27531CB9-DE6D-EFE9-E42B-4E46C608EC3B}"/>
                </a:ext>
              </a:extLst>
            </p:cNvPr>
            <p:cNvSpPr/>
            <p:nvPr/>
          </p:nvSpPr>
          <p:spPr>
            <a:xfrm>
              <a:off x="2160371" y="3647736"/>
              <a:ext cx="757760" cy="762001"/>
            </a:xfrm>
            <a:prstGeom prst="ellipse">
              <a:avLst/>
            </a:prstGeom>
            <a:solidFill>
              <a:srgbClr val="48BAC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a:t>
              </a:r>
            </a:p>
          </p:txBody>
        </p:sp>
      </p:grpSp>
    </p:spTree>
    <p:custDataLst>
      <p:tags r:id="rId1"/>
    </p:custDataLst>
    <p:extLst>
      <p:ext uri="{BB962C8B-B14F-4D97-AF65-F5344CB8AC3E}">
        <p14:creationId xmlns:p14="http://schemas.microsoft.com/office/powerpoint/2010/main" val="10500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711E413-34F2-C987-0AB4-BBCCFFA19542}"/>
              </a:ext>
            </a:extLst>
          </p:cNvPr>
          <p:cNvSpPr txBox="1">
            <a:spLocks noGrp="1"/>
          </p:cNvSpPr>
          <p:nvPr>
            <p:ph type="title" idx="4294967295"/>
          </p:nvPr>
        </p:nvSpPr>
        <p:spPr bwMode="auto">
          <a:xfrm>
            <a:off x="1181668" y="932429"/>
            <a:ext cx="6780663" cy="74233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a:ln>
                  <a:noFill/>
                </a:ln>
                <a:solidFill>
                  <a:schemeClr val="tx1">
                    <a:lumMod val="65000"/>
                    <a:lumOff val="35000"/>
                  </a:schemeClr>
                </a:solidFill>
                <a:effectLst/>
                <a:uLnTx/>
                <a:uFillTx/>
                <a:latin typeface="Arial"/>
                <a:ea typeface="MS PGothic"/>
                <a:cs typeface="Arial"/>
              </a:rPr>
              <a:t>A </a:t>
            </a:r>
            <a:r>
              <a:rPr kumimoji="0" lang="en-US" sz="3200" b="1" i="0" u="none" strike="noStrike" kern="1200" cap="none" spc="0" normalizeH="0" baseline="0" noProof="0">
                <a:ln>
                  <a:noFill/>
                </a:ln>
                <a:solidFill>
                  <a:srgbClr val="36647E"/>
                </a:solidFill>
                <a:effectLst/>
                <a:uLnTx/>
                <a:uFillTx/>
                <a:latin typeface="Arial"/>
                <a:ea typeface="MS PGothic"/>
                <a:cs typeface="Arial"/>
              </a:rPr>
              <a:t>trusted adult </a:t>
            </a:r>
            <a:r>
              <a:rPr kumimoji="0" lang="en-US" sz="3200" b="0" i="0" u="none" strike="noStrike" kern="1200" cap="none" spc="0" normalizeH="0" baseline="0" noProof="0">
                <a:ln>
                  <a:noFill/>
                </a:ln>
                <a:solidFill>
                  <a:schemeClr val="tx1">
                    <a:lumMod val="65000"/>
                    <a:lumOff val="35000"/>
                  </a:schemeClr>
                </a:solidFill>
                <a:effectLst/>
                <a:uLnTx/>
                <a:uFillTx/>
                <a:latin typeface="Arial"/>
                <a:ea typeface="MS PGothic"/>
                <a:cs typeface="Arial"/>
              </a:rPr>
              <a:t>is someone who:</a:t>
            </a:r>
            <a:endParaRPr kumimoji="0" lang="en-US" sz="3200" b="0" i="0" u="none" strike="noStrike" kern="1200" cap="none" spc="0" normalizeH="0" baseline="0" noProof="0">
              <a:ln>
                <a:noFill/>
              </a:ln>
              <a:solidFill>
                <a:schemeClr val="tx1">
                  <a:lumMod val="65000"/>
                  <a:lumOff val="35000"/>
                </a:schemeClr>
              </a:solidFill>
              <a:effectLst/>
              <a:uLnTx/>
              <a:uFillTx/>
              <a:latin typeface="+mn-lt"/>
              <a:ea typeface="MS PGothic" panose="020B0600070205080204" pitchFamily="34" charset="-128"/>
              <a:cs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a:ln>
                <a:noFill/>
              </a:ln>
              <a:solidFill>
                <a:schemeClr val="tx1"/>
              </a:solidFill>
              <a:effectLst/>
              <a:uLnTx/>
              <a:uFillTx/>
              <a:latin typeface="+mn-lt"/>
              <a:ea typeface="MS PGothic" panose="020B0600070205080204" pitchFamily="34" charset="-128"/>
              <a:cs typeface="ＭＳ Ｐゴシック" charset="0"/>
            </a:endParaRPr>
          </a:p>
        </p:txBody>
      </p:sp>
      <p:sp>
        <p:nvSpPr>
          <p:cNvPr id="3" name="Content Placeholder 2">
            <a:extLst>
              <a:ext uri="{FF2B5EF4-FFF2-40B4-BE49-F238E27FC236}">
                <a16:creationId xmlns:a16="http://schemas.microsoft.com/office/drawing/2014/main" id="{6E218135-DE28-8A0F-540B-6074507E8D53}"/>
              </a:ext>
            </a:extLst>
          </p:cNvPr>
          <p:cNvSpPr>
            <a:spLocks noGrp="1"/>
          </p:cNvSpPr>
          <p:nvPr>
            <p:ph idx="1"/>
          </p:nvPr>
        </p:nvSpPr>
        <p:spPr>
          <a:xfrm>
            <a:off x="299286" y="1998773"/>
            <a:ext cx="6014428" cy="2256490"/>
          </a:xfrm>
        </p:spPr>
        <p:txBody>
          <a:bodyPr/>
          <a:lstStyle/>
          <a:p>
            <a:pPr lvl="1">
              <a:spcBef>
                <a:spcPts val="1200"/>
              </a:spcBef>
              <a:buFont typeface="Arial" panose="020B0604020202020204" pitchFamily="34" charset="0"/>
              <a:buChar char="•"/>
            </a:pPr>
            <a:r>
              <a:rPr lang="en-US" sz="2400">
                <a:solidFill>
                  <a:schemeClr val="tx1">
                    <a:lumMod val="65000"/>
                    <a:lumOff val="35000"/>
                  </a:schemeClr>
                </a:solidFill>
                <a:latin typeface="Arial"/>
                <a:ea typeface="MS PGothic"/>
                <a:cs typeface="Arial"/>
              </a:rPr>
              <a:t>Makes you feel safe. </a:t>
            </a:r>
            <a:endParaRPr lang="en-US" sz="2400">
              <a:solidFill>
                <a:schemeClr val="tx1">
                  <a:lumMod val="65000"/>
                  <a:lumOff val="35000"/>
                </a:schemeClr>
              </a:solidFill>
              <a:latin typeface="Arial"/>
              <a:cs typeface="Arial"/>
            </a:endParaRPr>
          </a:p>
          <a:p>
            <a:pPr lvl="1">
              <a:spcBef>
                <a:spcPts val="1200"/>
              </a:spcBef>
              <a:buFont typeface="Arial" panose="020B0604020202020204" pitchFamily="34" charset="0"/>
              <a:buChar char="•"/>
            </a:pPr>
            <a:r>
              <a:rPr lang="en-US" sz="2400">
                <a:solidFill>
                  <a:schemeClr val="tx1">
                    <a:lumMod val="65000"/>
                    <a:lumOff val="35000"/>
                  </a:schemeClr>
                </a:solidFill>
                <a:latin typeface="Arial"/>
                <a:ea typeface="MS PGothic"/>
                <a:cs typeface="Arial"/>
              </a:rPr>
              <a:t>Listens to you when you have a problem.</a:t>
            </a:r>
            <a:endParaRPr lang="en-US" sz="2400">
              <a:solidFill>
                <a:schemeClr val="tx1">
                  <a:lumMod val="65000"/>
                  <a:lumOff val="35000"/>
                </a:schemeClr>
              </a:solidFill>
              <a:latin typeface="Arial"/>
              <a:cs typeface="Arial"/>
            </a:endParaRPr>
          </a:p>
          <a:p>
            <a:pPr lvl="1">
              <a:spcBef>
                <a:spcPts val="1200"/>
              </a:spcBef>
              <a:buFont typeface="Arial" panose="020B0604020202020204" pitchFamily="34" charset="0"/>
              <a:buChar char="•"/>
            </a:pPr>
            <a:r>
              <a:rPr lang="en-US" sz="2400">
                <a:solidFill>
                  <a:schemeClr val="tx1">
                    <a:lumMod val="65000"/>
                    <a:lumOff val="35000"/>
                  </a:schemeClr>
                </a:solidFill>
                <a:latin typeface="Arial"/>
                <a:ea typeface="MS PGothic"/>
                <a:cs typeface="Arial"/>
              </a:rPr>
              <a:t>Takes care of you.</a:t>
            </a:r>
            <a:endParaRPr lang="en-US" sz="2400">
              <a:solidFill>
                <a:schemeClr val="tx1">
                  <a:lumMod val="65000"/>
                  <a:lumOff val="35000"/>
                </a:schemeClr>
              </a:solidFill>
              <a:latin typeface="Arial"/>
              <a:cs typeface="Arial"/>
            </a:endParaRPr>
          </a:p>
        </p:txBody>
      </p:sp>
      <p:pic>
        <p:nvPicPr>
          <p:cNvPr id="5" name="Picture 4" descr="An image of a pharmacist and healthcare team">
            <a:extLst>
              <a:ext uri="{FF2B5EF4-FFF2-40B4-BE49-F238E27FC236}">
                <a16:creationId xmlns:a16="http://schemas.microsoft.com/office/drawing/2014/main" id="{28F29FA7-7C3F-643D-5198-462ABB4071BD}"/>
              </a:ext>
            </a:extLst>
          </p:cNvPr>
          <p:cNvPicPr>
            <a:picLocks noChangeAspect="1"/>
          </p:cNvPicPr>
          <p:nvPr/>
        </p:nvPicPr>
        <p:blipFill>
          <a:blip r:embed="rId3"/>
          <a:stretch>
            <a:fillRect/>
          </a:stretch>
        </p:blipFill>
        <p:spPr>
          <a:xfrm>
            <a:off x="5921365" y="1901923"/>
            <a:ext cx="2509692" cy="2647535"/>
          </a:xfrm>
          <a:prstGeom prst="rect">
            <a:avLst/>
          </a:prstGeom>
        </p:spPr>
      </p:pic>
      <p:sp>
        <p:nvSpPr>
          <p:cNvPr id="2" name="TextBox 1">
            <a:extLst>
              <a:ext uri="{FF2B5EF4-FFF2-40B4-BE49-F238E27FC236}">
                <a16:creationId xmlns:a16="http://schemas.microsoft.com/office/drawing/2014/main" id="{29594B02-A52D-5CF5-0E3F-7132B6B45C99}"/>
              </a:ext>
            </a:extLst>
          </p:cNvPr>
          <p:cNvSpPr txBox="1"/>
          <p:nvPr/>
        </p:nvSpPr>
        <p:spPr>
          <a:xfrm>
            <a:off x="2106314" y="4457287"/>
            <a:ext cx="5198000" cy="830997"/>
          </a:xfrm>
          <a:prstGeom prst="rect">
            <a:avLst/>
          </a:prstGeom>
          <a:noFill/>
        </p:spPr>
        <p:txBody>
          <a:bodyPr wrap="square" rtlCol="0">
            <a:spAutoFit/>
          </a:bodyPr>
          <a:lstStyle/>
          <a:p>
            <a:r>
              <a:rPr lang="en-US" i="1">
                <a:solidFill>
                  <a:srgbClr val="36647E"/>
                </a:solidFill>
              </a:rPr>
              <a:t>Ask a parent/guardian to approve your list of trusted adults! </a:t>
            </a:r>
          </a:p>
        </p:txBody>
      </p:sp>
      <p:pic>
        <p:nvPicPr>
          <p:cNvPr id="8" name="Picture 7">
            <a:extLst>
              <a:ext uri="{FF2B5EF4-FFF2-40B4-BE49-F238E27FC236}">
                <a16:creationId xmlns:a16="http://schemas.microsoft.com/office/drawing/2014/main" id="{8AA435DA-9B0B-8D70-5CFA-804102CD68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14" y="4352113"/>
            <a:ext cx="936171" cy="936171"/>
          </a:xfrm>
          <a:prstGeom prst="rect">
            <a:avLst/>
          </a:prstGeom>
        </p:spPr>
      </p:pic>
    </p:spTree>
    <p:extLst>
      <p:ext uri="{BB962C8B-B14F-4D97-AF65-F5344CB8AC3E}">
        <p14:creationId xmlns:p14="http://schemas.microsoft.com/office/powerpoint/2010/main" val="291857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F88E-8C82-2DF2-D83B-52FEEFF596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EBF537-D574-6F23-3490-8BE0D49D026B}"/>
              </a:ext>
            </a:extLst>
          </p:cNvPr>
          <p:cNvSpPr>
            <a:spLocks noGrp="1"/>
          </p:cNvSpPr>
          <p:nvPr>
            <p:ph type="title" idx="4294967295"/>
          </p:nvPr>
        </p:nvSpPr>
        <p:spPr>
          <a:xfrm>
            <a:off x="2094053" y="2167489"/>
            <a:ext cx="4955894" cy="1519177"/>
          </a:xfrm>
          <a:prstGeom prst="roundRect">
            <a:avLst/>
          </a:prstGeom>
          <a:solidFill>
            <a:srgbClr val="FAAF5C"/>
          </a:solidFill>
          <a:ln w="38100" cap="flat" cmpd="sng" algn="ctr">
            <a:solidFill>
              <a:schemeClr val="lt1"/>
            </a:solidFill>
            <a:prstDash val="solid"/>
          </a:ln>
          <a:effectLst>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325E76"/>
                </a:solidFill>
                <a:effectLst/>
                <a:uLnTx/>
                <a:uFillTx/>
                <a:latin typeface="Arial" panose="020B0604020202020204" pitchFamily="34" charset="0"/>
                <a:ea typeface="+mn-ea"/>
                <a:cs typeface="Arial" panose="020B0604020202020204" pitchFamily="34" charset="0"/>
              </a:rPr>
              <a:t>Round 2</a:t>
            </a:r>
          </a:p>
        </p:txBody>
      </p:sp>
      <p:pic>
        <p:nvPicPr>
          <p:cNvPr id="4" name="Picture 4">
            <a:extLst>
              <a:ext uri="{FF2B5EF4-FFF2-40B4-BE49-F238E27FC236}">
                <a16:creationId xmlns:a16="http://schemas.microsoft.com/office/drawing/2014/main" id="{782EFEE8-CB9B-8773-C5FB-A0C9DE19A40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19" y="2858055"/>
            <a:ext cx="2291168" cy="2821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943E74-2F1E-753F-1909-9C99D6879658}"/>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916" b="39176" l="77813" r="86179">
                        <a14:foregroundMark x1="81424" y1="32679" x2="86007" y2="35797"/>
                        <a14:foregroundMark x1="79705" y1="34411" x2="80769" y2="32333"/>
                      </a14:backgroundRemoval>
                    </a14:imgEffect>
                  </a14:imgLayer>
                </a14:imgProps>
              </a:ext>
            </a:extLst>
          </a:blip>
          <a:srcRect l="76767" t="29883" r="12775" b="59791"/>
          <a:stretch/>
        </p:blipFill>
        <p:spPr>
          <a:xfrm>
            <a:off x="1060981" y="718021"/>
            <a:ext cx="1680639" cy="1175893"/>
          </a:xfrm>
          <a:prstGeom prst="rect">
            <a:avLst/>
          </a:prstGeom>
        </p:spPr>
      </p:pic>
      <p:pic>
        <p:nvPicPr>
          <p:cNvPr id="14" name="Picture 13">
            <a:extLst>
              <a:ext uri="{FF2B5EF4-FFF2-40B4-BE49-F238E27FC236}">
                <a16:creationId xmlns:a16="http://schemas.microsoft.com/office/drawing/2014/main" id="{6CB3D141-CBC7-8293-CF89-FEE7F37439A7}"/>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4624" b="18262" l="61848" r="72838">
                        <a14:foregroundMark x1="72668" y1="10855" x2="72259" y2="8661"/>
                        <a14:foregroundMark x1="72095" y1="8891" x2="69476" y2="9700"/>
                        <a14:foregroundMark x1="70131" y1="9122" x2="67921" y2="10277"/>
                        <a14:foregroundMark x1="69967" y1="10508" x2="68249" y2="11547"/>
                        <a14:foregroundMark x1="68412" y1="10393" x2="68085" y2="11201"/>
                        <a14:foregroundMark x1="68331" y1="11547" x2="69231" y2="12702"/>
                        <a14:foregroundMark x1="69231" y1="12702" x2="70376" y2="11663"/>
                        <a14:foregroundMark x1="69967" y1="8545" x2="67676" y2="10393"/>
                      </a14:backgroundRemoval>
                    </a14:imgEffect>
                  </a14:imgLayer>
                </a14:imgProps>
              </a:ext>
            </a:extLst>
          </a:blip>
          <a:srcRect l="60474" t="2919" r="25788" b="80033"/>
          <a:stretch/>
        </p:blipFill>
        <p:spPr>
          <a:xfrm>
            <a:off x="3595090" y="595750"/>
            <a:ext cx="1548437" cy="1361799"/>
          </a:xfrm>
          <a:prstGeom prst="rect">
            <a:avLst/>
          </a:prstGeom>
        </p:spPr>
      </p:pic>
      <p:pic>
        <p:nvPicPr>
          <p:cNvPr id="16" name="Picture 15">
            <a:extLst>
              <a:ext uri="{FF2B5EF4-FFF2-40B4-BE49-F238E27FC236}">
                <a16:creationId xmlns:a16="http://schemas.microsoft.com/office/drawing/2014/main" id="{DCCE4600-C08A-4D73-99BF-CFE2B0507BBC}"/>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419" b="78624" l="52233" r="70509">
                        <a14:foregroundMark x1="55556" y1="59590" x2="57529" y2="63836"/>
                        <a14:foregroundMark x1="56075" y1="60322" x2="58567" y2="62225"/>
                        <a14:foregroundMark x1="60955" y1="60322" x2="67186" y2="64275"/>
                        <a14:foregroundMark x1="67186" y1="64275" x2="65524" y2="73206"/>
                        <a14:foregroundMark x1="65524" y1="73206" x2="59709" y2="73939"/>
                        <a14:foregroundMark x1="59709" y1="73939" x2="53894" y2="70571"/>
                        <a14:foregroundMark x1="53894" y1="70571" x2="55659" y2="62079"/>
                        <a14:foregroundMark x1="55659" y1="62079" x2="61786" y2="58712"/>
                        <a14:foregroundMark x1="61786" y1="58712" x2="62409" y2="59151"/>
                        <a14:foregroundMark x1="63655" y1="58419" x2="67809" y2="61347"/>
                        <a14:foregroundMark x1="61786" y1="61493" x2="56594" y2="65886"/>
                        <a14:foregroundMark x1="56594" y1="65886" x2="63344" y2="71449"/>
                        <a14:foregroundMark x1="63344" y1="71449" x2="62928" y2="63543"/>
                        <a14:foregroundMark x1="62928" y1="63543" x2="61786" y2="62079"/>
                        <a14:foregroundMark x1="56075" y1="71742" x2="63448" y2="73939"/>
                        <a14:foregroundMark x1="63448" y1="73939" x2="70093" y2="67789"/>
                        <a14:foregroundMark x1="70093" y1="67789" x2="67186" y2="62225"/>
                        <a14:foregroundMark x1="57529" y1="73499" x2="55763" y2="75549"/>
                      </a14:backgroundRemoval>
                    </a14:imgEffect>
                  </a14:imgLayer>
                </a14:imgProps>
              </a:ext>
            </a:extLst>
          </a:blip>
          <a:srcRect l="50000" t="56188" r="27197" b="18775"/>
          <a:stretch/>
        </p:blipFill>
        <p:spPr>
          <a:xfrm>
            <a:off x="6644564" y="546380"/>
            <a:ext cx="1950872" cy="1519177"/>
          </a:xfrm>
          <a:prstGeom prst="rect">
            <a:avLst/>
          </a:prstGeom>
        </p:spPr>
      </p:pic>
      <p:pic>
        <p:nvPicPr>
          <p:cNvPr id="18" name="Picture 17">
            <a:extLst>
              <a:ext uri="{FF2B5EF4-FFF2-40B4-BE49-F238E27FC236}">
                <a16:creationId xmlns:a16="http://schemas.microsoft.com/office/drawing/2014/main" id="{C83F8AA3-2270-DCF4-8E63-5C1CBD365838}"/>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59469" b="87529" l="18985" r="32406">
                        <a14:foregroundMark x1="27005" y1="61316" x2="24304" y2="64781"/>
                        <a14:foregroundMark x1="24304" y1="64781" x2="18985" y2="87529"/>
                        <a14:foregroundMark x1="23568" y1="76097" x2="28478" y2="76443"/>
                        <a14:foregroundMark x1="28478" y1="76443" x2="30769" y2="66975"/>
                        <a14:foregroundMark x1="30769" y1="66975" x2="31015" y2="61085"/>
                        <a14:foregroundMark x1="31015" y1="61085" x2="27250" y2="61663"/>
                        <a14:foregroundMark x1="27250" y1="61663" x2="27087" y2="61778"/>
                        <a14:foregroundMark x1="28642" y1="63972" x2="28723" y2="70439"/>
                        <a14:foregroundMark x1="28723" y1="70439" x2="25532" y2="74711"/>
                        <a14:foregroundMark x1="25532" y1="74711" x2="24959" y2="74711"/>
                        <a14:foregroundMark x1="28151" y1="63972" x2="28314" y2="66859"/>
                      </a14:backgroundRemoval>
                    </a14:imgEffect>
                  </a14:imgLayer>
                </a14:imgProps>
              </a:ext>
            </a:extLst>
          </a:blip>
          <a:srcRect l="20635" t="57362" r="66220" b="21104"/>
          <a:stretch/>
        </p:blipFill>
        <p:spPr>
          <a:xfrm>
            <a:off x="6292456" y="3358017"/>
            <a:ext cx="1915033" cy="2223333"/>
          </a:xfrm>
          <a:prstGeom prst="rect">
            <a:avLst/>
          </a:prstGeom>
        </p:spPr>
      </p:pic>
      <p:pic>
        <p:nvPicPr>
          <p:cNvPr id="20" name="Picture 19">
            <a:extLst>
              <a:ext uri="{FF2B5EF4-FFF2-40B4-BE49-F238E27FC236}">
                <a16:creationId xmlns:a16="http://schemas.microsoft.com/office/drawing/2014/main" id="{59F70E1D-DF95-110C-E5DE-5F20AE2615B9}"/>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2376" b="21383" l="47508" r="58025">
                        <a14:foregroundMark x1="51964" y1="9122" x2="48691" y2="15242"/>
                        <a14:foregroundMark x1="48691" y1="15242" x2="53764" y2="19053"/>
                        <a14:foregroundMark x1="53764" y1="19053" x2="57365" y2="12471"/>
                        <a14:foregroundMark x1="57365" y1="12471" x2="52046" y2="9700"/>
                        <a14:foregroundMark x1="52046" y1="9700" x2="51718" y2="10046"/>
                        <a14:foregroundMark x1="52373" y1="9122" x2="57038" y2="12009"/>
                        <a14:foregroundMark x1="51637" y1="9353" x2="47954" y2="14434"/>
                        <a14:foregroundMark x1="47954" y1="14434" x2="49345" y2="16166"/>
                      </a14:backgroundRemoval>
                    </a14:imgEffect>
                  </a14:imgLayer>
                </a14:imgProps>
              </a:ext>
            </a:extLst>
          </a:blip>
          <a:srcRect l="46194" r="40661" b="76241"/>
          <a:stretch/>
        </p:blipFill>
        <p:spPr>
          <a:xfrm>
            <a:off x="3675799" y="3960241"/>
            <a:ext cx="1265599" cy="1621109"/>
          </a:xfrm>
          <a:prstGeom prst="rect">
            <a:avLst/>
          </a:prstGeom>
        </p:spPr>
      </p:pic>
    </p:spTree>
    <p:custDataLst>
      <p:tags r:id="rId1"/>
    </p:custDataLst>
    <p:extLst>
      <p:ext uri="{BB962C8B-B14F-4D97-AF65-F5344CB8AC3E}">
        <p14:creationId xmlns:p14="http://schemas.microsoft.com/office/powerpoint/2010/main" val="1025373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97bfbfa1-f89e-47a1-a076-23fcf16849f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 name="INCLUDESESSION" val="True"/>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 name="POINTS" val="1"/>
  <p:tag name="QUESTION"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nRx">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nRx">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8c44b7-8373-451f-836e-2beeec1704e0" xsi:nil="true"/>
    <lcf76f155ced4ddcb4097134ff3c332f xmlns="7bd532b3-53c2-47db-a10a-4e8d82d76c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3CD949663AD84FB01C77AB0EE3AAB3" ma:contentTypeVersion="18" ma:contentTypeDescription="Create a new document." ma:contentTypeScope="" ma:versionID="a10d0d758f94e27e0b3179cf751ce2e1">
  <xsd:schema xmlns:xsd="http://www.w3.org/2001/XMLSchema" xmlns:xs="http://www.w3.org/2001/XMLSchema" xmlns:p="http://schemas.microsoft.com/office/2006/metadata/properties" xmlns:ns2="7bd532b3-53c2-47db-a10a-4e8d82d76c6f" xmlns:ns3="3e8c44b7-8373-451f-836e-2beeec1704e0" targetNamespace="http://schemas.microsoft.com/office/2006/metadata/properties" ma:root="true" ma:fieldsID="e93f80a39564123315c01dcef15ebd9d" ns2:_="" ns3:_="">
    <xsd:import namespace="7bd532b3-53c2-47db-a10a-4e8d82d76c6f"/>
    <xsd:import namespace="3e8c44b7-8373-451f-836e-2beeec1704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32b3-53c2-47db-a10a-4e8d82d76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8c44b7-8373-451f-836e-2beeec1704e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95b14f-94cb-43b0-9ff4-d83cac4db695}" ma:internalName="TaxCatchAll" ma:showField="CatchAllData" ma:web="3e8c44b7-8373-451f-836e-2beeec170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EA454-BDC2-4C5E-BE91-A72570C159EE}">
  <ds:schemaRefs>
    <ds:schemaRef ds:uri="3e8c44b7-8373-451f-836e-2beeec1704e0"/>
    <ds:schemaRef ds:uri="http://www.w3.org/XML/1998/namespace"/>
    <ds:schemaRef ds:uri="http://purl.org/dc/dcmitype/"/>
    <ds:schemaRef ds:uri="http://schemas.microsoft.com/office/2006/documentManagement/types"/>
    <ds:schemaRef ds:uri="http://purl.org/dc/elements/1.1/"/>
    <ds:schemaRef ds:uri="7bd532b3-53c2-47db-a10a-4e8d82d76c6f"/>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89B9816-12E1-4532-A4CD-9CAC757229D9}">
  <ds:schemaRefs>
    <ds:schemaRef ds:uri="3e8c44b7-8373-451f-836e-2beeec1704e0"/>
    <ds:schemaRef ds:uri="7bd532b3-53c2-47db-a10a-4e8d82d76c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AAD413-B3BE-4585-9F8F-B2642CAE17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1569</Words>
  <Application>Microsoft Office PowerPoint</Application>
  <PresentationFormat>On-screen Show (4:3)</PresentationFormat>
  <Paragraphs>199</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Source Sans Pro</vt:lpstr>
      <vt:lpstr>Times New Roman</vt:lpstr>
      <vt:lpstr>ヒラギノ角ゴ Pro W3</vt:lpstr>
      <vt:lpstr>Office Theme</vt:lpstr>
      <vt:lpstr>2_Office Theme</vt:lpstr>
      <vt:lpstr>1_Office Theme</vt:lpstr>
      <vt:lpstr>Medication Safety Patrol: Safe Choices Game</vt:lpstr>
      <vt:lpstr>Medication Safety Rules</vt:lpstr>
      <vt:lpstr>Game Rules: How to Play</vt:lpstr>
      <vt:lpstr>Game Rules: Scoring</vt:lpstr>
      <vt:lpstr>Round 1</vt:lpstr>
      <vt:lpstr>Round 1: Opener Question</vt:lpstr>
      <vt:lpstr>Round 1: Survey Question</vt:lpstr>
      <vt:lpstr>A trusted adult is someone who:  </vt:lpstr>
      <vt:lpstr>Round 2</vt:lpstr>
      <vt:lpstr>Round 2: Opener Question</vt:lpstr>
      <vt:lpstr>Round 2: Survey Question</vt:lpstr>
      <vt:lpstr>Prescription medicines are only meant for the person on the label.   </vt:lpstr>
      <vt:lpstr>Round 3</vt:lpstr>
      <vt:lpstr>Round 3: Opener Question</vt:lpstr>
      <vt:lpstr>Round 3: Survey Question</vt:lpstr>
      <vt:lpstr>Round 4</vt:lpstr>
      <vt:lpstr>Round 4: Opener Question</vt:lpstr>
      <vt:lpstr>Round 4: Survey Question</vt:lpstr>
      <vt:lpstr>Round 5</vt:lpstr>
      <vt:lpstr>Round 5: Opener Question</vt:lpstr>
      <vt:lpstr>Round 5: Survey Question</vt:lpstr>
      <vt:lpstr>Only take medicine meant for you.   </vt:lpstr>
      <vt:lpstr>Round 6</vt:lpstr>
      <vt:lpstr>Round 6: Opener Question</vt:lpstr>
      <vt:lpstr>Round 6: Survey Question</vt:lpstr>
      <vt:lpstr>Remember the  Medication Safety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Launch</dc:creator>
  <cp:lastModifiedBy>Downing, Molly</cp:lastModifiedBy>
  <cp:revision>1</cp:revision>
  <cp:lastPrinted>2025-10-13T20:05:31Z</cp:lastPrinted>
  <dcterms:created xsi:type="dcterms:W3CDTF">2013-06-11T14:40:11Z</dcterms:created>
  <dcterms:modified xsi:type="dcterms:W3CDTF">2026-02-21T17:31:49Z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402D6C3B-ECF7-4AFF-A30D-8D3A43A5B161</vt:lpwstr>
  </property>
  <property fmtid="{D5CDD505-2E9C-101B-9397-08002B2CF9AE}" pid="3" name="ArticulatePath">
    <vt:lpwstr>5CR16-514361_GenRx Medication Safety_GoodChoice BadChoice Game_v2</vt:lpwstr>
  </property>
  <property fmtid="{D5CDD505-2E9C-101B-9397-08002B2CF9AE}" pid="4" name="ContentTypeId">
    <vt:lpwstr>0x010100CB3CD949663AD84FB01C77AB0EE3AAB3</vt:lpwstr>
  </property>
  <property fmtid="{D5CDD505-2E9C-101B-9397-08002B2CF9AE}" pid="5" name="MediaServiceImageTags">
    <vt:lpwstr/>
  </property>
</Properties>
</file>