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72" r:id="rId5"/>
  </p:sldMasterIdLst>
  <p:notesMasterIdLst>
    <p:notesMasterId r:id="rId45"/>
  </p:notesMasterIdLst>
  <p:handoutMasterIdLst>
    <p:handoutMasterId r:id="rId46"/>
  </p:handoutMasterIdLst>
  <p:sldIdLst>
    <p:sldId id="333" r:id="rId6"/>
    <p:sldId id="317" r:id="rId7"/>
    <p:sldId id="320" r:id="rId8"/>
    <p:sldId id="329" r:id="rId9"/>
    <p:sldId id="259" r:id="rId10"/>
    <p:sldId id="291" r:id="rId11"/>
    <p:sldId id="260" r:id="rId12"/>
    <p:sldId id="292" r:id="rId13"/>
    <p:sldId id="318" r:id="rId14"/>
    <p:sldId id="293" r:id="rId15"/>
    <p:sldId id="319" r:id="rId16"/>
    <p:sldId id="294" r:id="rId17"/>
    <p:sldId id="264" r:id="rId18"/>
    <p:sldId id="296" r:id="rId19"/>
    <p:sldId id="265" r:id="rId20"/>
    <p:sldId id="297" r:id="rId21"/>
    <p:sldId id="267" r:id="rId22"/>
    <p:sldId id="299" r:id="rId23"/>
    <p:sldId id="266" r:id="rId24"/>
    <p:sldId id="298" r:id="rId25"/>
    <p:sldId id="269" r:id="rId26"/>
    <p:sldId id="301" r:id="rId27"/>
    <p:sldId id="270" r:id="rId28"/>
    <p:sldId id="302" r:id="rId29"/>
    <p:sldId id="271" r:id="rId30"/>
    <p:sldId id="303" r:id="rId31"/>
    <p:sldId id="272" r:id="rId32"/>
    <p:sldId id="304" r:id="rId33"/>
    <p:sldId id="324" r:id="rId34"/>
    <p:sldId id="325" r:id="rId35"/>
    <p:sldId id="275" r:id="rId36"/>
    <p:sldId id="307" r:id="rId37"/>
    <p:sldId id="276" r:id="rId38"/>
    <p:sldId id="308" r:id="rId39"/>
    <p:sldId id="277" r:id="rId40"/>
    <p:sldId id="309" r:id="rId41"/>
    <p:sldId id="323" r:id="rId42"/>
    <p:sldId id="290" r:id="rId43"/>
    <p:sldId id="322" r:id="rId44"/>
  </p:sldIdLst>
  <p:sldSz cx="9144000" cy="6858000" type="screen4x3"/>
  <p:notesSz cx="7010400" cy="9296400"/>
  <p:custDataLst>
    <p:tags r:id="rId47"/>
  </p:custDataLst>
  <p:defaultTextStyle>
    <a:defPPr>
      <a:defRPr lang="en-US"/>
    </a:defPPr>
    <a:lvl1pPr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552380-AE49-389A-47E6-2FC7DCB91076}" name="Silvaroli, Josie" initials="SJ" userId="S::silvaroli.1@osu.edu::f34c3c8f-c71b-4e25-a0e3-48356815d5b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95959"/>
    <a:srgbClr val="FFFFFF"/>
    <a:srgbClr val="FAAF5C"/>
    <a:srgbClr val="6BC6B8"/>
    <a:srgbClr val="F89C3E"/>
    <a:srgbClr val="555455"/>
    <a:srgbClr val="36647E"/>
    <a:srgbClr val="A3D183"/>
    <a:srgbClr val="777777"/>
    <a:srgbClr val="F4E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65F3E0-5F5A-44F7-83D9-9CE784D55998}" v="75" dt="2026-02-21T20:35:55.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34" autoAdjust="0"/>
  </p:normalViewPr>
  <p:slideViewPr>
    <p:cSldViewPr snapToGrid="0">
      <p:cViewPr varScale="1">
        <p:scale>
          <a:sx n="53" d="100"/>
          <a:sy n="53" d="100"/>
        </p:scale>
        <p:origin x="1588" y="4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aroli, Josie" userId="f34c3c8f-c71b-4e25-a0e3-48356815d5b4" providerId="ADAL" clId="{90DCFB77-282C-4240-B704-615A958E5EBC}"/>
    <pc:docChg chg="custSel modSld">
      <pc:chgData name="Silvaroli, Josie" userId="f34c3c8f-c71b-4e25-a0e3-48356815d5b4" providerId="ADAL" clId="{90DCFB77-282C-4240-B704-615A958E5EBC}" dt="2026-02-11T17:26:17.517" v="275" actId="13244"/>
      <pc:docMkLst>
        <pc:docMk/>
      </pc:docMkLst>
      <pc:sldChg chg="delSp modSp mod">
        <pc:chgData name="Silvaroli, Josie" userId="f34c3c8f-c71b-4e25-a0e3-48356815d5b4" providerId="ADAL" clId="{90DCFB77-282C-4240-B704-615A958E5EBC}" dt="2026-02-11T17:16:10.110" v="213" actId="962"/>
        <pc:sldMkLst>
          <pc:docMk/>
          <pc:sldMk cId="0" sldId="259"/>
        </pc:sldMkLst>
        <pc:spChg chg="mod ord">
          <ac:chgData name="Silvaroli, Josie" userId="f34c3c8f-c71b-4e25-a0e3-48356815d5b4" providerId="ADAL" clId="{90DCFB77-282C-4240-B704-615A958E5EBC}" dt="2026-02-11T17:16:10.110" v="213" actId="962"/>
          <ac:spMkLst>
            <pc:docMk/>
            <pc:sldMk cId="0" sldId="259"/>
            <ac:spMk id="8" creationId="{AC46E2E0-F7FC-1459-E700-B1B7E0656FE6}"/>
          </ac:spMkLst>
        </pc:spChg>
        <pc:spChg chg="mod ord">
          <ac:chgData name="Silvaroli, Josie" userId="f34c3c8f-c71b-4e25-a0e3-48356815d5b4" providerId="ADAL" clId="{90DCFB77-282C-4240-B704-615A958E5EBC}" dt="2026-02-11T17:16:09.168" v="212" actId="962"/>
          <ac:spMkLst>
            <pc:docMk/>
            <pc:sldMk cId="0" sldId="259"/>
            <ac:spMk id="10" creationId="{E9AB4B5F-6D0D-2F46-8521-88A19C59CBA2}"/>
          </ac:spMkLst>
        </pc:spChg>
        <pc:spChg chg="mod ord">
          <ac:chgData name="Silvaroli, Josie" userId="f34c3c8f-c71b-4e25-a0e3-48356815d5b4" providerId="ADAL" clId="{90DCFB77-282C-4240-B704-615A958E5EBC}" dt="2026-02-11T17:15:59.081" v="208" actId="13244"/>
          <ac:spMkLst>
            <pc:docMk/>
            <pc:sldMk cId="0" sldId="259"/>
            <ac:spMk id="11" creationId="{EDFF189B-EF87-2C07-D36A-14A81187209B}"/>
          </ac:spMkLst>
        </pc:spChg>
        <pc:spChg chg="mod">
          <ac:chgData name="Silvaroli, Josie" userId="f34c3c8f-c71b-4e25-a0e3-48356815d5b4" providerId="ADAL" clId="{90DCFB77-282C-4240-B704-615A958E5EBC}" dt="2026-02-11T17:15:30.610" v="200" actId="13244"/>
          <ac:spMkLst>
            <pc:docMk/>
            <pc:sldMk cId="0" sldId="259"/>
            <ac:spMk id="12291" creationId="{A90294C9-9788-EEB6-7F7A-887CB92222FF}"/>
          </ac:spMkLst>
        </pc:spChg>
        <pc:picChg chg="ord">
          <ac:chgData name="Silvaroli, Josie" userId="f34c3c8f-c71b-4e25-a0e3-48356815d5b4" providerId="ADAL" clId="{90DCFB77-282C-4240-B704-615A958E5EBC}" dt="2026-02-11T17:15:33.421" v="201" actId="13244"/>
          <ac:picMkLst>
            <pc:docMk/>
            <pc:sldMk cId="0" sldId="259"/>
            <ac:picMk id="2" creationId="{B8B47D7C-76F6-6516-E0E0-214A9477A0C1}"/>
          </ac:picMkLst>
        </pc:picChg>
        <pc:picChg chg="ord">
          <ac:chgData name="Silvaroli, Josie" userId="f34c3c8f-c71b-4e25-a0e3-48356815d5b4" providerId="ADAL" clId="{90DCFB77-282C-4240-B704-615A958E5EBC}" dt="2026-02-11T17:15:36.270" v="202" actId="13244"/>
          <ac:picMkLst>
            <pc:docMk/>
            <pc:sldMk cId="0" sldId="259"/>
            <ac:picMk id="4" creationId="{411C0EEE-2AF2-530C-9E17-33E1BCCF6EEC}"/>
          </ac:picMkLst>
        </pc:picChg>
      </pc:sldChg>
      <pc:sldChg chg="modSp mod">
        <pc:chgData name="Silvaroli, Josie" userId="f34c3c8f-c71b-4e25-a0e3-48356815d5b4" providerId="ADAL" clId="{90DCFB77-282C-4240-B704-615A958E5EBC}" dt="2026-02-11T17:17:50.551" v="218" actId="13244"/>
        <pc:sldMkLst>
          <pc:docMk/>
          <pc:sldMk cId="0" sldId="260"/>
        </pc:sldMkLst>
        <pc:spChg chg="mod">
          <ac:chgData name="Silvaroli, Josie" userId="f34c3c8f-c71b-4e25-a0e3-48356815d5b4" providerId="ADAL" clId="{90DCFB77-282C-4240-B704-615A958E5EBC}" dt="2026-02-11T16:59:57.270" v="14" actId="962"/>
          <ac:spMkLst>
            <pc:docMk/>
            <pc:sldMk cId="0" sldId="260"/>
            <ac:spMk id="5" creationId="{3D08A6F7-3BD6-EE4B-E34E-E103162E0E64}"/>
          </ac:spMkLst>
        </pc:spChg>
        <pc:spChg chg="mod">
          <ac:chgData name="Silvaroli, Josie" userId="f34c3c8f-c71b-4e25-a0e3-48356815d5b4" providerId="ADAL" clId="{90DCFB77-282C-4240-B704-615A958E5EBC}" dt="2026-02-11T16:59:58.734" v="15" actId="962"/>
          <ac:spMkLst>
            <pc:docMk/>
            <pc:sldMk cId="0" sldId="260"/>
            <ac:spMk id="7" creationId="{4B1B426E-7049-B7D1-2A35-383C41B78437}"/>
          </ac:spMkLst>
        </pc:spChg>
        <pc:spChg chg="mod">
          <ac:chgData name="Silvaroli, Josie" userId="f34c3c8f-c71b-4e25-a0e3-48356815d5b4" providerId="ADAL" clId="{90DCFB77-282C-4240-B704-615A958E5EBC}" dt="2026-02-11T17:17:43.011" v="217" actId="962"/>
          <ac:spMkLst>
            <pc:docMk/>
            <pc:sldMk cId="0" sldId="260"/>
            <ac:spMk id="8" creationId="{9A09FFD9-109C-EB2D-03C8-C77FD62EA241}"/>
          </ac:spMkLst>
        </pc:spChg>
        <pc:spChg chg="mod">
          <ac:chgData name="Silvaroli, Josie" userId="f34c3c8f-c71b-4e25-a0e3-48356815d5b4" providerId="ADAL" clId="{90DCFB77-282C-4240-B704-615A958E5EBC}" dt="2026-02-11T17:17:41.508" v="216" actId="962"/>
          <ac:spMkLst>
            <pc:docMk/>
            <pc:sldMk cId="0" sldId="260"/>
            <ac:spMk id="9" creationId="{F3720A36-FA1D-6387-0815-BA17850D1279}"/>
          </ac:spMkLst>
        </pc:spChg>
        <pc:spChg chg="mod">
          <ac:chgData name="Silvaroli, Josie" userId="f34c3c8f-c71b-4e25-a0e3-48356815d5b4" providerId="ADAL" clId="{90DCFB77-282C-4240-B704-615A958E5EBC}" dt="2026-02-11T17:09:52.908" v="81" actId="33553"/>
          <ac:spMkLst>
            <pc:docMk/>
            <pc:sldMk cId="0" sldId="260"/>
            <ac:spMk id="16386" creationId="{11014F63-BB05-168F-5FE9-9534792BA095}"/>
          </ac:spMkLst>
        </pc:spChg>
        <pc:spChg chg="mod">
          <ac:chgData name="Silvaroli, Josie" userId="f34c3c8f-c71b-4e25-a0e3-48356815d5b4" providerId="ADAL" clId="{90DCFB77-282C-4240-B704-615A958E5EBC}" dt="2026-02-11T17:16:32.716" v="215" actId="13244"/>
          <ac:spMkLst>
            <pc:docMk/>
            <pc:sldMk cId="0" sldId="260"/>
            <ac:spMk id="16389" creationId="{2010BA3E-7F5F-00A3-34E5-5D0978C91009}"/>
          </ac:spMkLst>
        </pc:spChg>
        <pc:picChg chg="ord">
          <ac:chgData name="Silvaroli, Josie" userId="f34c3c8f-c71b-4e25-a0e3-48356815d5b4" providerId="ADAL" clId="{90DCFB77-282C-4240-B704-615A958E5EBC}" dt="2026-02-11T17:17:50.551" v="218" actId="13244"/>
          <ac:picMkLst>
            <pc:docMk/>
            <pc:sldMk cId="0" sldId="260"/>
            <ac:picMk id="2" creationId="{DBA9B282-9A8C-80D5-A2F6-5462818C3DFF}"/>
          </ac:picMkLst>
        </pc:picChg>
      </pc:sldChg>
      <pc:sldChg chg="modSp mod">
        <pc:chgData name="Silvaroli, Josie" userId="f34c3c8f-c71b-4e25-a0e3-48356815d5b4" providerId="ADAL" clId="{90DCFB77-282C-4240-B704-615A958E5EBC}" dt="2026-02-11T17:21:22.723" v="243" actId="962"/>
        <pc:sldMkLst>
          <pc:docMk/>
          <pc:sldMk cId="0" sldId="264"/>
        </pc:sldMkLst>
        <pc:spChg chg="mod">
          <ac:chgData name="Silvaroli, Josie" userId="f34c3c8f-c71b-4e25-a0e3-48356815d5b4" providerId="ADAL" clId="{90DCFB77-282C-4240-B704-615A958E5EBC}" dt="2026-02-11T17:06:31.310" v="35" actId="962"/>
          <ac:spMkLst>
            <pc:docMk/>
            <pc:sldMk cId="0" sldId="264"/>
            <ac:spMk id="5" creationId="{24C0626A-CD87-F562-A626-78E1FA13E70C}"/>
          </ac:spMkLst>
        </pc:spChg>
        <pc:spChg chg="mod">
          <ac:chgData name="Silvaroli, Josie" userId="f34c3c8f-c71b-4e25-a0e3-48356815d5b4" providerId="ADAL" clId="{90DCFB77-282C-4240-B704-615A958E5EBC}" dt="2026-02-11T17:20:40.447" v="239" actId="962"/>
          <ac:spMkLst>
            <pc:docMk/>
            <pc:sldMk cId="0" sldId="264"/>
            <ac:spMk id="6" creationId="{303C8CF5-B261-4A45-DB81-CC9691C14F1C}"/>
          </ac:spMkLst>
        </pc:spChg>
        <pc:spChg chg="mod">
          <ac:chgData name="Silvaroli, Josie" userId="f34c3c8f-c71b-4e25-a0e3-48356815d5b4" providerId="ADAL" clId="{90DCFB77-282C-4240-B704-615A958E5EBC}" dt="2026-02-11T17:20:41.368" v="240" actId="962"/>
          <ac:spMkLst>
            <pc:docMk/>
            <pc:sldMk cId="0" sldId="264"/>
            <ac:spMk id="8" creationId="{069C865C-C0DB-EE4C-DBD2-7A8635356CE4}"/>
          </ac:spMkLst>
        </pc:spChg>
        <pc:spChg chg="mod">
          <ac:chgData name="Silvaroli, Josie" userId="f34c3c8f-c71b-4e25-a0e3-48356815d5b4" providerId="ADAL" clId="{90DCFB77-282C-4240-B704-615A958E5EBC}" dt="2026-02-11T17:10:14.581" v="85" actId="33553"/>
          <ac:spMkLst>
            <pc:docMk/>
            <pc:sldMk cId="0" sldId="264"/>
            <ac:spMk id="28674" creationId="{45364CCE-5C1D-82E0-AC19-8EEEA7B5E4E1}"/>
          </ac:spMkLst>
        </pc:spChg>
        <pc:spChg chg="mod">
          <ac:chgData name="Silvaroli, Josie" userId="f34c3c8f-c71b-4e25-a0e3-48356815d5b4" providerId="ADAL" clId="{90DCFB77-282C-4240-B704-615A958E5EBC}" dt="2026-02-11T17:20:37.213" v="238" actId="13244"/>
          <ac:spMkLst>
            <pc:docMk/>
            <pc:sldMk cId="0" sldId="264"/>
            <ac:spMk id="28677" creationId="{E8D18754-C3E2-12BE-4CE0-8542A594FF5E}"/>
          </ac:spMkLst>
        </pc:spChg>
        <pc:picChg chg="mod ord">
          <ac:chgData name="Silvaroli, Josie" userId="f34c3c8f-c71b-4e25-a0e3-48356815d5b4" providerId="ADAL" clId="{90DCFB77-282C-4240-B704-615A958E5EBC}" dt="2026-02-11T17:20:46.077" v="241" actId="13244"/>
          <ac:picMkLst>
            <pc:docMk/>
            <pc:sldMk cId="0" sldId="264"/>
            <ac:picMk id="3" creationId="{EE7FAB8B-BA57-2C5B-5AA0-68D1BD7114F2}"/>
          </ac:picMkLst>
        </pc:picChg>
        <pc:picChg chg="mod ord">
          <ac:chgData name="Silvaroli, Josie" userId="f34c3c8f-c71b-4e25-a0e3-48356815d5b4" providerId="ADAL" clId="{90DCFB77-282C-4240-B704-615A958E5EBC}" dt="2026-02-11T17:21:22.723" v="243" actId="962"/>
          <ac:picMkLst>
            <pc:docMk/>
            <pc:sldMk cId="0" sldId="264"/>
            <ac:picMk id="7" creationId="{2FBDEB4B-7E72-E2D7-360D-EC16F01E98BA}"/>
          </ac:picMkLst>
        </pc:picChg>
      </pc:sldChg>
      <pc:sldChg chg="modSp mod">
        <pc:chgData name="Silvaroli, Josie" userId="f34c3c8f-c71b-4e25-a0e3-48356815d5b4" providerId="ADAL" clId="{90DCFB77-282C-4240-B704-615A958E5EBC}" dt="2026-02-11T17:22:31.614" v="251" actId="13244"/>
        <pc:sldMkLst>
          <pc:docMk/>
          <pc:sldMk cId="0" sldId="265"/>
        </pc:sldMkLst>
        <pc:spChg chg="mod">
          <ac:chgData name="Silvaroli, Josie" userId="f34c3c8f-c71b-4e25-a0e3-48356815d5b4" providerId="ADAL" clId="{90DCFB77-282C-4240-B704-615A958E5EBC}" dt="2026-02-11T17:10:19.105" v="86" actId="33553"/>
          <ac:spMkLst>
            <pc:docMk/>
            <pc:sldMk cId="0" sldId="265"/>
            <ac:spMk id="32770" creationId="{7C41915B-A9C5-328C-E59C-2C2799C0A39A}"/>
          </ac:spMkLst>
        </pc:spChg>
        <pc:spChg chg="mod">
          <ac:chgData name="Silvaroli, Josie" userId="f34c3c8f-c71b-4e25-a0e3-48356815d5b4" providerId="ADAL" clId="{90DCFB77-282C-4240-B704-615A958E5EBC}" dt="2026-02-11T17:22:31.614" v="251" actId="13244"/>
          <ac:spMkLst>
            <pc:docMk/>
            <pc:sldMk cId="0" sldId="265"/>
            <ac:spMk id="32772" creationId="{A8719FD0-F24D-3C58-F579-C3CA9A13F061}"/>
          </ac:spMkLst>
        </pc:spChg>
        <pc:grpChg chg="mod">
          <ac:chgData name="Silvaroli, Josie" userId="f34c3c8f-c71b-4e25-a0e3-48356815d5b4" providerId="ADAL" clId="{90DCFB77-282C-4240-B704-615A958E5EBC}" dt="2026-02-11T17:07:35.569" v="39" actId="962"/>
          <ac:grpSpMkLst>
            <pc:docMk/>
            <pc:sldMk cId="0" sldId="265"/>
            <ac:grpSpMk id="32773" creationId="{36C02549-7613-6DC3-0F73-14F113BEA5F6}"/>
          </ac:grpSpMkLst>
        </pc:grpChg>
      </pc:sldChg>
      <pc:sldChg chg="modSp mod">
        <pc:chgData name="Silvaroli, Josie" userId="f34c3c8f-c71b-4e25-a0e3-48356815d5b4" providerId="ADAL" clId="{90DCFB77-282C-4240-B704-615A958E5EBC}" dt="2026-02-11T17:23:16.033" v="257" actId="13244"/>
        <pc:sldMkLst>
          <pc:docMk/>
          <pc:sldMk cId="0" sldId="266"/>
        </pc:sldMkLst>
        <pc:spChg chg="mod">
          <ac:chgData name="Silvaroli, Josie" userId="f34c3c8f-c71b-4e25-a0e3-48356815d5b4" providerId="ADAL" clId="{90DCFB77-282C-4240-B704-615A958E5EBC}" dt="2026-02-11T17:10:35.991" v="90" actId="33553"/>
          <ac:spMkLst>
            <pc:docMk/>
            <pc:sldMk cId="0" sldId="266"/>
            <ac:spMk id="40962" creationId="{61E759B7-317B-E2A4-BB4D-3A2B24999296}"/>
          </ac:spMkLst>
        </pc:spChg>
        <pc:spChg chg="mod">
          <ac:chgData name="Silvaroli, Josie" userId="f34c3c8f-c71b-4e25-a0e3-48356815d5b4" providerId="ADAL" clId="{90DCFB77-282C-4240-B704-615A958E5EBC}" dt="2026-02-11T17:23:16.033" v="257" actId="13244"/>
          <ac:spMkLst>
            <pc:docMk/>
            <pc:sldMk cId="0" sldId="266"/>
            <ac:spMk id="40964" creationId="{56CE04C1-4974-3E45-BEEF-C64B6ACFF240}"/>
          </ac:spMkLst>
        </pc:spChg>
      </pc:sldChg>
      <pc:sldChg chg="modSp mod">
        <pc:chgData name="Silvaroli, Josie" userId="f34c3c8f-c71b-4e25-a0e3-48356815d5b4" providerId="ADAL" clId="{90DCFB77-282C-4240-B704-615A958E5EBC}" dt="2026-02-11T17:23:03.700" v="256" actId="13244"/>
        <pc:sldMkLst>
          <pc:docMk/>
          <pc:sldMk cId="0" sldId="267"/>
        </pc:sldMkLst>
        <pc:spChg chg="mod">
          <ac:chgData name="Silvaroli, Josie" userId="f34c3c8f-c71b-4e25-a0e3-48356815d5b4" providerId="ADAL" clId="{90DCFB77-282C-4240-B704-615A958E5EBC}" dt="2026-02-11T17:10:24.719" v="87" actId="33553"/>
          <ac:spMkLst>
            <pc:docMk/>
            <pc:sldMk cId="0" sldId="267"/>
            <ac:spMk id="36866" creationId="{9366D4F6-F36A-EF0A-82F0-A6E125A647EA}"/>
          </ac:spMkLst>
        </pc:spChg>
        <pc:spChg chg="mod">
          <ac:chgData name="Silvaroli, Josie" userId="f34c3c8f-c71b-4e25-a0e3-48356815d5b4" providerId="ADAL" clId="{90DCFB77-282C-4240-B704-615A958E5EBC}" dt="2026-02-11T17:23:03.700" v="256" actId="13244"/>
          <ac:spMkLst>
            <pc:docMk/>
            <pc:sldMk cId="0" sldId="267"/>
            <ac:spMk id="36868" creationId="{8EF9BD07-952C-0155-56F0-96EA422EFF55}"/>
          </ac:spMkLst>
        </pc:spChg>
      </pc:sldChg>
      <pc:sldChg chg="modSp mod">
        <pc:chgData name="Silvaroli, Josie" userId="f34c3c8f-c71b-4e25-a0e3-48356815d5b4" providerId="ADAL" clId="{90DCFB77-282C-4240-B704-615A958E5EBC}" dt="2026-02-11T17:23:50.435" v="260" actId="962"/>
        <pc:sldMkLst>
          <pc:docMk/>
          <pc:sldMk cId="0" sldId="269"/>
        </pc:sldMkLst>
        <pc:spChg chg="mod">
          <ac:chgData name="Silvaroli, Josie" userId="f34c3c8f-c71b-4e25-a0e3-48356815d5b4" providerId="ADAL" clId="{90DCFB77-282C-4240-B704-615A958E5EBC}" dt="2026-02-11T17:23:34.238" v="258" actId="13244"/>
          <ac:spMkLst>
            <pc:docMk/>
            <pc:sldMk cId="0" sldId="269"/>
            <ac:spMk id="45059" creationId="{031206C9-0BEF-1C13-D061-D4694D31FE8A}"/>
          </ac:spMkLst>
        </pc:spChg>
        <pc:spChg chg="mod">
          <ac:chgData name="Silvaroli, Josie" userId="f34c3c8f-c71b-4e25-a0e3-48356815d5b4" providerId="ADAL" clId="{90DCFB77-282C-4240-B704-615A958E5EBC}" dt="2026-02-11T17:23:37.438" v="259" actId="13244"/>
          <ac:spMkLst>
            <pc:docMk/>
            <pc:sldMk cId="0" sldId="269"/>
            <ac:spMk id="45061" creationId="{6F20A51A-DE8A-6BB7-CE86-2ABCE5F0C6B7}"/>
          </ac:spMkLst>
        </pc:spChg>
        <pc:picChg chg="mod">
          <ac:chgData name="Silvaroli, Josie" userId="f34c3c8f-c71b-4e25-a0e3-48356815d5b4" providerId="ADAL" clId="{90DCFB77-282C-4240-B704-615A958E5EBC}" dt="2026-02-11T17:23:50.435" v="260" actId="962"/>
          <ac:picMkLst>
            <pc:docMk/>
            <pc:sldMk cId="0" sldId="269"/>
            <ac:picMk id="2" creationId="{3AFD2228-2EB5-9A93-3FB6-648FACF018A9}"/>
          </ac:picMkLst>
        </pc:picChg>
      </pc:sldChg>
      <pc:sldChg chg="modSp mod">
        <pc:chgData name="Silvaroli, Josie" userId="f34c3c8f-c71b-4e25-a0e3-48356815d5b4" providerId="ADAL" clId="{90DCFB77-282C-4240-B704-615A958E5EBC}" dt="2026-02-11T17:24:04.494" v="261" actId="13244"/>
        <pc:sldMkLst>
          <pc:docMk/>
          <pc:sldMk cId="0" sldId="270"/>
        </pc:sldMkLst>
        <pc:spChg chg="mod">
          <ac:chgData name="Silvaroli, Josie" userId="f34c3c8f-c71b-4e25-a0e3-48356815d5b4" providerId="ADAL" clId="{90DCFB77-282C-4240-B704-615A958E5EBC}" dt="2026-02-11T17:10:50.803" v="94" actId="33553"/>
          <ac:spMkLst>
            <pc:docMk/>
            <pc:sldMk cId="0" sldId="270"/>
            <ac:spMk id="49155" creationId="{99071395-8428-A8F2-A4FE-2C224ED6F8E6}"/>
          </ac:spMkLst>
        </pc:spChg>
        <pc:spChg chg="mod">
          <ac:chgData name="Silvaroli, Josie" userId="f34c3c8f-c71b-4e25-a0e3-48356815d5b4" providerId="ADAL" clId="{90DCFB77-282C-4240-B704-615A958E5EBC}" dt="2026-02-11T17:24:04.494" v="261" actId="13244"/>
          <ac:spMkLst>
            <pc:docMk/>
            <pc:sldMk cId="0" sldId="270"/>
            <ac:spMk id="49157" creationId="{DB16AB4A-79BB-872D-D62A-78BC09674106}"/>
          </ac:spMkLst>
        </pc:spChg>
      </pc:sldChg>
      <pc:sldChg chg="modSp mod">
        <pc:chgData name="Silvaroli, Josie" userId="f34c3c8f-c71b-4e25-a0e3-48356815d5b4" providerId="ADAL" clId="{90DCFB77-282C-4240-B704-615A958E5EBC}" dt="2026-02-11T17:24:34.526" v="265" actId="962"/>
        <pc:sldMkLst>
          <pc:docMk/>
          <pc:sldMk cId="0" sldId="271"/>
        </pc:sldMkLst>
        <pc:spChg chg="mod">
          <ac:chgData name="Silvaroli, Josie" userId="f34c3c8f-c71b-4e25-a0e3-48356815d5b4" providerId="ADAL" clId="{90DCFB77-282C-4240-B704-615A958E5EBC}" dt="2026-02-11T17:24:16.443" v="262" actId="13244"/>
          <ac:spMkLst>
            <pc:docMk/>
            <pc:sldMk cId="0" sldId="271"/>
            <ac:spMk id="53252" creationId="{8D51FC0A-0864-4F79-5440-FCCB3C5FEBAE}"/>
          </ac:spMkLst>
        </pc:spChg>
        <pc:spChg chg="mod">
          <ac:chgData name="Silvaroli, Josie" userId="f34c3c8f-c71b-4e25-a0e3-48356815d5b4" providerId="ADAL" clId="{90DCFB77-282C-4240-B704-615A958E5EBC}" dt="2026-02-11T17:24:20.722" v="263" actId="13244"/>
          <ac:spMkLst>
            <pc:docMk/>
            <pc:sldMk cId="0" sldId="271"/>
            <ac:spMk id="53253" creationId="{9625AB77-7F55-67C0-522D-494AA48B7D41}"/>
          </ac:spMkLst>
        </pc:spChg>
        <pc:picChg chg="mod">
          <ac:chgData name="Silvaroli, Josie" userId="f34c3c8f-c71b-4e25-a0e3-48356815d5b4" providerId="ADAL" clId="{90DCFB77-282C-4240-B704-615A958E5EBC}" dt="2026-02-11T17:24:34.526" v="265" actId="962"/>
          <ac:picMkLst>
            <pc:docMk/>
            <pc:sldMk cId="0" sldId="271"/>
            <ac:picMk id="2" creationId="{98204F6B-084C-DFFE-8711-F6FBCF85DDAA}"/>
          </ac:picMkLst>
        </pc:picChg>
      </pc:sldChg>
      <pc:sldChg chg="modSp mod">
        <pc:chgData name="Silvaroli, Josie" userId="f34c3c8f-c71b-4e25-a0e3-48356815d5b4" providerId="ADAL" clId="{90DCFB77-282C-4240-B704-615A958E5EBC}" dt="2026-02-11T17:24:47.368" v="267" actId="13244"/>
        <pc:sldMkLst>
          <pc:docMk/>
          <pc:sldMk cId="0" sldId="272"/>
        </pc:sldMkLst>
        <pc:spChg chg="mod">
          <ac:chgData name="Silvaroli, Josie" userId="f34c3c8f-c71b-4e25-a0e3-48356815d5b4" providerId="ADAL" clId="{90DCFB77-282C-4240-B704-615A958E5EBC}" dt="2026-02-11T17:24:47.368" v="267" actId="13244"/>
          <ac:spMkLst>
            <pc:docMk/>
            <pc:sldMk cId="0" sldId="272"/>
            <ac:spMk id="57348" creationId="{A0828FF2-7333-CAB3-0152-24B4CE10E159}"/>
          </ac:spMkLst>
        </pc:spChg>
        <pc:picChg chg="mod">
          <ac:chgData name="Silvaroli, Josie" userId="f34c3c8f-c71b-4e25-a0e3-48356815d5b4" providerId="ADAL" clId="{90DCFB77-282C-4240-B704-615A958E5EBC}" dt="2026-02-11T17:08:00.395" v="51" actId="962"/>
          <ac:picMkLst>
            <pc:docMk/>
            <pc:sldMk cId="0" sldId="272"/>
            <ac:picMk id="3" creationId="{2AD629DF-3390-1670-6DEB-DBF171B3196D}"/>
          </ac:picMkLst>
        </pc:picChg>
      </pc:sldChg>
      <pc:sldChg chg="addSp delSp modSp mod">
        <pc:chgData name="Silvaroli, Josie" userId="f34c3c8f-c71b-4e25-a0e3-48356815d5b4" providerId="ADAL" clId="{90DCFB77-282C-4240-B704-615A958E5EBC}" dt="2026-02-11T17:11:38.985" v="107" actId="33553"/>
        <pc:sldMkLst>
          <pc:docMk/>
          <pc:sldMk cId="0" sldId="275"/>
        </pc:sldMkLst>
        <pc:spChg chg="mod">
          <ac:chgData name="Silvaroli, Josie" userId="f34c3c8f-c71b-4e25-a0e3-48356815d5b4" providerId="ADAL" clId="{90DCFB77-282C-4240-B704-615A958E5EBC}" dt="2026-02-11T17:11:38.985" v="107" actId="33553"/>
          <ac:spMkLst>
            <pc:docMk/>
            <pc:sldMk cId="0" sldId="275"/>
            <ac:spMk id="65538" creationId="{E3045D27-0A78-1956-8F87-CAE22F6432EC}"/>
          </ac:spMkLst>
        </pc:spChg>
      </pc:sldChg>
      <pc:sldChg chg="modSp mod">
        <pc:chgData name="Silvaroli, Josie" userId="f34c3c8f-c71b-4e25-a0e3-48356815d5b4" providerId="ADAL" clId="{90DCFB77-282C-4240-B704-615A958E5EBC}" dt="2026-02-11T17:11:43.456" v="109" actId="33553"/>
        <pc:sldMkLst>
          <pc:docMk/>
          <pc:sldMk cId="0" sldId="276"/>
        </pc:sldMkLst>
        <pc:spChg chg="mod">
          <ac:chgData name="Silvaroli, Josie" userId="f34c3c8f-c71b-4e25-a0e3-48356815d5b4" providerId="ADAL" clId="{90DCFB77-282C-4240-B704-615A958E5EBC}" dt="2026-02-11T17:11:43.456" v="109" actId="33553"/>
          <ac:spMkLst>
            <pc:docMk/>
            <pc:sldMk cId="0" sldId="276"/>
            <ac:spMk id="69634" creationId="{75B761C4-4983-AEE6-EE94-C99311F72F16}"/>
          </ac:spMkLst>
        </pc:spChg>
      </pc:sldChg>
      <pc:sldChg chg="modSp mod">
        <pc:chgData name="Silvaroli, Josie" userId="f34c3c8f-c71b-4e25-a0e3-48356815d5b4" providerId="ADAL" clId="{90DCFB77-282C-4240-B704-615A958E5EBC}" dt="2026-02-11T17:11:52.336" v="111" actId="33553"/>
        <pc:sldMkLst>
          <pc:docMk/>
          <pc:sldMk cId="0" sldId="277"/>
        </pc:sldMkLst>
        <pc:spChg chg="mod">
          <ac:chgData name="Silvaroli, Josie" userId="f34c3c8f-c71b-4e25-a0e3-48356815d5b4" providerId="ADAL" clId="{90DCFB77-282C-4240-B704-615A958E5EBC}" dt="2026-02-11T17:11:52.336" v="111" actId="33553"/>
          <ac:spMkLst>
            <pc:docMk/>
            <pc:sldMk cId="0" sldId="277"/>
            <ac:spMk id="73730" creationId="{44A395A2-E27F-3B4B-7ECF-682089936E3C}"/>
          </ac:spMkLst>
        </pc:spChg>
      </pc:sldChg>
      <pc:sldChg chg="modSp mod">
        <pc:chgData name="Silvaroli, Josie" userId="f34c3c8f-c71b-4e25-a0e3-48356815d5b4" providerId="ADAL" clId="{90DCFB77-282C-4240-B704-615A958E5EBC}" dt="2026-02-11T17:26:17.517" v="275" actId="13244"/>
        <pc:sldMkLst>
          <pc:docMk/>
          <pc:sldMk cId="0" sldId="290"/>
        </pc:sldMkLst>
        <pc:spChg chg="mod">
          <ac:chgData name="Silvaroli, Josie" userId="f34c3c8f-c71b-4e25-a0e3-48356815d5b4" providerId="ADAL" clId="{90DCFB77-282C-4240-B704-615A958E5EBC}" dt="2026-02-11T17:26:17.517" v="275" actId="13244"/>
          <ac:spMkLst>
            <pc:docMk/>
            <pc:sldMk cId="0" sldId="290"/>
            <ac:spMk id="79877" creationId="{7F11A605-174F-D980-701B-E052E75191C3}"/>
          </ac:spMkLst>
        </pc:spChg>
        <pc:picChg chg="mod">
          <ac:chgData name="Silvaroli, Josie" userId="f34c3c8f-c71b-4e25-a0e3-48356815d5b4" providerId="ADAL" clId="{90DCFB77-282C-4240-B704-615A958E5EBC}" dt="2026-02-11T17:09:29.435" v="66" actId="962"/>
          <ac:picMkLst>
            <pc:docMk/>
            <pc:sldMk cId="0" sldId="290"/>
            <ac:picMk id="2" creationId="{976B670E-95B8-0294-D3C5-CC21B1BF1DEA}"/>
          </ac:picMkLst>
        </pc:picChg>
      </pc:sldChg>
      <pc:sldChg chg="modSp mod">
        <pc:chgData name="Silvaroli, Josie" userId="f34c3c8f-c71b-4e25-a0e3-48356815d5b4" providerId="ADAL" clId="{90DCFB77-282C-4240-B704-615A958E5EBC}" dt="2026-02-11T17:16:18.735" v="214" actId="13244"/>
        <pc:sldMkLst>
          <pc:docMk/>
          <pc:sldMk cId="0" sldId="291"/>
        </pc:sldMkLst>
        <pc:spChg chg="mod">
          <ac:chgData name="Silvaroli, Josie" userId="f34c3c8f-c71b-4e25-a0e3-48356815d5b4" providerId="ADAL" clId="{90DCFB77-282C-4240-B704-615A958E5EBC}" dt="2026-02-11T17:09:51.369" v="80" actId="33553"/>
          <ac:spMkLst>
            <pc:docMk/>
            <pc:sldMk cId="0" sldId="291"/>
            <ac:spMk id="3" creationId="{FB565916-3001-F5BF-3E40-5E17977944E5}"/>
          </ac:spMkLst>
        </pc:spChg>
        <pc:spChg chg="mod">
          <ac:chgData name="Silvaroli, Josie" userId="f34c3c8f-c71b-4e25-a0e3-48356815d5b4" providerId="ADAL" clId="{90DCFB77-282C-4240-B704-615A958E5EBC}" dt="2026-02-11T17:16:18.735" v="214" actId="13244"/>
          <ac:spMkLst>
            <pc:docMk/>
            <pc:sldMk cId="0" sldId="291"/>
            <ac:spMk id="14340" creationId="{13562FDD-C19F-3DA1-3AA5-F9CF3CB1E084}"/>
          </ac:spMkLst>
        </pc:spChg>
      </pc:sldChg>
      <pc:sldChg chg="addSp modSp mod">
        <pc:chgData name="Silvaroli, Josie" userId="f34c3c8f-c71b-4e25-a0e3-48356815d5b4" providerId="ADAL" clId="{90DCFB77-282C-4240-B704-615A958E5EBC}" dt="2026-02-11T17:18:49.319" v="225" actId="13244"/>
        <pc:sldMkLst>
          <pc:docMk/>
          <pc:sldMk cId="0" sldId="292"/>
        </pc:sldMkLst>
        <pc:spChg chg="ord">
          <ac:chgData name="Silvaroli, Josie" userId="f34c3c8f-c71b-4e25-a0e3-48356815d5b4" providerId="ADAL" clId="{90DCFB77-282C-4240-B704-615A958E5EBC}" dt="2026-02-11T17:18:49.319" v="225" actId="13244"/>
          <ac:spMkLst>
            <pc:docMk/>
            <pc:sldMk cId="0" sldId="292"/>
            <ac:spMk id="4" creationId="{57DA327B-18F2-6A21-C2B8-3ED8ACD67157}"/>
          </ac:spMkLst>
        </pc:spChg>
        <pc:spChg chg="ord">
          <ac:chgData name="Silvaroli, Josie" userId="f34c3c8f-c71b-4e25-a0e3-48356815d5b4" providerId="ADAL" clId="{90DCFB77-282C-4240-B704-615A958E5EBC}" dt="2026-02-11T17:18:43.972" v="224" actId="13244"/>
          <ac:spMkLst>
            <pc:docMk/>
            <pc:sldMk cId="0" sldId="292"/>
            <ac:spMk id="5" creationId="{1657FA36-CD43-DDBF-B94A-B0F6FD86B7C9}"/>
          </ac:spMkLst>
        </pc:spChg>
        <pc:spChg chg="mod">
          <ac:chgData name="Silvaroli, Josie" userId="f34c3c8f-c71b-4e25-a0e3-48356815d5b4" providerId="ADAL" clId="{90DCFB77-282C-4240-B704-615A958E5EBC}" dt="2026-02-11T17:18:33.664" v="222" actId="962"/>
          <ac:spMkLst>
            <pc:docMk/>
            <pc:sldMk cId="0" sldId="292"/>
            <ac:spMk id="6" creationId="{3FAAF6B5-66FB-535B-61F6-2DEC73C82B40}"/>
          </ac:spMkLst>
        </pc:spChg>
        <pc:spChg chg="mod">
          <ac:chgData name="Silvaroli, Josie" userId="f34c3c8f-c71b-4e25-a0e3-48356815d5b4" providerId="ADAL" clId="{90DCFB77-282C-4240-B704-615A958E5EBC}" dt="2026-02-11T17:18:34.682" v="223" actId="962"/>
          <ac:spMkLst>
            <pc:docMk/>
            <pc:sldMk cId="0" sldId="292"/>
            <ac:spMk id="7" creationId="{FBA8F4F0-4C2E-A3A8-DFFA-2AC8F7152D26}"/>
          </ac:spMkLst>
        </pc:spChg>
        <pc:spChg chg="add mod">
          <ac:chgData name="Silvaroli, Josie" userId="f34c3c8f-c71b-4e25-a0e3-48356815d5b4" providerId="ADAL" clId="{90DCFB77-282C-4240-B704-615A958E5EBC}" dt="2026-02-11T17:18:24.539" v="220" actId="13244"/>
          <ac:spMkLst>
            <pc:docMk/>
            <pc:sldMk cId="0" sldId="292"/>
            <ac:spMk id="8" creationId="{7C98522D-DB94-DB76-28BF-F69F2AE13E8A}"/>
          </ac:spMkLst>
        </pc:spChg>
        <pc:spChg chg="mod">
          <ac:chgData name="Silvaroli, Josie" userId="f34c3c8f-c71b-4e25-a0e3-48356815d5b4" providerId="ADAL" clId="{90DCFB77-282C-4240-B704-615A958E5EBC}" dt="2026-02-11T17:18:21.831" v="219" actId="13244"/>
          <ac:spMkLst>
            <pc:docMk/>
            <pc:sldMk cId="0" sldId="292"/>
            <ac:spMk id="18436" creationId="{470EE1C3-803E-9D71-D7C7-D33137001746}"/>
          </ac:spMkLst>
        </pc:spChg>
        <pc:picChg chg="ord">
          <ac:chgData name="Silvaroli, Josie" userId="f34c3c8f-c71b-4e25-a0e3-48356815d5b4" providerId="ADAL" clId="{90DCFB77-282C-4240-B704-615A958E5EBC}" dt="2026-02-11T17:18:28.703" v="221" actId="13244"/>
          <ac:picMkLst>
            <pc:docMk/>
            <pc:sldMk cId="0" sldId="292"/>
            <ac:picMk id="2" creationId="{41B64582-6B3B-15EE-4068-F981CA015794}"/>
          </ac:picMkLst>
        </pc:picChg>
      </pc:sldChg>
      <pc:sldChg chg="modSp mod">
        <pc:chgData name="Silvaroli, Josie" userId="f34c3c8f-c71b-4e25-a0e3-48356815d5b4" providerId="ADAL" clId="{90DCFB77-282C-4240-B704-615A958E5EBC}" dt="2026-02-11T17:19:34.916" v="230" actId="167"/>
        <pc:sldMkLst>
          <pc:docMk/>
          <pc:sldMk cId="0" sldId="293"/>
        </pc:sldMkLst>
        <pc:spChg chg="mod">
          <ac:chgData name="Silvaroli, Josie" userId="f34c3c8f-c71b-4e25-a0e3-48356815d5b4" providerId="ADAL" clId="{90DCFB77-282C-4240-B704-615A958E5EBC}" dt="2026-02-11T17:01:37.055" v="21" actId="962"/>
          <ac:spMkLst>
            <pc:docMk/>
            <pc:sldMk cId="0" sldId="293"/>
            <ac:spMk id="5" creationId="{10C61791-335C-21DA-896A-B56333C0891E}"/>
          </ac:spMkLst>
        </pc:spChg>
        <pc:spChg chg="mod ord">
          <ac:chgData name="Silvaroli, Josie" userId="f34c3c8f-c71b-4e25-a0e3-48356815d5b4" providerId="ADAL" clId="{90DCFB77-282C-4240-B704-615A958E5EBC}" dt="2026-02-11T17:19:22.931" v="229" actId="13244"/>
          <ac:spMkLst>
            <pc:docMk/>
            <pc:sldMk cId="0" sldId="293"/>
            <ac:spMk id="6" creationId="{BDBC205D-2684-5C89-80CC-A4E2F391F40B}"/>
          </ac:spMkLst>
        </pc:spChg>
        <pc:spChg chg="mod">
          <ac:chgData name="Silvaroli, Josie" userId="f34c3c8f-c71b-4e25-a0e3-48356815d5b4" providerId="ADAL" clId="{90DCFB77-282C-4240-B704-615A958E5EBC}" dt="2026-02-11T17:19:17.773" v="228" actId="13244"/>
          <ac:spMkLst>
            <pc:docMk/>
            <pc:sldMk cId="0" sldId="293"/>
            <ac:spMk id="22531" creationId="{A7EF78DB-772D-88DF-0AE5-83B29DB71633}"/>
          </ac:spMkLst>
        </pc:spChg>
        <pc:grpChg chg="mod ord">
          <ac:chgData name="Silvaroli, Josie" userId="f34c3c8f-c71b-4e25-a0e3-48356815d5b4" providerId="ADAL" clId="{90DCFB77-282C-4240-B704-615A958E5EBC}" dt="2026-02-11T17:19:34.916" v="230" actId="167"/>
          <ac:grpSpMkLst>
            <pc:docMk/>
            <pc:sldMk cId="0" sldId="293"/>
            <ac:grpSpMk id="2" creationId="{E8ECE2EF-7883-CAE5-BB8D-EEB805DF46A3}"/>
          </ac:grpSpMkLst>
        </pc:grpChg>
      </pc:sldChg>
      <pc:sldChg chg="addSp modSp mod">
        <pc:chgData name="Silvaroli, Josie" userId="f34c3c8f-c71b-4e25-a0e3-48356815d5b4" providerId="ADAL" clId="{90DCFB77-282C-4240-B704-615A958E5EBC}" dt="2026-02-11T17:20:25.457" v="237" actId="962"/>
        <pc:sldMkLst>
          <pc:docMk/>
          <pc:sldMk cId="0" sldId="294"/>
        </pc:sldMkLst>
        <pc:spChg chg="mod">
          <ac:chgData name="Silvaroli, Josie" userId="f34c3c8f-c71b-4e25-a0e3-48356815d5b4" providerId="ADAL" clId="{90DCFB77-282C-4240-B704-615A958E5EBC}" dt="2026-02-11T17:05:57.949" v="32" actId="962"/>
          <ac:spMkLst>
            <pc:docMk/>
            <pc:sldMk cId="0" sldId="294"/>
            <ac:spMk id="5" creationId="{C9DC3010-A2BB-FE60-EA8A-6AD2490BBB66}"/>
          </ac:spMkLst>
        </pc:spChg>
        <pc:spChg chg="mod">
          <ac:chgData name="Silvaroli, Josie" userId="f34c3c8f-c71b-4e25-a0e3-48356815d5b4" providerId="ADAL" clId="{90DCFB77-282C-4240-B704-615A958E5EBC}" dt="2026-02-11T17:20:25.457" v="237" actId="962"/>
          <ac:spMkLst>
            <pc:docMk/>
            <pc:sldMk cId="0" sldId="294"/>
            <ac:spMk id="7" creationId="{3D7D2BB8-AF9D-6570-828C-6284F9A53A2A}"/>
          </ac:spMkLst>
        </pc:spChg>
        <pc:spChg chg="mod">
          <ac:chgData name="Silvaroli, Josie" userId="f34c3c8f-c71b-4e25-a0e3-48356815d5b4" providerId="ADAL" clId="{90DCFB77-282C-4240-B704-615A958E5EBC}" dt="2026-02-11T17:05:56.817" v="31" actId="962"/>
          <ac:spMkLst>
            <pc:docMk/>
            <pc:sldMk cId="0" sldId="294"/>
            <ac:spMk id="8" creationId="{BBA884D3-E1FD-596F-0B38-E02471F637D8}"/>
          </ac:spMkLst>
        </pc:spChg>
        <pc:spChg chg="add mod">
          <ac:chgData name="Silvaroli, Josie" userId="f34c3c8f-c71b-4e25-a0e3-48356815d5b4" providerId="ADAL" clId="{90DCFB77-282C-4240-B704-615A958E5EBC}" dt="2026-02-11T17:20:02.280" v="233" actId="13244"/>
          <ac:spMkLst>
            <pc:docMk/>
            <pc:sldMk cId="0" sldId="294"/>
            <ac:spMk id="9" creationId="{1DEF2334-7430-91F2-1724-372E50934C95}"/>
          </ac:spMkLst>
        </pc:spChg>
        <pc:spChg chg="mod">
          <ac:chgData name="Silvaroli, Josie" userId="f34c3c8f-c71b-4e25-a0e3-48356815d5b4" providerId="ADAL" clId="{90DCFB77-282C-4240-B704-615A958E5EBC}" dt="2026-02-11T17:20:08.542" v="234" actId="13244"/>
          <ac:spMkLst>
            <pc:docMk/>
            <pc:sldMk cId="0" sldId="294"/>
            <ac:spMk id="26627" creationId="{CA408C61-C432-2211-2EBD-FB60A887BC99}"/>
          </ac:spMkLst>
        </pc:spChg>
        <pc:spChg chg="mod">
          <ac:chgData name="Silvaroli, Josie" userId="f34c3c8f-c71b-4e25-a0e3-48356815d5b4" providerId="ADAL" clId="{90DCFB77-282C-4240-B704-615A958E5EBC}" dt="2026-02-11T17:20:15.258" v="235" actId="13244"/>
          <ac:spMkLst>
            <pc:docMk/>
            <pc:sldMk cId="0" sldId="294"/>
            <ac:spMk id="26630" creationId="{4AF4E7DB-90F2-F5F7-3763-15D83EF5B87B}"/>
          </ac:spMkLst>
        </pc:spChg>
        <pc:grpChg chg="mod ord">
          <ac:chgData name="Silvaroli, Josie" userId="f34c3c8f-c71b-4e25-a0e3-48356815d5b4" providerId="ADAL" clId="{90DCFB77-282C-4240-B704-615A958E5EBC}" dt="2026-02-11T17:20:18.012" v="236" actId="13244"/>
          <ac:grpSpMkLst>
            <pc:docMk/>
            <pc:sldMk cId="0" sldId="294"/>
            <ac:grpSpMk id="2" creationId="{B655F304-965E-90A8-C610-068D1D6E424B}"/>
          </ac:grpSpMkLst>
        </pc:grpChg>
        <pc:picChg chg="mod">
          <ac:chgData name="Silvaroli, Josie" userId="f34c3c8f-c71b-4e25-a0e3-48356815d5b4" providerId="ADAL" clId="{90DCFB77-282C-4240-B704-615A958E5EBC}" dt="2026-02-11T17:05:55.291" v="30" actId="962"/>
          <ac:picMkLst>
            <pc:docMk/>
            <pc:sldMk cId="0" sldId="294"/>
            <ac:picMk id="6" creationId="{DC260AFF-68E3-C676-E4B8-B26E1D8A68DC}"/>
          </ac:picMkLst>
        </pc:picChg>
      </pc:sldChg>
      <pc:sldChg chg="addSp modSp mod">
        <pc:chgData name="Silvaroli, Josie" userId="f34c3c8f-c71b-4e25-a0e3-48356815d5b4" providerId="ADAL" clId="{90DCFB77-282C-4240-B704-615A958E5EBC}" dt="2026-02-11T17:21:52.654" v="250" actId="962"/>
        <pc:sldMkLst>
          <pc:docMk/>
          <pc:sldMk cId="0" sldId="296"/>
        </pc:sldMkLst>
        <pc:spChg chg="mod">
          <ac:chgData name="Silvaroli, Josie" userId="f34c3c8f-c71b-4e25-a0e3-48356815d5b4" providerId="ADAL" clId="{90DCFB77-282C-4240-B704-615A958E5EBC}" dt="2026-02-11T17:21:51.679" v="249" actId="962"/>
          <ac:spMkLst>
            <pc:docMk/>
            <pc:sldMk cId="0" sldId="296"/>
            <ac:spMk id="2" creationId="{24784027-301A-1BC3-35EC-511B54568874}"/>
          </ac:spMkLst>
        </pc:spChg>
        <pc:spChg chg="mod">
          <ac:chgData name="Silvaroli, Josie" userId="f34c3c8f-c71b-4e25-a0e3-48356815d5b4" providerId="ADAL" clId="{90DCFB77-282C-4240-B704-615A958E5EBC}" dt="2026-02-11T17:21:52.654" v="250" actId="962"/>
          <ac:spMkLst>
            <pc:docMk/>
            <pc:sldMk cId="0" sldId="296"/>
            <ac:spMk id="3" creationId="{AE0E5061-43BD-0267-0012-3B36CBED9B32}"/>
          </ac:spMkLst>
        </pc:spChg>
        <pc:spChg chg="add mod">
          <ac:chgData name="Silvaroli, Josie" userId="f34c3c8f-c71b-4e25-a0e3-48356815d5b4" providerId="ADAL" clId="{90DCFB77-282C-4240-B704-615A958E5EBC}" dt="2026-02-11T17:21:35.471" v="244" actId="13244"/>
          <ac:spMkLst>
            <pc:docMk/>
            <pc:sldMk cId="0" sldId="296"/>
            <ac:spMk id="4" creationId="{AB1754E0-C1C8-578F-A459-028157F6F29B}"/>
          </ac:spMkLst>
        </pc:spChg>
        <pc:spChg chg="ord">
          <ac:chgData name="Silvaroli, Josie" userId="f34c3c8f-c71b-4e25-a0e3-48356815d5b4" providerId="ADAL" clId="{90DCFB77-282C-4240-B704-615A958E5EBC}" dt="2026-02-11T17:21:46.996" v="247" actId="13244"/>
          <ac:spMkLst>
            <pc:docMk/>
            <pc:sldMk cId="0" sldId="296"/>
            <ac:spMk id="5" creationId="{19D3E9EC-11B9-2767-2DB9-CC3B1069B4EC}"/>
          </ac:spMkLst>
        </pc:spChg>
        <pc:spChg chg="ord">
          <ac:chgData name="Silvaroli, Josie" userId="f34c3c8f-c71b-4e25-a0e3-48356815d5b4" providerId="ADAL" clId="{90DCFB77-282C-4240-B704-615A958E5EBC}" dt="2026-02-11T17:21:49.752" v="248" actId="13244"/>
          <ac:spMkLst>
            <pc:docMk/>
            <pc:sldMk cId="0" sldId="296"/>
            <ac:spMk id="9" creationId="{22559CF4-E746-85D6-8ED3-E15354C28D44}"/>
          </ac:spMkLst>
        </pc:spChg>
        <pc:picChg chg="ord">
          <ac:chgData name="Silvaroli, Josie" userId="f34c3c8f-c71b-4e25-a0e3-48356815d5b4" providerId="ADAL" clId="{90DCFB77-282C-4240-B704-615A958E5EBC}" dt="2026-02-11T17:21:40.605" v="245" actId="13244"/>
          <ac:picMkLst>
            <pc:docMk/>
            <pc:sldMk cId="0" sldId="296"/>
            <ac:picMk id="6" creationId="{866B0E18-62FD-B749-ECCB-5593EE4A0FC3}"/>
          </ac:picMkLst>
        </pc:picChg>
        <pc:picChg chg="mod ord">
          <ac:chgData name="Silvaroli, Josie" userId="f34c3c8f-c71b-4e25-a0e3-48356815d5b4" providerId="ADAL" clId="{90DCFB77-282C-4240-B704-615A958E5EBC}" dt="2026-02-11T17:21:43.636" v="246" actId="13244"/>
          <ac:picMkLst>
            <pc:docMk/>
            <pc:sldMk cId="0" sldId="296"/>
            <ac:picMk id="8" creationId="{8E422EA4-0EA8-0C6A-C433-9772EE260410}"/>
          </ac:picMkLst>
        </pc:picChg>
      </pc:sldChg>
      <pc:sldChg chg="addSp modSp mod">
        <pc:chgData name="Silvaroli, Josie" userId="f34c3c8f-c71b-4e25-a0e3-48356815d5b4" providerId="ADAL" clId="{90DCFB77-282C-4240-B704-615A958E5EBC}" dt="2026-02-11T17:22:54.296" v="255" actId="13244"/>
        <pc:sldMkLst>
          <pc:docMk/>
          <pc:sldMk cId="0" sldId="297"/>
        </pc:sldMkLst>
        <pc:spChg chg="add mod">
          <ac:chgData name="Silvaroli, Josie" userId="f34c3c8f-c71b-4e25-a0e3-48356815d5b4" providerId="ADAL" clId="{90DCFB77-282C-4240-B704-615A958E5EBC}" dt="2026-02-11T17:22:46.064" v="252" actId="13244"/>
          <ac:spMkLst>
            <pc:docMk/>
            <pc:sldMk cId="0" sldId="297"/>
            <ac:spMk id="2" creationId="{5C98C066-CA90-1B7D-FEB0-CFD5E431FB61}"/>
          </ac:spMkLst>
        </pc:spChg>
        <pc:picChg chg="mod">
          <ac:chgData name="Silvaroli, Josie" userId="f34c3c8f-c71b-4e25-a0e3-48356815d5b4" providerId="ADAL" clId="{90DCFB77-282C-4240-B704-615A958E5EBC}" dt="2026-02-11T17:22:50.374" v="253" actId="13244"/>
          <ac:picMkLst>
            <pc:docMk/>
            <pc:sldMk cId="0" sldId="297"/>
            <ac:picMk id="34825" creationId="{5C5EB63D-47A9-860E-7534-4FE13C478CE6}"/>
          </ac:picMkLst>
        </pc:picChg>
        <pc:picChg chg="mod">
          <ac:chgData name="Silvaroli, Josie" userId="f34c3c8f-c71b-4e25-a0e3-48356815d5b4" providerId="ADAL" clId="{90DCFB77-282C-4240-B704-615A958E5EBC}" dt="2026-02-11T17:22:52.565" v="254" actId="13244"/>
          <ac:picMkLst>
            <pc:docMk/>
            <pc:sldMk cId="0" sldId="297"/>
            <ac:picMk id="34826" creationId="{3AB88A52-ABA4-6675-412E-15DEEC1FD57B}"/>
          </ac:picMkLst>
        </pc:picChg>
        <pc:picChg chg="mod">
          <ac:chgData name="Silvaroli, Josie" userId="f34c3c8f-c71b-4e25-a0e3-48356815d5b4" providerId="ADAL" clId="{90DCFB77-282C-4240-B704-615A958E5EBC}" dt="2026-02-11T17:22:54.296" v="255" actId="13244"/>
          <ac:picMkLst>
            <pc:docMk/>
            <pc:sldMk cId="0" sldId="297"/>
            <ac:picMk id="34829" creationId="{C74B177A-680E-96ED-6D34-8084320F6B4F}"/>
          </ac:picMkLst>
        </pc:picChg>
      </pc:sldChg>
      <pc:sldChg chg="modSp mod">
        <pc:chgData name="Silvaroli, Josie" userId="f34c3c8f-c71b-4e25-a0e3-48356815d5b4" providerId="ADAL" clId="{90DCFB77-282C-4240-B704-615A958E5EBC}" dt="2026-02-11T17:10:37.981" v="91" actId="33553"/>
        <pc:sldMkLst>
          <pc:docMk/>
          <pc:sldMk cId="0" sldId="298"/>
        </pc:sldMkLst>
        <pc:spChg chg="mod">
          <ac:chgData name="Silvaroli, Josie" userId="f34c3c8f-c71b-4e25-a0e3-48356815d5b4" providerId="ADAL" clId="{90DCFB77-282C-4240-B704-615A958E5EBC}" dt="2026-02-11T17:10:37.981" v="91" actId="33553"/>
          <ac:spMkLst>
            <pc:docMk/>
            <pc:sldMk cId="0" sldId="298"/>
            <ac:spMk id="43011" creationId="{BA2C5980-AA18-15E4-05E1-F90A30D63680}"/>
          </ac:spMkLst>
        </pc:spChg>
      </pc:sldChg>
      <pc:sldChg chg="addSp delSp modSp mod">
        <pc:chgData name="Silvaroli, Josie" userId="f34c3c8f-c71b-4e25-a0e3-48356815d5b4" providerId="ADAL" clId="{90DCFB77-282C-4240-B704-615A958E5EBC}" dt="2026-02-11T17:11:37.145" v="106" actId="33553"/>
        <pc:sldMkLst>
          <pc:docMk/>
          <pc:sldMk cId="0" sldId="299"/>
        </pc:sldMkLst>
        <pc:spChg chg="mod">
          <ac:chgData name="Silvaroli, Josie" userId="f34c3c8f-c71b-4e25-a0e3-48356815d5b4" providerId="ADAL" clId="{90DCFB77-282C-4240-B704-615A958E5EBC}" dt="2026-02-11T17:11:37.145" v="106" actId="33553"/>
          <ac:spMkLst>
            <pc:docMk/>
            <pc:sldMk cId="0" sldId="299"/>
            <ac:spMk id="38915" creationId="{4B1FB5B8-6E75-5AB2-874D-98055B60398E}"/>
          </ac:spMkLst>
        </pc:spChg>
      </pc:sldChg>
      <pc:sldChg chg="modSp mod">
        <pc:chgData name="Silvaroli, Josie" userId="f34c3c8f-c71b-4e25-a0e3-48356815d5b4" providerId="ADAL" clId="{90DCFB77-282C-4240-B704-615A958E5EBC}" dt="2026-02-11T17:10:47.733" v="93" actId="33553"/>
        <pc:sldMkLst>
          <pc:docMk/>
          <pc:sldMk cId="0" sldId="301"/>
        </pc:sldMkLst>
        <pc:spChg chg="mod">
          <ac:chgData name="Silvaroli, Josie" userId="f34c3c8f-c71b-4e25-a0e3-48356815d5b4" providerId="ADAL" clId="{90DCFB77-282C-4240-B704-615A958E5EBC}" dt="2026-02-11T17:10:47.733" v="93" actId="33553"/>
          <ac:spMkLst>
            <pc:docMk/>
            <pc:sldMk cId="0" sldId="301"/>
            <ac:spMk id="47108" creationId="{CF1A14D1-2BA9-B87D-4B20-45A14305745D}"/>
          </ac:spMkLst>
        </pc:spChg>
      </pc:sldChg>
      <pc:sldChg chg="modSp mod">
        <pc:chgData name="Silvaroli, Josie" userId="f34c3c8f-c71b-4e25-a0e3-48356815d5b4" providerId="ADAL" clId="{90DCFB77-282C-4240-B704-615A958E5EBC}" dt="2026-02-11T17:10:54.179" v="95" actId="33553"/>
        <pc:sldMkLst>
          <pc:docMk/>
          <pc:sldMk cId="0" sldId="302"/>
        </pc:sldMkLst>
        <pc:spChg chg="mod">
          <ac:chgData name="Silvaroli, Josie" userId="f34c3c8f-c71b-4e25-a0e3-48356815d5b4" providerId="ADAL" clId="{90DCFB77-282C-4240-B704-615A958E5EBC}" dt="2026-02-11T17:10:54.179" v="95" actId="33553"/>
          <ac:spMkLst>
            <pc:docMk/>
            <pc:sldMk cId="0" sldId="302"/>
            <ac:spMk id="51203" creationId="{7D011AA6-5E65-9CAE-E71E-3A186B3396A7}"/>
          </ac:spMkLst>
        </pc:spChg>
      </pc:sldChg>
      <pc:sldChg chg="modSp mod">
        <pc:chgData name="Silvaroli, Josie" userId="f34c3c8f-c71b-4e25-a0e3-48356815d5b4" providerId="ADAL" clId="{90DCFB77-282C-4240-B704-615A958E5EBC}" dt="2026-02-11T17:11:01.158" v="97" actId="33553"/>
        <pc:sldMkLst>
          <pc:docMk/>
          <pc:sldMk cId="0" sldId="303"/>
        </pc:sldMkLst>
        <pc:spChg chg="mod">
          <ac:chgData name="Silvaroli, Josie" userId="f34c3c8f-c71b-4e25-a0e3-48356815d5b4" providerId="ADAL" clId="{90DCFB77-282C-4240-B704-615A958E5EBC}" dt="2026-02-11T17:11:01.158" v="97" actId="33553"/>
          <ac:spMkLst>
            <pc:docMk/>
            <pc:sldMk cId="0" sldId="303"/>
            <ac:spMk id="55299" creationId="{CAB37953-47A9-CEB2-9B5D-A1D6B80DBAC3}"/>
          </ac:spMkLst>
        </pc:spChg>
      </pc:sldChg>
      <pc:sldChg chg="modSp mod">
        <pc:chgData name="Silvaroli, Josie" userId="f34c3c8f-c71b-4e25-a0e3-48356815d5b4" providerId="ADAL" clId="{90DCFB77-282C-4240-B704-615A958E5EBC}" dt="2026-02-11T17:11:07.063" v="99" actId="33553"/>
        <pc:sldMkLst>
          <pc:docMk/>
          <pc:sldMk cId="0" sldId="304"/>
        </pc:sldMkLst>
      </pc:sldChg>
      <pc:sldChg chg="modSp mod">
        <pc:chgData name="Silvaroli, Josie" userId="f34c3c8f-c71b-4e25-a0e3-48356815d5b4" providerId="ADAL" clId="{90DCFB77-282C-4240-B704-615A958E5EBC}" dt="2026-02-11T17:25:31.726" v="272" actId="962"/>
        <pc:sldMkLst>
          <pc:docMk/>
          <pc:sldMk cId="0" sldId="307"/>
        </pc:sldMkLst>
        <pc:spChg chg="mod ord">
          <ac:chgData name="Silvaroli, Josie" userId="f34c3c8f-c71b-4e25-a0e3-48356815d5b4" providerId="ADAL" clId="{90DCFB77-282C-4240-B704-615A958E5EBC}" dt="2026-02-11T17:25:31.726" v="272" actId="962"/>
          <ac:spMkLst>
            <pc:docMk/>
            <pc:sldMk cId="0" sldId="307"/>
            <ac:spMk id="5" creationId="{70D30D23-28D2-EB40-61C2-0CDD40BC9C44}"/>
          </ac:spMkLst>
        </pc:spChg>
        <pc:spChg chg="mod">
          <ac:chgData name="Silvaroli, Josie" userId="f34c3c8f-c71b-4e25-a0e3-48356815d5b4" providerId="ADAL" clId="{90DCFB77-282C-4240-B704-615A958E5EBC}" dt="2026-02-11T17:08:28.414" v="59" actId="962"/>
          <ac:spMkLst>
            <pc:docMk/>
            <pc:sldMk cId="0" sldId="307"/>
            <ac:spMk id="6" creationId="{5D94A3A3-4B08-DCDA-6067-E96B4C6E29F7}"/>
          </ac:spMkLst>
        </pc:spChg>
        <pc:spChg chg="mod">
          <ac:chgData name="Silvaroli, Josie" userId="f34c3c8f-c71b-4e25-a0e3-48356815d5b4" providerId="ADAL" clId="{90DCFB77-282C-4240-B704-615A958E5EBC}" dt="2026-02-11T17:08:27.085" v="58" actId="962"/>
          <ac:spMkLst>
            <pc:docMk/>
            <pc:sldMk cId="0" sldId="307"/>
            <ac:spMk id="67587" creationId="{2EDA4C56-9111-DA19-24E7-861AD07D4940}"/>
          </ac:spMkLst>
        </pc:spChg>
        <pc:spChg chg="mod">
          <ac:chgData name="Silvaroli, Josie" userId="f34c3c8f-c71b-4e25-a0e3-48356815d5b4" providerId="ADAL" clId="{90DCFB77-282C-4240-B704-615A958E5EBC}" dt="2026-02-11T17:25:23.250" v="270" actId="13244"/>
          <ac:spMkLst>
            <pc:docMk/>
            <pc:sldMk cId="0" sldId="307"/>
            <ac:spMk id="67588" creationId="{376EDC0D-8078-F8F9-E11A-08D1E2D6FDAE}"/>
          </ac:spMkLst>
        </pc:spChg>
        <pc:picChg chg="mod">
          <ac:chgData name="Silvaroli, Josie" userId="f34c3c8f-c71b-4e25-a0e3-48356815d5b4" providerId="ADAL" clId="{90DCFB77-282C-4240-B704-615A958E5EBC}" dt="2026-02-11T17:08:25.169" v="57" actId="962"/>
          <ac:picMkLst>
            <pc:docMk/>
            <pc:sldMk cId="0" sldId="307"/>
            <ac:picMk id="2" creationId="{C76227EC-19A5-62E7-E35B-A0EFFB7949CC}"/>
          </ac:picMkLst>
        </pc:picChg>
      </pc:sldChg>
      <pc:sldChg chg="modSp mod">
        <pc:chgData name="Silvaroli, Josie" userId="f34c3c8f-c71b-4e25-a0e3-48356815d5b4" providerId="ADAL" clId="{90DCFB77-282C-4240-B704-615A958E5EBC}" dt="2026-02-11T17:11:46.222" v="110" actId="33553"/>
        <pc:sldMkLst>
          <pc:docMk/>
          <pc:sldMk cId="0" sldId="308"/>
        </pc:sldMkLst>
        <pc:spChg chg="mod">
          <ac:chgData name="Silvaroli, Josie" userId="f34c3c8f-c71b-4e25-a0e3-48356815d5b4" providerId="ADAL" clId="{90DCFB77-282C-4240-B704-615A958E5EBC}" dt="2026-02-11T17:11:46.222" v="110" actId="33553"/>
          <ac:spMkLst>
            <pc:docMk/>
            <pc:sldMk cId="0" sldId="308"/>
            <ac:spMk id="71683" creationId="{19BF737E-6E39-0E35-167D-94D42591729C}"/>
          </ac:spMkLst>
        </pc:spChg>
      </pc:sldChg>
      <pc:sldChg chg="modSp mod">
        <pc:chgData name="Silvaroli, Josie" userId="f34c3c8f-c71b-4e25-a0e3-48356815d5b4" providerId="ADAL" clId="{90DCFB77-282C-4240-B704-615A958E5EBC}" dt="2026-02-11T17:26:01.343" v="273" actId="13244"/>
        <pc:sldMkLst>
          <pc:docMk/>
          <pc:sldMk cId="0" sldId="309"/>
        </pc:sldMkLst>
        <pc:spChg chg="mod">
          <ac:chgData name="Silvaroli, Josie" userId="f34c3c8f-c71b-4e25-a0e3-48356815d5b4" providerId="ADAL" clId="{90DCFB77-282C-4240-B704-615A958E5EBC}" dt="2026-02-11T17:11:56.405" v="112" actId="33553"/>
          <ac:spMkLst>
            <pc:docMk/>
            <pc:sldMk cId="0" sldId="309"/>
            <ac:spMk id="75779" creationId="{E6E3C940-CFFE-C4FE-03B1-B7C47CDEC7EB}"/>
          </ac:spMkLst>
        </pc:spChg>
        <pc:picChg chg="mod ord">
          <ac:chgData name="Silvaroli, Josie" userId="f34c3c8f-c71b-4e25-a0e3-48356815d5b4" providerId="ADAL" clId="{90DCFB77-282C-4240-B704-615A958E5EBC}" dt="2026-02-11T17:26:01.343" v="273" actId="13244"/>
          <ac:picMkLst>
            <pc:docMk/>
            <pc:sldMk cId="0" sldId="309"/>
            <ac:picMk id="2" creationId="{93272923-4101-CD4B-4E5E-7B5BBCEFA60B}"/>
          </ac:picMkLst>
        </pc:picChg>
      </pc:sldChg>
      <pc:sldChg chg="delSp modSp mod">
        <pc:chgData name="Silvaroli, Josie" userId="f34c3c8f-c71b-4e25-a0e3-48356815d5b4" providerId="ADAL" clId="{90DCFB77-282C-4240-B704-615A958E5EBC}" dt="2026-02-11T17:19:11.066" v="227" actId="13244"/>
        <pc:sldMkLst>
          <pc:docMk/>
          <pc:sldMk cId="0" sldId="318"/>
        </pc:sldMkLst>
        <pc:spChg chg="mod">
          <ac:chgData name="Silvaroli, Josie" userId="f34c3c8f-c71b-4e25-a0e3-48356815d5b4" providerId="ADAL" clId="{90DCFB77-282C-4240-B704-615A958E5EBC}" dt="2026-02-11T17:19:09.159" v="226" actId="13244"/>
          <ac:spMkLst>
            <pc:docMk/>
            <pc:sldMk cId="0" sldId="318"/>
            <ac:spMk id="20483" creationId="{86F5667F-11B5-8F95-E940-CD1C715B8E6E}"/>
          </ac:spMkLst>
        </pc:spChg>
        <pc:grpChg chg="mod ord">
          <ac:chgData name="Silvaroli, Josie" userId="f34c3c8f-c71b-4e25-a0e3-48356815d5b4" providerId="ADAL" clId="{90DCFB77-282C-4240-B704-615A958E5EBC}" dt="2026-02-11T17:19:11.066" v="227" actId="13244"/>
          <ac:grpSpMkLst>
            <pc:docMk/>
            <pc:sldMk cId="0" sldId="318"/>
            <ac:grpSpMk id="3" creationId="{20D81797-BBC2-AB2C-D025-1ABCB7B6DD62}"/>
          </ac:grpSpMkLst>
        </pc:grpChg>
      </pc:sldChg>
      <pc:sldChg chg="delSp modSp mod">
        <pc:chgData name="Silvaroli, Josie" userId="f34c3c8f-c71b-4e25-a0e3-48356815d5b4" providerId="ADAL" clId="{90DCFB77-282C-4240-B704-615A958E5EBC}" dt="2026-02-11T17:19:52.236" v="232" actId="962"/>
        <pc:sldMkLst>
          <pc:docMk/>
          <pc:sldMk cId="0" sldId="319"/>
        </pc:sldMkLst>
        <pc:spChg chg="mod">
          <ac:chgData name="Silvaroli, Josie" userId="f34c3c8f-c71b-4e25-a0e3-48356815d5b4" providerId="ADAL" clId="{90DCFB77-282C-4240-B704-615A958E5EBC}" dt="2026-02-11T17:19:50.795" v="231" actId="962"/>
          <ac:spMkLst>
            <pc:docMk/>
            <pc:sldMk cId="0" sldId="319"/>
            <ac:spMk id="10" creationId="{2FA47CF2-9D65-28D0-A079-6CA657A1C9D6}"/>
          </ac:spMkLst>
        </pc:spChg>
        <pc:spChg chg="mod">
          <ac:chgData name="Silvaroli, Josie" userId="f34c3c8f-c71b-4e25-a0e3-48356815d5b4" providerId="ADAL" clId="{90DCFB77-282C-4240-B704-615A958E5EBC}" dt="2026-02-11T17:19:52.236" v="232" actId="962"/>
          <ac:spMkLst>
            <pc:docMk/>
            <pc:sldMk cId="0" sldId="319"/>
            <ac:spMk id="11" creationId="{949FF609-1E37-7244-C2D9-264590DB7B37}"/>
          </ac:spMkLst>
        </pc:spChg>
        <pc:spChg chg="mod">
          <ac:chgData name="Silvaroli, Josie" userId="f34c3c8f-c71b-4e25-a0e3-48356815d5b4" providerId="ADAL" clId="{90DCFB77-282C-4240-B704-615A958E5EBC}" dt="2026-02-11T17:10:06.676" v="84" actId="33553"/>
          <ac:spMkLst>
            <pc:docMk/>
            <pc:sldMk cId="0" sldId="319"/>
            <ac:spMk id="24579" creationId="{96CAC886-071C-F73C-587B-B6F2789FA465}"/>
          </ac:spMkLst>
        </pc:spChg>
        <pc:grpChg chg="mod">
          <ac:chgData name="Silvaroli, Josie" userId="f34c3c8f-c71b-4e25-a0e3-48356815d5b4" providerId="ADAL" clId="{90DCFB77-282C-4240-B704-615A958E5EBC}" dt="2026-02-11T17:02:51.278" v="24" actId="962"/>
          <ac:grpSpMkLst>
            <pc:docMk/>
            <pc:sldMk cId="0" sldId="319"/>
            <ac:grpSpMk id="3" creationId="{F0C3CB6C-C156-309B-A70E-79843BD3DDC0}"/>
          </ac:grpSpMkLst>
        </pc:grpChg>
        <pc:grpChg chg="mod">
          <ac:chgData name="Silvaroli, Josie" userId="f34c3c8f-c71b-4e25-a0e3-48356815d5b4" providerId="ADAL" clId="{90DCFB77-282C-4240-B704-615A958E5EBC}" dt="2026-02-11T17:03:42.889" v="26" actId="962"/>
          <ac:grpSpMkLst>
            <pc:docMk/>
            <pc:sldMk cId="0" sldId="319"/>
            <ac:grpSpMk id="8" creationId="{8A980F6B-821B-75F7-9802-DC363F7E4715}"/>
          </ac:grpSpMkLst>
        </pc:grpChg>
      </pc:sldChg>
      <pc:sldChg chg="modSp mod">
        <pc:chgData name="Silvaroli, Josie" userId="f34c3c8f-c71b-4e25-a0e3-48356815d5b4" providerId="ADAL" clId="{90DCFB77-282C-4240-B704-615A958E5EBC}" dt="2026-02-11T17:09:25.704" v="64" actId="962"/>
        <pc:sldMkLst>
          <pc:docMk/>
          <pc:sldMk cId="0" sldId="322"/>
        </pc:sldMkLst>
        <pc:picChg chg="mod">
          <ac:chgData name="Silvaroli, Josie" userId="f34c3c8f-c71b-4e25-a0e3-48356815d5b4" providerId="ADAL" clId="{90DCFB77-282C-4240-B704-615A958E5EBC}" dt="2026-02-11T17:09:25.704" v="64" actId="962"/>
          <ac:picMkLst>
            <pc:docMk/>
            <pc:sldMk cId="0" sldId="322"/>
            <ac:picMk id="2" creationId="{EB1CCD67-82E7-685A-163E-12B6F130D2D2}"/>
          </ac:picMkLst>
        </pc:picChg>
      </pc:sldChg>
      <pc:sldChg chg="modSp mod">
        <pc:chgData name="Silvaroli, Josie" userId="f34c3c8f-c71b-4e25-a0e3-48356815d5b4" providerId="ADAL" clId="{90DCFB77-282C-4240-B704-615A958E5EBC}" dt="2026-02-11T17:26:07.990" v="274" actId="13244"/>
        <pc:sldMkLst>
          <pc:docMk/>
          <pc:sldMk cId="0" sldId="323"/>
        </pc:sldMkLst>
        <pc:spChg chg="mod">
          <ac:chgData name="Silvaroli, Josie" userId="f34c3c8f-c71b-4e25-a0e3-48356815d5b4" providerId="ADAL" clId="{90DCFB77-282C-4240-B704-615A958E5EBC}" dt="2026-02-11T17:26:07.990" v="274" actId="13244"/>
          <ac:spMkLst>
            <pc:docMk/>
            <pc:sldMk cId="0" sldId="323"/>
            <ac:spMk id="77830" creationId="{383231A4-A547-B497-F356-80F6C61E3511}"/>
          </ac:spMkLst>
        </pc:spChg>
      </pc:sldChg>
      <pc:sldChg chg="modSp mod">
        <pc:chgData name="Silvaroli, Josie" userId="f34c3c8f-c71b-4e25-a0e3-48356815d5b4" providerId="ADAL" clId="{90DCFB77-282C-4240-B704-615A958E5EBC}" dt="2026-02-11T17:11:09.958" v="100" actId="33553"/>
        <pc:sldMkLst>
          <pc:docMk/>
          <pc:sldMk cId="2295188602" sldId="324"/>
        </pc:sldMkLst>
        <pc:spChg chg="mod">
          <ac:chgData name="Silvaroli, Josie" userId="f34c3c8f-c71b-4e25-a0e3-48356815d5b4" providerId="ADAL" clId="{90DCFB77-282C-4240-B704-615A958E5EBC}" dt="2026-02-11T17:11:09.958" v="100" actId="33553"/>
          <ac:spMkLst>
            <pc:docMk/>
            <pc:sldMk cId="2295188602" sldId="324"/>
            <ac:spMk id="45058" creationId="{EF0E93C3-315D-6084-4A50-468545564FE4}"/>
          </ac:spMkLst>
        </pc:spChg>
      </pc:sldChg>
      <pc:sldChg chg="addSp delSp modSp mod">
        <pc:chgData name="Silvaroli, Josie" userId="f34c3c8f-c71b-4e25-a0e3-48356815d5b4" providerId="ADAL" clId="{90DCFB77-282C-4240-B704-615A958E5EBC}" dt="2026-02-11T17:25:11.066" v="269" actId="962"/>
        <pc:sldMkLst>
          <pc:docMk/>
          <pc:sldMk cId="3047633473" sldId="325"/>
        </pc:sldMkLst>
        <pc:spChg chg="mod">
          <ac:chgData name="Silvaroli, Josie" userId="f34c3c8f-c71b-4e25-a0e3-48356815d5b4" providerId="ADAL" clId="{90DCFB77-282C-4240-B704-615A958E5EBC}" dt="2026-02-11T17:11:25.226" v="103" actId="33553"/>
          <ac:spMkLst>
            <pc:docMk/>
            <pc:sldMk cId="3047633473" sldId="325"/>
            <ac:spMk id="47107" creationId="{D990E668-6F49-843C-6A6C-0BBC752737F6}"/>
          </ac:spMkLst>
        </pc:spChg>
      </pc:sldChg>
      <pc:sldChg chg="addSp modSp mod">
        <pc:chgData name="Silvaroli, Josie" userId="f34c3c8f-c71b-4e25-a0e3-48356815d5b4" providerId="ADAL" clId="{90DCFB77-282C-4240-B704-615A958E5EBC}" dt="2026-02-11T17:15:16.901" v="199" actId="13244"/>
        <pc:sldMkLst>
          <pc:docMk/>
          <pc:sldMk cId="1953623799" sldId="329"/>
        </pc:sldMkLst>
        <pc:spChg chg="add mod">
          <ac:chgData name="Silvaroli, Josie" userId="f34c3c8f-c71b-4e25-a0e3-48356815d5b4" providerId="ADAL" clId="{90DCFB77-282C-4240-B704-615A958E5EBC}" dt="2026-02-11T17:15:16.901" v="199" actId="13244"/>
          <ac:spMkLst>
            <pc:docMk/>
            <pc:sldMk cId="1953623799" sldId="329"/>
            <ac:spMk id="2" creationId="{AA30E440-FE10-971E-3001-1A4BE038A1CD}"/>
          </ac:spMkLst>
        </pc:spChg>
        <pc:spChg chg="ord">
          <ac:chgData name="Silvaroli, Josie" userId="f34c3c8f-c71b-4e25-a0e3-48356815d5b4" providerId="ADAL" clId="{90DCFB77-282C-4240-B704-615A958E5EBC}" dt="2026-02-11T17:14:36.505" v="195" actId="13244"/>
          <ac:spMkLst>
            <pc:docMk/>
            <pc:sldMk cId="1953623799" sldId="329"/>
            <ac:spMk id="10242" creationId="{12085BE2-54A6-C165-0546-663FFE0E6433}"/>
          </ac:spMkLst>
        </pc:spChg>
        <pc:spChg chg="ord">
          <ac:chgData name="Silvaroli, Josie" userId="f34c3c8f-c71b-4e25-a0e3-48356815d5b4" providerId="ADAL" clId="{90DCFB77-282C-4240-B704-615A958E5EBC}" dt="2026-02-11T17:14:30.711" v="194" actId="13244"/>
          <ac:spMkLst>
            <pc:docMk/>
            <pc:sldMk cId="1953623799" sldId="329"/>
            <ac:spMk id="10243" creationId="{A94C3B42-657A-347F-9925-1EB27340D842}"/>
          </ac:spMkLst>
        </pc:spChg>
        <pc:spChg chg="mod">
          <ac:chgData name="Silvaroli, Josie" userId="f34c3c8f-c71b-4e25-a0e3-48356815d5b4" providerId="ADAL" clId="{90DCFB77-282C-4240-B704-615A958E5EBC}" dt="2026-02-11T17:13:33.516" v="182" actId="13244"/>
          <ac:spMkLst>
            <pc:docMk/>
            <pc:sldMk cId="1953623799" sldId="329"/>
            <ac:spMk id="10244" creationId="{E99E0CE4-DB00-A1DF-BF63-DFBD57993129}"/>
          </ac:spMkLst>
        </pc:spChg>
        <pc:spChg chg="mod">
          <ac:chgData name="Silvaroli, Josie" userId="f34c3c8f-c71b-4e25-a0e3-48356815d5b4" providerId="ADAL" clId="{90DCFB77-282C-4240-B704-615A958E5EBC}" dt="2026-02-11T17:13:37.008" v="183" actId="13244"/>
          <ac:spMkLst>
            <pc:docMk/>
            <pc:sldMk cId="1953623799" sldId="329"/>
            <ac:spMk id="10245" creationId="{0A85C9D1-EAFA-AD69-B86C-4CBC557D151C}"/>
          </ac:spMkLst>
        </pc:spChg>
        <pc:spChg chg="mod">
          <ac:chgData name="Silvaroli, Josie" userId="f34c3c8f-c71b-4e25-a0e3-48356815d5b4" providerId="ADAL" clId="{90DCFB77-282C-4240-B704-615A958E5EBC}" dt="2026-02-11T17:13:39.265" v="184" actId="13244"/>
          <ac:spMkLst>
            <pc:docMk/>
            <pc:sldMk cId="1953623799" sldId="329"/>
            <ac:spMk id="10246" creationId="{00F7BF78-BC7B-A650-FC3E-6D026A3A3407}"/>
          </ac:spMkLst>
        </pc:spChg>
        <pc:spChg chg="mod">
          <ac:chgData name="Silvaroli, Josie" userId="f34c3c8f-c71b-4e25-a0e3-48356815d5b4" providerId="ADAL" clId="{90DCFB77-282C-4240-B704-615A958E5EBC}" dt="2026-02-11T17:13:41.694" v="185" actId="13244"/>
          <ac:spMkLst>
            <pc:docMk/>
            <pc:sldMk cId="1953623799" sldId="329"/>
            <ac:spMk id="10247" creationId="{E5CE3BFC-0445-FF70-9A41-03600EF72031}"/>
          </ac:spMkLst>
        </pc:spChg>
        <pc:spChg chg="mod">
          <ac:chgData name="Silvaroli, Josie" userId="f34c3c8f-c71b-4e25-a0e3-48356815d5b4" providerId="ADAL" clId="{90DCFB77-282C-4240-B704-615A958E5EBC}" dt="2026-02-11T17:13:47.625" v="186" actId="13244"/>
          <ac:spMkLst>
            <pc:docMk/>
            <pc:sldMk cId="1953623799" sldId="329"/>
            <ac:spMk id="10251" creationId="{01316BE6-FA86-D5A6-8FEB-A1A5782E05E4}"/>
          </ac:spMkLst>
        </pc:spChg>
        <pc:spChg chg="mod">
          <ac:chgData name="Silvaroli, Josie" userId="f34c3c8f-c71b-4e25-a0e3-48356815d5b4" providerId="ADAL" clId="{90DCFB77-282C-4240-B704-615A958E5EBC}" dt="2026-02-11T17:14:02.217" v="189" actId="13244"/>
          <ac:spMkLst>
            <pc:docMk/>
            <pc:sldMk cId="1953623799" sldId="329"/>
            <ac:spMk id="10252" creationId="{6FB02F47-A54D-22CF-4870-2EBE5E619127}"/>
          </ac:spMkLst>
        </pc:spChg>
        <pc:spChg chg="mod">
          <ac:chgData name="Silvaroli, Josie" userId="f34c3c8f-c71b-4e25-a0e3-48356815d5b4" providerId="ADAL" clId="{90DCFB77-282C-4240-B704-615A958E5EBC}" dt="2026-02-11T17:13:52.224" v="187" actId="13244"/>
          <ac:spMkLst>
            <pc:docMk/>
            <pc:sldMk cId="1953623799" sldId="329"/>
            <ac:spMk id="10254" creationId="{59191883-67F1-7C06-8535-9BC912062BB9}"/>
          </ac:spMkLst>
        </pc:spChg>
        <pc:spChg chg="mod">
          <ac:chgData name="Silvaroli, Josie" userId="f34c3c8f-c71b-4e25-a0e3-48356815d5b4" providerId="ADAL" clId="{90DCFB77-282C-4240-B704-615A958E5EBC}" dt="2026-02-11T17:13:57.627" v="188" actId="13244"/>
          <ac:spMkLst>
            <pc:docMk/>
            <pc:sldMk cId="1953623799" sldId="329"/>
            <ac:spMk id="10255" creationId="{C26EC2A9-944B-FE0A-B10F-D1C659F80D88}"/>
          </ac:spMkLst>
        </pc:spChg>
        <pc:spChg chg="mod">
          <ac:chgData name="Silvaroli, Josie" userId="f34c3c8f-c71b-4e25-a0e3-48356815d5b4" providerId="ADAL" clId="{90DCFB77-282C-4240-B704-615A958E5EBC}" dt="2026-02-11T17:14:06.267" v="190" actId="13244"/>
          <ac:spMkLst>
            <pc:docMk/>
            <pc:sldMk cId="1953623799" sldId="329"/>
            <ac:spMk id="10256" creationId="{65E06CBB-49DA-CC37-1A70-2936B1C792D7}"/>
          </ac:spMkLst>
        </pc:spChg>
        <pc:spChg chg="mod">
          <ac:chgData name="Silvaroli, Josie" userId="f34c3c8f-c71b-4e25-a0e3-48356815d5b4" providerId="ADAL" clId="{90DCFB77-282C-4240-B704-615A958E5EBC}" dt="2026-02-11T17:14:11.298" v="191" actId="13244"/>
          <ac:spMkLst>
            <pc:docMk/>
            <pc:sldMk cId="1953623799" sldId="329"/>
            <ac:spMk id="10258" creationId="{9FE16F9E-FDFD-62E0-B1DA-8C6415A10635}"/>
          </ac:spMkLst>
        </pc:spChg>
        <pc:spChg chg="ord">
          <ac:chgData name="Silvaroli, Josie" userId="f34c3c8f-c71b-4e25-a0e3-48356815d5b4" providerId="ADAL" clId="{90DCFB77-282C-4240-B704-615A958E5EBC}" dt="2026-02-11T17:14:21.576" v="192" actId="13244"/>
          <ac:spMkLst>
            <pc:docMk/>
            <pc:sldMk cId="1953623799" sldId="329"/>
            <ac:spMk id="10260" creationId="{C9F3352F-640E-9279-779B-6DA9EF335C7E}"/>
          </ac:spMkLst>
        </pc:spChg>
        <pc:spChg chg="mod ord">
          <ac:chgData name="Silvaroli, Josie" userId="f34c3c8f-c71b-4e25-a0e3-48356815d5b4" providerId="ADAL" clId="{90DCFB77-282C-4240-B704-615A958E5EBC}" dt="2026-02-11T17:14:46.070" v="198" actId="1035"/>
          <ac:spMkLst>
            <pc:docMk/>
            <pc:sldMk cId="1953623799" sldId="329"/>
            <ac:spMk id="10261" creationId="{A6222F5B-B33E-5DA4-871B-CEF1890A7983}"/>
          </ac:spMkLst>
        </pc:spChg>
      </pc:sldChg>
      <pc:sldChg chg="modSp mod">
        <pc:chgData name="Silvaroli, Josie" userId="f34c3c8f-c71b-4e25-a0e3-48356815d5b4" providerId="ADAL" clId="{90DCFB77-282C-4240-B704-615A958E5EBC}" dt="2026-02-11T17:13:15.816" v="181" actId="13244"/>
        <pc:sldMkLst>
          <pc:docMk/>
          <pc:sldMk cId="3513577289" sldId="333"/>
        </pc:sldMkLst>
        <pc:spChg chg="mod">
          <ac:chgData name="Silvaroli, Josie" userId="f34c3c8f-c71b-4e25-a0e3-48356815d5b4" providerId="ADAL" clId="{90DCFB77-282C-4240-B704-615A958E5EBC}" dt="2026-02-11T16:59:15.613" v="0" actId="962"/>
          <ac:spMkLst>
            <pc:docMk/>
            <pc:sldMk cId="3513577289" sldId="333"/>
            <ac:spMk id="4" creationId="{3A1A71A7-6499-F9C5-B6E8-A291A29CD22B}"/>
          </ac:spMkLst>
        </pc:spChg>
        <pc:spChg chg="ord">
          <ac:chgData name="Silvaroli, Josie" userId="f34c3c8f-c71b-4e25-a0e3-48356815d5b4" providerId="ADAL" clId="{90DCFB77-282C-4240-B704-615A958E5EBC}" dt="2026-02-11T17:13:15.816" v="181" actId="13244"/>
          <ac:spMkLst>
            <pc:docMk/>
            <pc:sldMk cId="3513577289" sldId="333"/>
            <ac:spMk id="5" creationId="{78671DA2-DDEC-F089-A768-A4409EE6DC71}"/>
          </ac:spMkLst>
        </pc:spChg>
        <pc:spChg chg="mod">
          <ac:chgData name="Silvaroli, Josie" userId="f34c3c8f-c71b-4e25-a0e3-48356815d5b4" providerId="ADAL" clId="{90DCFB77-282C-4240-B704-615A958E5EBC}" dt="2026-02-11T17:12:02.861" v="115" actId="33553"/>
          <ac:spMkLst>
            <pc:docMk/>
            <pc:sldMk cId="3513577289" sldId="333"/>
            <ac:spMk id="16" creationId="{6C522CEC-0920-FB65-8136-2625A9EAB9F3}"/>
          </ac:spMkLst>
        </pc:spChg>
        <pc:spChg chg="mod">
          <ac:chgData name="Silvaroli, Josie" userId="f34c3c8f-c71b-4e25-a0e3-48356815d5b4" providerId="ADAL" clId="{90DCFB77-282C-4240-B704-615A958E5EBC}" dt="2026-02-11T16:59:23.127" v="6" actId="962"/>
          <ac:spMkLst>
            <pc:docMk/>
            <pc:sldMk cId="3513577289" sldId="333"/>
            <ac:spMk id="24" creationId="{993FF1DC-11E0-AE53-6062-146B638D72D9}"/>
          </ac:spMkLst>
        </pc:spChg>
        <pc:spChg chg="mod">
          <ac:chgData name="Silvaroli, Josie" userId="f34c3c8f-c71b-4e25-a0e3-48356815d5b4" providerId="ADAL" clId="{90DCFB77-282C-4240-B704-615A958E5EBC}" dt="2026-02-11T16:59:18.937" v="3" actId="962"/>
          <ac:spMkLst>
            <pc:docMk/>
            <pc:sldMk cId="3513577289" sldId="333"/>
            <ac:spMk id="29" creationId="{378E7429-DDA0-2CE9-E05F-12C85B40D8B1}"/>
          </ac:spMkLst>
        </pc:spChg>
        <pc:grpChg chg="mod">
          <ac:chgData name="Silvaroli, Josie" userId="f34c3c8f-c71b-4e25-a0e3-48356815d5b4" providerId="ADAL" clId="{90DCFB77-282C-4240-B704-615A958E5EBC}" dt="2026-02-11T16:59:17.744" v="2" actId="962"/>
          <ac:grpSpMkLst>
            <pc:docMk/>
            <pc:sldMk cId="3513577289" sldId="333"/>
            <ac:grpSpMk id="23" creationId="{3687B00D-6786-7A41-BE89-0A7F92DD8285}"/>
          </ac:grpSpMkLst>
        </pc:grpChg>
        <pc:picChg chg="mod">
          <ac:chgData name="Silvaroli, Josie" userId="f34c3c8f-c71b-4e25-a0e3-48356815d5b4" providerId="ADAL" clId="{90DCFB77-282C-4240-B704-615A958E5EBC}" dt="2026-02-11T16:59:26.694" v="9" actId="962"/>
          <ac:picMkLst>
            <pc:docMk/>
            <pc:sldMk cId="3513577289" sldId="333"/>
            <ac:picMk id="2" creationId="{0F6F7446-9366-7BB5-7B3D-A16342D255ED}"/>
          </ac:picMkLst>
        </pc:picChg>
        <pc:picChg chg="mod">
          <ac:chgData name="Silvaroli, Josie" userId="f34c3c8f-c71b-4e25-a0e3-48356815d5b4" providerId="ADAL" clId="{90DCFB77-282C-4240-B704-615A958E5EBC}" dt="2026-02-11T16:59:25.944" v="8" actId="962"/>
          <ac:picMkLst>
            <pc:docMk/>
            <pc:sldMk cId="3513577289" sldId="333"/>
            <ac:picMk id="3" creationId="{57D5DFC7-2CC9-1F25-FC40-B52CF03BC001}"/>
          </ac:picMkLst>
        </pc:picChg>
        <pc:picChg chg="mod">
          <ac:chgData name="Silvaroli, Josie" userId="f34c3c8f-c71b-4e25-a0e3-48356815d5b4" providerId="ADAL" clId="{90DCFB77-282C-4240-B704-615A958E5EBC}" dt="2026-02-11T16:59:24.159" v="7" actId="962"/>
          <ac:picMkLst>
            <pc:docMk/>
            <pc:sldMk cId="3513577289" sldId="333"/>
            <ac:picMk id="18" creationId="{8E5F89C6-ECD4-4797-D7F7-D9CF67BCF2F6}"/>
          </ac:picMkLst>
        </pc:picChg>
      </pc:sldChg>
    </pc:docChg>
  </pc:docChgLst>
  <pc:docChgLst>
    <pc:chgData name="Downing, Molly" userId="f0a4fb2e-3241-49dc-80bf-ac6dabc7191a" providerId="ADAL" clId="{72C3D65E-B2FC-4B6D-9F47-CF41C2CC8520}"/>
    <pc:docChg chg="custSel modSld delMainMaster modMainMaster">
      <pc:chgData name="Downing, Molly" userId="f0a4fb2e-3241-49dc-80bf-ac6dabc7191a" providerId="ADAL" clId="{72C3D65E-B2FC-4B6D-9F47-CF41C2CC8520}" dt="2026-02-21T20:47:06.365" v="651" actId="1036"/>
      <pc:docMkLst>
        <pc:docMk/>
      </pc:docMkLst>
      <pc:sldChg chg="modNotesTx">
        <pc:chgData name="Downing, Molly" userId="f0a4fb2e-3241-49dc-80bf-ac6dabc7191a" providerId="ADAL" clId="{72C3D65E-B2FC-4B6D-9F47-CF41C2CC8520}" dt="2026-02-21T20:46:11.813" v="644" actId="20577"/>
        <pc:sldMkLst>
          <pc:docMk/>
          <pc:sldMk cId="0" sldId="290"/>
        </pc:sldMkLst>
      </pc:sldChg>
      <pc:sldChg chg="modNotesTx">
        <pc:chgData name="Downing, Molly" userId="f0a4fb2e-3241-49dc-80bf-ac6dabc7191a" providerId="ADAL" clId="{72C3D65E-B2FC-4B6D-9F47-CF41C2CC8520}" dt="2026-02-21T20:42:34.313" v="641" actId="20577"/>
        <pc:sldMkLst>
          <pc:docMk/>
          <pc:sldMk cId="0" sldId="292"/>
        </pc:sldMkLst>
      </pc:sldChg>
      <pc:sldChg chg="addSp delSp modSp mod">
        <pc:chgData name="Downing, Molly" userId="f0a4fb2e-3241-49dc-80bf-ac6dabc7191a" providerId="ADAL" clId="{72C3D65E-B2FC-4B6D-9F47-CF41C2CC8520}" dt="2026-02-21T20:19:09.226" v="77" actId="962"/>
        <pc:sldMkLst>
          <pc:docMk/>
          <pc:sldMk cId="0" sldId="298"/>
        </pc:sldMkLst>
        <pc:spChg chg="mod">
          <ac:chgData name="Downing, Molly" userId="f0a4fb2e-3241-49dc-80bf-ac6dabc7191a" providerId="ADAL" clId="{72C3D65E-B2FC-4B6D-9F47-CF41C2CC8520}" dt="2026-02-21T20:14:11.619" v="29" actId="1076"/>
          <ac:spMkLst>
            <pc:docMk/>
            <pc:sldMk cId="0" sldId="298"/>
            <ac:spMk id="43011" creationId="{BA2C5980-AA18-15E4-05E1-F90A30D63680}"/>
          </ac:spMkLst>
        </pc:spChg>
        <pc:picChg chg="add mod">
          <ac:chgData name="Downing, Molly" userId="f0a4fb2e-3241-49dc-80bf-ac6dabc7191a" providerId="ADAL" clId="{72C3D65E-B2FC-4B6D-9F47-CF41C2CC8520}" dt="2026-02-21T20:19:09.226" v="77" actId="962"/>
          <ac:picMkLst>
            <pc:docMk/>
            <pc:sldMk cId="0" sldId="298"/>
            <ac:picMk id="2" creationId="{5405F905-0770-ECC1-4AA8-A1BB9A067BD7}"/>
          </ac:picMkLst>
        </pc:picChg>
        <pc:picChg chg="del">
          <ac:chgData name="Downing, Molly" userId="f0a4fb2e-3241-49dc-80bf-ac6dabc7191a" providerId="ADAL" clId="{72C3D65E-B2FC-4B6D-9F47-CF41C2CC8520}" dt="2026-02-21T20:14:00.130" v="26" actId="478"/>
          <ac:picMkLst>
            <pc:docMk/>
            <pc:sldMk cId="0" sldId="298"/>
            <ac:picMk id="43010" creationId="{D7F40244-0FB7-A681-D567-ED89D330C74A}"/>
          </ac:picMkLst>
        </pc:picChg>
      </pc:sldChg>
      <pc:sldChg chg="addSp delSp modSp mod">
        <pc:chgData name="Downing, Molly" userId="f0a4fb2e-3241-49dc-80bf-ac6dabc7191a" providerId="ADAL" clId="{72C3D65E-B2FC-4B6D-9F47-CF41C2CC8520}" dt="2026-02-21T20:19:25.756" v="91" actId="962"/>
        <pc:sldMkLst>
          <pc:docMk/>
          <pc:sldMk cId="0" sldId="299"/>
        </pc:sldMkLst>
        <pc:spChg chg="mod">
          <ac:chgData name="Downing, Molly" userId="f0a4fb2e-3241-49dc-80bf-ac6dabc7191a" providerId="ADAL" clId="{72C3D65E-B2FC-4B6D-9F47-CF41C2CC8520}" dt="2026-02-21T19:21:21.887" v="23" actId="1076"/>
          <ac:spMkLst>
            <pc:docMk/>
            <pc:sldMk cId="0" sldId="299"/>
            <ac:spMk id="38915" creationId="{4B1FB5B8-6E75-5AB2-874D-98055B60398E}"/>
          </ac:spMkLst>
        </pc:spChg>
        <pc:picChg chg="add mod">
          <ac:chgData name="Downing, Molly" userId="f0a4fb2e-3241-49dc-80bf-ac6dabc7191a" providerId="ADAL" clId="{72C3D65E-B2FC-4B6D-9F47-CF41C2CC8520}" dt="2026-02-21T20:19:25.756" v="91" actId="962"/>
          <ac:picMkLst>
            <pc:docMk/>
            <pc:sldMk cId="0" sldId="299"/>
            <ac:picMk id="2" creationId="{4A8CADD4-0F72-2025-B33B-9E4E10327766}"/>
          </ac:picMkLst>
        </pc:picChg>
        <pc:picChg chg="del">
          <ac:chgData name="Downing, Molly" userId="f0a4fb2e-3241-49dc-80bf-ac6dabc7191a" providerId="ADAL" clId="{72C3D65E-B2FC-4B6D-9F47-CF41C2CC8520}" dt="2026-02-21T19:21:12.159" v="21" actId="478"/>
          <ac:picMkLst>
            <pc:docMk/>
            <pc:sldMk cId="0" sldId="299"/>
            <ac:picMk id="38914" creationId="{0943CE27-AB68-67BD-244C-34BAAFA7CB34}"/>
          </ac:picMkLst>
        </pc:picChg>
      </pc:sldChg>
      <pc:sldChg chg="addSp delSp modSp mod">
        <pc:chgData name="Downing, Molly" userId="f0a4fb2e-3241-49dc-80bf-ac6dabc7191a" providerId="ADAL" clId="{72C3D65E-B2FC-4B6D-9F47-CF41C2CC8520}" dt="2026-02-21T20:18:56.528" v="75" actId="962"/>
        <pc:sldMkLst>
          <pc:docMk/>
          <pc:sldMk cId="0" sldId="301"/>
        </pc:sldMkLst>
        <pc:spChg chg="mod">
          <ac:chgData name="Downing, Molly" userId="f0a4fb2e-3241-49dc-80bf-ac6dabc7191a" providerId="ADAL" clId="{72C3D65E-B2FC-4B6D-9F47-CF41C2CC8520}" dt="2026-02-21T20:16:45.297" v="36" actId="1076"/>
          <ac:spMkLst>
            <pc:docMk/>
            <pc:sldMk cId="0" sldId="301"/>
            <ac:spMk id="47108" creationId="{CF1A14D1-2BA9-B87D-4B20-45A14305745D}"/>
          </ac:spMkLst>
        </pc:spChg>
        <pc:picChg chg="add mod">
          <ac:chgData name="Downing, Molly" userId="f0a4fb2e-3241-49dc-80bf-ac6dabc7191a" providerId="ADAL" clId="{72C3D65E-B2FC-4B6D-9F47-CF41C2CC8520}" dt="2026-02-21T20:18:56.528" v="75" actId="962"/>
          <ac:picMkLst>
            <pc:docMk/>
            <pc:sldMk cId="0" sldId="301"/>
            <ac:picMk id="2" creationId="{B032011C-625F-D548-E4B0-802AE5F52058}"/>
          </ac:picMkLst>
        </pc:picChg>
        <pc:picChg chg="del">
          <ac:chgData name="Downing, Molly" userId="f0a4fb2e-3241-49dc-80bf-ac6dabc7191a" providerId="ADAL" clId="{72C3D65E-B2FC-4B6D-9F47-CF41C2CC8520}" dt="2026-02-21T20:16:13.804" v="32" actId="478"/>
          <ac:picMkLst>
            <pc:docMk/>
            <pc:sldMk cId="0" sldId="301"/>
            <ac:picMk id="47106" creationId="{C1A73D1E-04C1-ABB6-4E8B-43A882B7CDF2}"/>
          </ac:picMkLst>
        </pc:picChg>
      </pc:sldChg>
      <pc:sldChg chg="addSp delSp modSp mod">
        <pc:chgData name="Downing, Molly" userId="f0a4fb2e-3241-49dc-80bf-ac6dabc7191a" providerId="ADAL" clId="{72C3D65E-B2FC-4B6D-9F47-CF41C2CC8520}" dt="2026-02-21T20:20:31.110" v="98" actId="478"/>
        <pc:sldMkLst>
          <pc:docMk/>
          <pc:sldMk cId="0" sldId="302"/>
        </pc:sldMkLst>
        <pc:spChg chg="add del">
          <ac:chgData name="Downing, Molly" userId="f0a4fb2e-3241-49dc-80bf-ac6dabc7191a" providerId="ADAL" clId="{72C3D65E-B2FC-4B6D-9F47-CF41C2CC8520}" dt="2026-02-21T20:20:31.110" v="98" actId="478"/>
          <ac:spMkLst>
            <pc:docMk/>
            <pc:sldMk cId="0" sldId="302"/>
            <ac:spMk id="4" creationId="{C479D9E2-3504-0667-A041-A72D9F0B3F0D}"/>
          </ac:spMkLst>
        </pc:spChg>
        <pc:spChg chg="mod">
          <ac:chgData name="Downing, Molly" userId="f0a4fb2e-3241-49dc-80bf-ac6dabc7191a" providerId="ADAL" clId="{72C3D65E-B2FC-4B6D-9F47-CF41C2CC8520}" dt="2026-02-21T20:18:16.105" v="73" actId="1076"/>
          <ac:spMkLst>
            <pc:docMk/>
            <pc:sldMk cId="0" sldId="302"/>
            <ac:spMk id="51203" creationId="{7D011AA6-5E65-9CAE-E71E-3A186B3396A7}"/>
          </ac:spMkLst>
        </pc:spChg>
        <pc:picChg chg="add mod">
          <ac:chgData name="Downing, Molly" userId="f0a4fb2e-3241-49dc-80bf-ac6dabc7191a" providerId="ADAL" clId="{72C3D65E-B2FC-4B6D-9F47-CF41C2CC8520}" dt="2026-02-21T20:18:08.290" v="72" actId="962"/>
          <ac:picMkLst>
            <pc:docMk/>
            <pc:sldMk cId="0" sldId="302"/>
            <ac:picMk id="2" creationId="{BDC39944-02B1-E644-C178-3A71E352D4E7}"/>
          </ac:picMkLst>
        </pc:picChg>
        <pc:picChg chg="del">
          <ac:chgData name="Downing, Molly" userId="f0a4fb2e-3241-49dc-80bf-ac6dabc7191a" providerId="ADAL" clId="{72C3D65E-B2FC-4B6D-9F47-CF41C2CC8520}" dt="2026-02-21T20:17:40.141" v="37" actId="478"/>
          <ac:picMkLst>
            <pc:docMk/>
            <pc:sldMk cId="0" sldId="302"/>
            <ac:picMk id="51202" creationId="{798843A7-421C-6D58-2C2D-68C704D0D9FB}"/>
          </ac:picMkLst>
        </pc:picChg>
      </pc:sldChg>
      <pc:sldChg chg="addSp delSp modSp mod">
        <pc:chgData name="Downing, Molly" userId="f0a4fb2e-3241-49dc-80bf-ac6dabc7191a" providerId="ADAL" clId="{72C3D65E-B2FC-4B6D-9F47-CF41C2CC8520}" dt="2026-02-21T20:20:49.561" v="104" actId="962"/>
        <pc:sldMkLst>
          <pc:docMk/>
          <pc:sldMk cId="0" sldId="303"/>
        </pc:sldMkLst>
        <pc:spChg chg="add del">
          <ac:chgData name="Downing, Molly" userId="f0a4fb2e-3241-49dc-80bf-ac6dabc7191a" providerId="ADAL" clId="{72C3D65E-B2FC-4B6D-9F47-CF41C2CC8520}" dt="2026-02-21T20:20:19.108" v="97" actId="478"/>
          <ac:spMkLst>
            <pc:docMk/>
            <pc:sldMk cId="0" sldId="303"/>
            <ac:spMk id="3" creationId="{B130C067-3BDC-6566-7332-5DF880C7E68D}"/>
          </ac:spMkLst>
        </pc:spChg>
        <pc:spChg chg="mod">
          <ac:chgData name="Downing, Molly" userId="f0a4fb2e-3241-49dc-80bf-ac6dabc7191a" providerId="ADAL" clId="{72C3D65E-B2FC-4B6D-9F47-CF41C2CC8520}" dt="2026-02-21T20:20:08.961" v="94" actId="1076"/>
          <ac:spMkLst>
            <pc:docMk/>
            <pc:sldMk cId="0" sldId="303"/>
            <ac:spMk id="55299" creationId="{CAB37953-47A9-CEB2-9B5D-A1D6B80DBAC3}"/>
          </ac:spMkLst>
        </pc:spChg>
        <pc:picChg chg="add mod ord">
          <ac:chgData name="Downing, Molly" userId="f0a4fb2e-3241-49dc-80bf-ac6dabc7191a" providerId="ADAL" clId="{72C3D65E-B2FC-4B6D-9F47-CF41C2CC8520}" dt="2026-02-21T20:20:49.561" v="104" actId="962"/>
          <ac:picMkLst>
            <pc:docMk/>
            <pc:sldMk cId="0" sldId="303"/>
            <ac:picMk id="4" creationId="{B00EBBF0-183E-A2F8-6193-F5D88C2B0F48}"/>
          </ac:picMkLst>
        </pc:picChg>
        <pc:picChg chg="del">
          <ac:chgData name="Downing, Molly" userId="f0a4fb2e-3241-49dc-80bf-ac6dabc7191a" providerId="ADAL" clId="{72C3D65E-B2FC-4B6D-9F47-CF41C2CC8520}" dt="2026-02-21T20:20:02.337" v="92" actId="478"/>
          <ac:picMkLst>
            <pc:docMk/>
            <pc:sldMk cId="0" sldId="303"/>
            <ac:picMk id="55298" creationId="{14BE2C17-3FEE-3B99-2269-9BAF7B7B286C}"/>
          </ac:picMkLst>
        </pc:picChg>
      </pc:sldChg>
      <pc:sldChg chg="addSp delSp modSp mod modNotesTx">
        <pc:chgData name="Downing, Molly" userId="f0a4fb2e-3241-49dc-80bf-ac6dabc7191a" providerId="ADAL" clId="{72C3D65E-B2FC-4B6D-9F47-CF41C2CC8520}" dt="2026-02-21T20:30:39.815" v="405" actId="962"/>
        <pc:sldMkLst>
          <pc:docMk/>
          <pc:sldMk cId="0" sldId="304"/>
        </pc:sldMkLst>
        <pc:spChg chg="add mod">
          <ac:chgData name="Downing, Molly" userId="f0a4fb2e-3241-49dc-80bf-ac6dabc7191a" providerId="ADAL" clId="{72C3D65E-B2FC-4B6D-9F47-CF41C2CC8520}" dt="2026-02-21T20:30:12.538" v="369" actId="1076"/>
          <ac:spMkLst>
            <pc:docMk/>
            <pc:sldMk cId="0" sldId="304"/>
            <ac:spMk id="2" creationId="{A56CA07C-0820-88CF-F522-DCF40C8CF1FB}"/>
          </ac:spMkLst>
        </pc:spChg>
        <pc:spChg chg="add mod">
          <ac:chgData name="Downing, Molly" userId="f0a4fb2e-3241-49dc-80bf-ac6dabc7191a" providerId="ADAL" clId="{72C3D65E-B2FC-4B6D-9F47-CF41C2CC8520}" dt="2026-02-21T20:29:58.631" v="367" actId="1076"/>
          <ac:spMkLst>
            <pc:docMk/>
            <pc:sldMk cId="0" sldId="304"/>
            <ac:spMk id="3" creationId="{BDD4F065-96E8-FD59-B7CE-717B56A65178}"/>
          </ac:spMkLst>
        </pc:spChg>
        <pc:spChg chg="del mod">
          <ac:chgData name="Downing, Molly" userId="f0a4fb2e-3241-49dc-80bf-ac6dabc7191a" providerId="ADAL" clId="{72C3D65E-B2FC-4B6D-9F47-CF41C2CC8520}" dt="2026-02-21T20:27:00.993" v="348" actId="478"/>
          <ac:spMkLst>
            <pc:docMk/>
            <pc:sldMk cId="0" sldId="304"/>
            <ac:spMk id="57347" creationId="{81A09C18-9CE3-551D-E7C9-E602BA7FB558}"/>
          </ac:spMkLst>
        </pc:spChg>
        <pc:picChg chg="add mod">
          <ac:chgData name="Downing, Molly" userId="f0a4fb2e-3241-49dc-80bf-ac6dabc7191a" providerId="ADAL" clId="{72C3D65E-B2FC-4B6D-9F47-CF41C2CC8520}" dt="2026-02-21T20:30:39.815" v="405" actId="962"/>
          <ac:picMkLst>
            <pc:docMk/>
            <pc:sldMk cId="0" sldId="304"/>
            <ac:picMk id="5" creationId="{FFF179AE-D938-1FD0-150E-64AC75FE762C}"/>
          </ac:picMkLst>
        </pc:picChg>
        <pc:picChg chg="del">
          <ac:chgData name="Downing, Molly" userId="f0a4fb2e-3241-49dc-80bf-ac6dabc7191a" providerId="ADAL" clId="{72C3D65E-B2FC-4B6D-9F47-CF41C2CC8520}" dt="2026-02-21T20:21:04.550" v="105" actId="478"/>
          <ac:picMkLst>
            <pc:docMk/>
            <pc:sldMk cId="0" sldId="304"/>
            <ac:picMk id="59394" creationId="{F3B5694C-DCDF-3498-F24C-BA03A3BC297A}"/>
          </ac:picMkLst>
        </pc:picChg>
      </pc:sldChg>
      <pc:sldChg chg="delSp modSp mod">
        <pc:chgData name="Downing, Molly" userId="f0a4fb2e-3241-49dc-80bf-ac6dabc7191a" providerId="ADAL" clId="{72C3D65E-B2FC-4B6D-9F47-CF41C2CC8520}" dt="2026-02-21T20:31:43.924" v="413" actId="1076"/>
        <pc:sldMkLst>
          <pc:docMk/>
          <pc:sldMk cId="0" sldId="307"/>
        </pc:sldMkLst>
        <pc:spChg chg="mod">
          <ac:chgData name="Downing, Molly" userId="f0a4fb2e-3241-49dc-80bf-ac6dabc7191a" providerId="ADAL" clId="{72C3D65E-B2FC-4B6D-9F47-CF41C2CC8520}" dt="2026-02-21T20:31:43.924" v="413" actId="1076"/>
          <ac:spMkLst>
            <pc:docMk/>
            <pc:sldMk cId="0" sldId="307"/>
            <ac:spMk id="6" creationId="{5D94A3A3-4B08-DCDA-6067-E96B4C6E29F7}"/>
          </ac:spMkLst>
        </pc:spChg>
        <pc:spChg chg="mod">
          <ac:chgData name="Downing, Molly" userId="f0a4fb2e-3241-49dc-80bf-ac6dabc7191a" providerId="ADAL" clId="{72C3D65E-B2FC-4B6D-9F47-CF41C2CC8520}" dt="2026-02-21T20:31:36.650" v="412" actId="1076"/>
          <ac:spMkLst>
            <pc:docMk/>
            <pc:sldMk cId="0" sldId="307"/>
            <ac:spMk id="67588" creationId="{376EDC0D-8078-F8F9-E11A-08D1E2D6FDAE}"/>
          </ac:spMkLst>
        </pc:spChg>
        <pc:picChg chg="mod">
          <ac:chgData name="Downing, Molly" userId="f0a4fb2e-3241-49dc-80bf-ac6dabc7191a" providerId="ADAL" clId="{72C3D65E-B2FC-4B6D-9F47-CF41C2CC8520}" dt="2026-02-21T20:31:43.924" v="413" actId="1076"/>
          <ac:picMkLst>
            <pc:docMk/>
            <pc:sldMk cId="0" sldId="307"/>
            <ac:picMk id="2" creationId="{C76227EC-19A5-62E7-E35B-A0EFFB7949CC}"/>
          </ac:picMkLst>
        </pc:picChg>
        <pc:picChg chg="del">
          <ac:chgData name="Downing, Molly" userId="f0a4fb2e-3241-49dc-80bf-ac6dabc7191a" providerId="ADAL" clId="{72C3D65E-B2FC-4B6D-9F47-CF41C2CC8520}" dt="2026-02-21T20:31:24.759" v="410" actId="478"/>
          <ac:picMkLst>
            <pc:docMk/>
            <pc:sldMk cId="0" sldId="307"/>
            <ac:picMk id="67586" creationId="{3CC8FA26-B555-ADA6-68FD-5BBAF1C10DBC}"/>
          </ac:picMkLst>
        </pc:picChg>
      </pc:sldChg>
      <pc:sldChg chg="addSp delSp modSp mod">
        <pc:chgData name="Downing, Molly" userId="f0a4fb2e-3241-49dc-80bf-ac6dabc7191a" providerId="ADAL" clId="{72C3D65E-B2FC-4B6D-9F47-CF41C2CC8520}" dt="2026-02-21T20:33:29.914" v="621" actId="962"/>
        <pc:sldMkLst>
          <pc:docMk/>
          <pc:sldMk cId="0" sldId="308"/>
        </pc:sldMkLst>
        <pc:spChg chg="mod">
          <ac:chgData name="Downing, Molly" userId="f0a4fb2e-3241-49dc-80bf-ac6dabc7191a" providerId="ADAL" clId="{72C3D65E-B2FC-4B6D-9F47-CF41C2CC8520}" dt="2026-02-21T20:32:59.451" v="419" actId="1076"/>
          <ac:spMkLst>
            <pc:docMk/>
            <pc:sldMk cId="0" sldId="308"/>
            <ac:spMk id="71683" creationId="{19BF737E-6E39-0E35-167D-94D42591729C}"/>
          </ac:spMkLst>
        </pc:spChg>
        <pc:picChg chg="add mod">
          <ac:chgData name="Downing, Molly" userId="f0a4fb2e-3241-49dc-80bf-ac6dabc7191a" providerId="ADAL" clId="{72C3D65E-B2FC-4B6D-9F47-CF41C2CC8520}" dt="2026-02-21T20:33:29.914" v="621" actId="962"/>
          <ac:picMkLst>
            <pc:docMk/>
            <pc:sldMk cId="0" sldId="308"/>
            <ac:picMk id="3" creationId="{DFF13DED-95E9-2E49-B6EB-B5B1602981F2}"/>
          </ac:picMkLst>
        </pc:picChg>
        <pc:picChg chg="del">
          <ac:chgData name="Downing, Molly" userId="f0a4fb2e-3241-49dc-80bf-ac6dabc7191a" providerId="ADAL" clId="{72C3D65E-B2FC-4B6D-9F47-CF41C2CC8520}" dt="2026-02-21T20:31:51.196" v="414" actId="478"/>
          <ac:picMkLst>
            <pc:docMk/>
            <pc:sldMk cId="0" sldId="308"/>
            <ac:picMk id="71682" creationId="{745E71AA-E51C-2CC4-EEB9-BF75390D4DF7}"/>
          </ac:picMkLst>
        </pc:picChg>
      </pc:sldChg>
      <pc:sldChg chg="delSp modSp mod">
        <pc:chgData name="Downing, Molly" userId="f0a4fb2e-3241-49dc-80bf-ac6dabc7191a" providerId="ADAL" clId="{72C3D65E-B2FC-4B6D-9F47-CF41C2CC8520}" dt="2026-02-21T20:33:59.513" v="627" actId="1076"/>
        <pc:sldMkLst>
          <pc:docMk/>
          <pc:sldMk cId="0" sldId="309"/>
        </pc:sldMkLst>
        <pc:spChg chg="mod">
          <ac:chgData name="Downing, Molly" userId="f0a4fb2e-3241-49dc-80bf-ac6dabc7191a" providerId="ADAL" clId="{72C3D65E-B2FC-4B6D-9F47-CF41C2CC8520}" dt="2026-02-21T20:33:50.430" v="624" actId="1076"/>
          <ac:spMkLst>
            <pc:docMk/>
            <pc:sldMk cId="0" sldId="309"/>
            <ac:spMk id="75779" creationId="{E6E3C940-CFFE-C4FE-03B1-B7C47CDEC7EB}"/>
          </ac:spMkLst>
        </pc:spChg>
        <pc:picChg chg="mod">
          <ac:chgData name="Downing, Molly" userId="f0a4fb2e-3241-49dc-80bf-ac6dabc7191a" providerId="ADAL" clId="{72C3D65E-B2FC-4B6D-9F47-CF41C2CC8520}" dt="2026-02-21T20:33:59.513" v="627" actId="1076"/>
          <ac:picMkLst>
            <pc:docMk/>
            <pc:sldMk cId="0" sldId="309"/>
            <ac:picMk id="2" creationId="{93272923-4101-CD4B-4E5E-7B5BBCEFA60B}"/>
          </ac:picMkLst>
        </pc:picChg>
        <pc:picChg chg="del">
          <ac:chgData name="Downing, Molly" userId="f0a4fb2e-3241-49dc-80bf-ac6dabc7191a" providerId="ADAL" clId="{72C3D65E-B2FC-4B6D-9F47-CF41C2CC8520}" dt="2026-02-21T20:33:42.798" v="622" actId="478"/>
          <ac:picMkLst>
            <pc:docMk/>
            <pc:sldMk cId="0" sldId="309"/>
            <ac:picMk id="75778" creationId="{85ACC997-C82F-75C4-DFCA-2DF87FA42196}"/>
          </ac:picMkLst>
        </pc:picChg>
      </pc:sldChg>
      <pc:sldChg chg="modSp">
        <pc:chgData name="Downing, Molly" userId="f0a4fb2e-3241-49dc-80bf-ac6dabc7191a" providerId="ADAL" clId="{72C3D65E-B2FC-4B6D-9F47-CF41C2CC8520}" dt="2026-02-21T19:20:23.011" v="20" actId="166"/>
        <pc:sldMkLst>
          <pc:docMk/>
          <pc:sldMk cId="0" sldId="318"/>
        </pc:sldMkLst>
        <pc:spChg chg="mod">
          <ac:chgData name="Downing, Molly" userId="f0a4fb2e-3241-49dc-80bf-ac6dabc7191a" providerId="ADAL" clId="{72C3D65E-B2FC-4B6D-9F47-CF41C2CC8520}" dt="2026-02-21T19:20:23.011" v="20" actId="166"/>
          <ac:spMkLst>
            <pc:docMk/>
            <pc:sldMk cId="0" sldId="318"/>
            <ac:spMk id="20483" creationId="{86F5667F-11B5-8F95-E940-CD1C715B8E6E}"/>
          </ac:spMkLst>
        </pc:spChg>
      </pc:sldChg>
      <pc:sldChg chg="modSp mod modNotesTx">
        <pc:chgData name="Downing, Molly" userId="f0a4fb2e-3241-49dc-80bf-ac6dabc7191a" providerId="ADAL" clId="{72C3D65E-B2FC-4B6D-9F47-CF41C2CC8520}" dt="2026-02-21T20:47:06.365" v="651" actId="1036"/>
        <pc:sldMkLst>
          <pc:docMk/>
          <pc:sldMk cId="0" sldId="322"/>
        </pc:sldMkLst>
        <pc:spChg chg="mod">
          <ac:chgData name="Downing, Molly" userId="f0a4fb2e-3241-49dc-80bf-ac6dabc7191a" providerId="ADAL" clId="{72C3D65E-B2FC-4B6D-9F47-CF41C2CC8520}" dt="2026-02-21T20:47:06.365" v="651" actId="1036"/>
          <ac:spMkLst>
            <pc:docMk/>
            <pc:sldMk cId="0" sldId="322"/>
            <ac:spMk id="3" creationId="{EFDEF3BB-6D4D-8A3E-A64B-BD7B7ECC87DD}"/>
          </ac:spMkLst>
        </pc:spChg>
        <pc:picChg chg="mod">
          <ac:chgData name="Downing, Molly" userId="f0a4fb2e-3241-49dc-80bf-ac6dabc7191a" providerId="ADAL" clId="{72C3D65E-B2FC-4B6D-9F47-CF41C2CC8520}" dt="2026-02-21T20:47:06.365" v="651" actId="1036"/>
          <ac:picMkLst>
            <pc:docMk/>
            <pc:sldMk cId="0" sldId="322"/>
            <ac:picMk id="2" creationId="{EB1CCD67-82E7-685A-163E-12B6F130D2D2}"/>
          </ac:picMkLst>
        </pc:picChg>
      </pc:sldChg>
      <pc:sldChg chg="addSp delSp modSp modNotesTx">
        <pc:chgData name="Downing, Molly" userId="f0a4fb2e-3241-49dc-80bf-ac6dabc7191a" providerId="ADAL" clId="{72C3D65E-B2FC-4B6D-9F47-CF41C2CC8520}" dt="2026-02-21T20:45:39.329" v="643" actId="20577"/>
        <pc:sldMkLst>
          <pc:docMk/>
          <pc:sldMk cId="0" sldId="323"/>
        </pc:sldMkLst>
        <pc:spChg chg="del">
          <ac:chgData name="Downing, Molly" userId="f0a4fb2e-3241-49dc-80bf-ac6dabc7191a" providerId="ADAL" clId="{72C3D65E-B2FC-4B6D-9F47-CF41C2CC8520}" dt="2026-02-21T20:34:13.883" v="630" actId="478"/>
          <ac:spMkLst>
            <pc:docMk/>
            <pc:sldMk cId="0" sldId="323"/>
            <ac:spMk id="2" creationId="{2B5F168D-1B21-440F-A043-2DE955171454}"/>
          </ac:spMkLst>
        </pc:spChg>
        <pc:spChg chg="del">
          <ac:chgData name="Downing, Molly" userId="f0a4fb2e-3241-49dc-80bf-ac6dabc7191a" providerId="ADAL" clId="{72C3D65E-B2FC-4B6D-9F47-CF41C2CC8520}" dt="2026-02-21T20:34:11.631" v="629" actId="478"/>
          <ac:spMkLst>
            <pc:docMk/>
            <pc:sldMk cId="0" sldId="323"/>
            <ac:spMk id="3" creationId="{207D194A-6F69-C34D-B32F-79DD1EC15F73}"/>
          </ac:spMkLst>
        </pc:spChg>
        <pc:spChg chg="add mod">
          <ac:chgData name="Downing, Molly" userId="f0a4fb2e-3241-49dc-80bf-ac6dabc7191a" providerId="ADAL" clId="{72C3D65E-B2FC-4B6D-9F47-CF41C2CC8520}" dt="2026-02-21T20:35:55.980" v="637"/>
          <ac:spMkLst>
            <pc:docMk/>
            <pc:sldMk cId="0" sldId="323"/>
            <ac:spMk id="4" creationId="{2634D8F4-D6D6-CFB1-E2BC-2ECC329E136C}"/>
          </ac:spMkLst>
        </pc:spChg>
        <pc:spChg chg="add mod">
          <ac:chgData name="Downing, Molly" userId="f0a4fb2e-3241-49dc-80bf-ac6dabc7191a" providerId="ADAL" clId="{72C3D65E-B2FC-4B6D-9F47-CF41C2CC8520}" dt="2026-02-21T20:35:55.980" v="637"/>
          <ac:spMkLst>
            <pc:docMk/>
            <pc:sldMk cId="0" sldId="323"/>
            <ac:spMk id="5" creationId="{34B0CFA8-C7BA-04A9-037D-5004310F9E32}"/>
          </ac:spMkLst>
        </pc:spChg>
        <pc:spChg chg="del">
          <ac:chgData name="Downing, Molly" userId="f0a4fb2e-3241-49dc-80bf-ac6dabc7191a" providerId="ADAL" clId="{72C3D65E-B2FC-4B6D-9F47-CF41C2CC8520}" dt="2026-02-21T20:34:16.904" v="631" actId="478"/>
          <ac:spMkLst>
            <pc:docMk/>
            <pc:sldMk cId="0" sldId="323"/>
            <ac:spMk id="77828" creationId="{931CA644-6144-A734-B29A-9C4F56690290}"/>
          </ac:spMkLst>
        </pc:spChg>
        <pc:spChg chg="mod">
          <ac:chgData name="Downing, Molly" userId="f0a4fb2e-3241-49dc-80bf-ac6dabc7191a" providerId="ADAL" clId="{72C3D65E-B2FC-4B6D-9F47-CF41C2CC8520}" dt="2026-02-21T20:34:22.734" v="632" actId="1076"/>
          <ac:spMkLst>
            <pc:docMk/>
            <pc:sldMk cId="0" sldId="323"/>
            <ac:spMk id="77830" creationId="{383231A4-A547-B497-F356-80F6C61E3511}"/>
          </ac:spMkLst>
        </pc:spChg>
        <pc:picChg chg="add mod">
          <ac:chgData name="Downing, Molly" userId="f0a4fb2e-3241-49dc-80bf-ac6dabc7191a" providerId="ADAL" clId="{72C3D65E-B2FC-4B6D-9F47-CF41C2CC8520}" dt="2026-02-21T20:35:55.980" v="637"/>
          <ac:picMkLst>
            <pc:docMk/>
            <pc:sldMk cId="0" sldId="323"/>
            <ac:picMk id="6" creationId="{629A7D78-21A3-B286-B0DF-C171AB106D78}"/>
          </ac:picMkLst>
        </pc:picChg>
        <pc:picChg chg="del">
          <ac:chgData name="Downing, Molly" userId="f0a4fb2e-3241-49dc-80bf-ac6dabc7191a" providerId="ADAL" clId="{72C3D65E-B2FC-4B6D-9F47-CF41C2CC8520}" dt="2026-02-21T20:34:08.426" v="628" actId="478"/>
          <ac:picMkLst>
            <pc:docMk/>
            <pc:sldMk cId="0" sldId="323"/>
            <ac:picMk id="77826" creationId="{AF3144EE-C6E0-91AB-DF8C-76AF444516E9}"/>
          </ac:picMkLst>
        </pc:picChg>
      </pc:sldChg>
      <pc:sldChg chg="addSp delSp modSp mod modNotesTx">
        <pc:chgData name="Downing, Molly" userId="f0a4fb2e-3241-49dc-80bf-ac6dabc7191a" providerId="ADAL" clId="{72C3D65E-B2FC-4B6D-9F47-CF41C2CC8520}" dt="2026-02-21T20:44:18.330" v="642" actId="6549"/>
        <pc:sldMkLst>
          <pc:docMk/>
          <pc:sldMk cId="3047633473" sldId="325"/>
        </pc:sldMkLst>
        <pc:spChg chg="del mod">
          <ac:chgData name="Downing, Molly" userId="f0a4fb2e-3241-49dc-80bf-ac6dabc7191a" providerId="ADAL" clId="{72C3D65E-B2FC-4B6D-9F47-CF41C2CC8520}" dt="2026-02-21T20:35:00.451" v="634" actId="478"/>
          <ac:spMkLst>
            <pc:docMk/>
            <pc:sldMk cId="3047633473" sldId="325"/>
            <ac:spMk id="4" creationId="{1EE7C59F-68C9-1D27-152C-F543F8FE970D}"/>
          </ac:spMkLst>
        </pc:spChg>
        <pc:spChg chg="mod">
          <ac:chgData name="Downing, Molly" userId="f0a4fb2e-3241-49dc-80bf-ac6dabc7191a" providerId="ADAL" clId="{72C3D65E-B2FC-4B6D-9F47-CF41C2CC8520}" dt="2026-02-21T20:31:07.678" v="408" actId="1076"/>
          <ac:spMkLst>
            <pc:docMk/>
            <pc:sldMk cId="3047633473" sldId="325"/>
            <ac:spMk id="47107" creationId="{D990E668-6F49-843C-6A6C-0BBC752737F6}"/>
          </ac:spMkLst>
        </pc:spChg>
        <pc:picChg chg="add mod">
          <ac:chgData name="Downing, Molly" userId="f0a4fb2e-3241-49dc-80bf-ac6dabc7191a" providerId="ADAL" clId="{72C3D65E-B2FC-4B6D-9F47-CF41C2CC8520}" dt="2026-02-21T20:35:20.074" v="636" actId="1076"/>
          <ac:picMkLst>
            <pc:docMk/>
            <pc:sldMk cId="3047633473" sldId="325"/>
            <ac:picMk id="2" creationId="{6F154199-F475-F2E7-1E94-5A9E970B1BDF}"/>
          </ac:picMkLst>
        </pc:picChg>
        <pc:picChg chg="del mod">
          <ac:chgData name="Downing, Molly" userId="f0a4fb2e-3241-49dc-80bf-ac6dabc7191a" providerId="ADAL" clId="{72C3D65E-B2FC-4B6D-9F47-CF41C2CC8520}" dt="2026-02-21T20:34:56.567" v="633" actId="478"/>
          <ac:picMkLst>
            <pc:docMk/>
            <pc:sldMk cId="3047633473" sldId="325"/>
            <ac:picMk id="3" creationId="{B2332049-F9FC-C7D8-9363-12A6A33A5E56}"/>
          </ac:picMkLst>
        </pc:picChg>
        <pc:picChg chg="del">
          <ac:chgData name="Downing, Molly" userId="f0a4fb2e-3241-49dc-80bf-ac6dabc7191a" providerId="ADAL" clId="{72C3D65E-B2FC-4B6D-9F47-CF41C2CC8520}" dt="2026-02-21T20:30:51.034" v="406" actId="478"/>
          <ac:picMkLst>
            <pc:docMk/>
            <pc:sldMk cId="3047633473" sldId="325"/>
            <ac:picMk id="47106" creationId="{701937DC-7A12-BE49-C3A7-E451E30E92A0}"/>
          </ac:picMkLst>
        </pc:picChg>
      </pc:sldChg>
      <pc:sldChg chg="addSp delSp modSp">
        <pc:chgData name="Downing, Molly" userId="f0a4fb2e-3241-49dc-80bf-ac6dabc7191a" providerId="ADAL" clId="{72C3D65E-B2FC-4B6D-9F47-CF41C2CC8520}" dt="2026-02-21T19:18:12.023" v="19" actId="478"/>
        <pc:sldMkLst>
          <pc:docMk/>
          <pc:sldMk cId="1953623799" sldId="329"/>
        </pc:sldMkLst>
        <pc:spChg chg="add del mod">
          <ac:chgData name="Downing, Molly" userId="f0a4fb2e-3241-49dc-80bf-ac6dabc7191a" providerId="ADAL" clId="{72C3D65E-B2FC-4B6D-9F47-CF41C2CC8520}" dt="2026-02-21T19:18:09.750" v="18" actId="1076"/>
          <ac:spMkLst>
            <pc:docMk/>
            <pc:sldMk cId="1953623799" sldId="329"/>
            <ac:spMk id="10263" creationId="{9AE2F9D0-853A-437C-B40D-7DD30B6F6ABA}"/>
          </ac:spMkLst>
        </pc:spChg>
        <pc:picChg chg="del">
          <ac:chgData name="Downing, Molly" userId="f0a4fb2e-3241-49dc-80bf-ac6dabc7191a" providerId="ADAL" clId="{72C3D65E-B2FC-4B6D-9F47-CF41C2CC8520}" dt="2026-02-21T19:18:12.023" v="19" actId="478"/>
          <ac:picMkLst>
            <pc:docMk/>
            <pc:sldMk cId="1953623799" sldId="329"/>
            <ac:picMk id="10262" creationId="{B97D0467-BE2E-6274-15A0-F6AC6FD9EB4A}"/>
          </ac:picMkLst>
        </pc:picChg>
      </pc:sldChg>
      <pc:sldChg chg="addSp delSp modSp mod">
        <pc:chgData name="Downing, Molly" userId="f0a4fb2e-3241-49dc-80bf-ac6dabc7191a" providerId="ADAL" clId="{72C3D65E-B2FC-4B6D-9F47-CF41C2CC8520}" dt="2026-02-21T18:20:25.215" v="7" actId="113"/>
        <pc:sldMkLst>
          <pc:docMk/>
          <pc:sldMk cId="3513577289" sldId="333"/>
        </pc:sldMkLst>
        <pc:spChg chg="add mod">
          <ac:chgData name="Downing, Molly" userId="f0a4fb2e-3241-49dc-80bf-ac6dabc7191a" providerId="ADAL" clId="{72C3D65E-B2FC-4B6D-9F47-CF41C2CC8520}" dt="2026-02-21T18:19:37.458" v="5"/>
          <ac:spMkLst>
            <pc:docMk/>
            <pc:sldMk cId="3513577289" sldId="333"/>
            <ac:spMk id="11" creationId="{88E5814E-36E2-57BE-85FC-31F67A4BAED1}"/>
          </ac:spMkLst>
        </pc:spChg>
        <pc:spChg chg="add mod">
          <ac:chgData name="Downing, Molly" userId="f0a4fb2e-3241-49dc-80bf-ac6dabc7191a" providerId="ADAL" clId="{72C3D65E-B2FC-4B6D-9F47-CF41C2CC8520}" dt="2026-02-21T18:20:25.215" v="7" actId="113"/>
          <ac:spMkLst>
            <pc:docMk/>
            <pc:sldMk cId="3513577289" sldId="333"/>
            <ac:spMk id="14" creationId="{8FDA9F75-82AF-1B44-0464-06A7071CF5F3}"/>
          </ac:spMkLst>
        </pc:spChg>
        <pc:grpChg chg="del">
          <ac:chgData name="Downing, Molly" userId="f0a4fb2e-3241-49dc-80bf-ac6dabc7191a" providerId="ADAL" clId="{72C3D65E-B2FC-4B6D-9F47-CF41C2CC8520}" dt="2026-02-21T18:18:31.812" v="0" actId="478"/>
          <ac:grpSpMkLst>
            <pc:docMk/>
            <pc:sldMk cId="3513577289" sldId="333"/>
            <ac:grpSpMk id="6" creationId="{827D772D-C6B5-E632-0BE3-C12DE6ED95DB}"/>
          </ac:grpSpMkLst>
        </pc:grpChg>
        <pc:grpChg chg="mod">
          <ac:chgData name="Downing, Molly" userId="f0a4fb2e-3241-49dc-80bf-ac6dabc7191a" providerId="ADAL" clId="{72C3D65E-B2FC-4B6D-9F47-CF41C2CC8520}" dt="2026-02-21T18:18:43.187" v="3" actId="34136"/>
          <ac:grpSpMkLst>
            <pc:docMk/>
            <pc:sldMk cId="3513577289" sldId="333"/>
            <ac:grpSpMk id="23" creationId="{3687B00D-6786-7A41-BE89-0A7F92DD8285}"/>
          </ac:grpSpMkLst>
        </pc:grpChg>
        <pc:picChg chg="del mod">
          <ac:chgData name="Downing, Molly" userId="f0a4fb2e-3241-49dc-80bf-ac6dabc7191a" providerId="ADAL" clId="{72C3D65E-B2FC-4B6D-9F47-CF41C2CC8520}" dt="2026-02-21T18:18:38.643" v="2" actId="478"/>
          <ac:picMkLst>
            <pc:docMk/>
            <pc:sldMk cId="3513577289" sldId="333"/>
            <ac:picMk id="8" creationId="{4BA2D4EF-0177-E94B-7012-5965EE82B916}"/>
          </ac:picMkLst>
        </pc:picChg>
        <pc:picChg chg="add mod">
          <ac:chgData name="Downing, Molly" userId="f0a4fb2e-3241-49dc-80bf-ac6dabc7191a" providerId="ADAL" clId="{72C3D65E-B2FC-4B6D-9F47-CF41C2CC8520}" dt="2026-02-21T18:19:37.458" v="5"/>
          <ac:picMkLst>
            <pc:docMk/>
            <pc:sldMk cId="3513577289" sldId="333"/>
            <ac:picMk id="12" creationId="{F6E9B5A7-CC3F-B3BB-F55E-7F64C97BAEC2}"/>
          </ac:picMkLst>
        </pc:picChg>
        <pc:picChg chg="del mod">
          <ac:chgData name="Downing, Molly" userId="f0a4fb2e-3241-49dc-80bf-ac6dabc7191a" providerId="ADAL" clId="{72C3D65E-B2FC-4B6D-9F47-CF41C2CC8520}" dt="2026-02-21T18:18:46.897" v="4" actId="478"/>
          <ac:picMkLst>
            <pc:docMk/>
            <pc:sldMk cId="3513577289" sldId="333"/>
            <ac:picMk id="13" creationId="{AFAC7925-AD68-B059-7A29-44458AA53DC1}"/>
          </ac:picMkLst>
        </pc:picChg>
        <pc:picChg chg="mod">
          <ac:chgData name="Downing, Molly" userId="f0a4fb2e-3241-49dc-80bf-ac6dabc7191a" providerId="ADAL" clId="{72C3D65E-B2FC-4B6D-9F47-CF41C2CC8520}" dt="2026-02-21T18:18:43.187" v="3" actId="34136"/>
          <ac:picMkLst>
            <pc:docMk/>
            <pc:sldMk cId="3513577289" sldId="333"/>
            <ac:picMk id="15" creationId="{B85C6153-F907-388A-0FDC-251B86270D7A}"/>
          </ac:picMkLst>
        </pc:picChg>
        <pc:cxnChg chg="mod">
          <ac:chgData name="Downing, Molly" userId="f0a4fb2e-3241-49dc-80bf-ac6dabc7191a" providerId="ADAL" clId="{72C3D65E-B2FC-4B6D-9F47-CF41C2CC8520}" dt="2026-02-21T18:18:43.187" v="3" actId="34136"/>
          <ac:cxnSpMkLst>
            <pc:docMk/>
            <pc:sldMk cId="3513577289" sldId="333"/>
            <ac:cxnSpMk id="10" creationId="{39CB7451-776A-6107-4D09-F5338BE2A4DA}"/>
          </ac:cxnSpMkLst>
        </pc:cxnChg>
        <pc:cxnChg chg="add mod">
          <ac:chgData name="Downing, Molly" userId="f0a4fb2e-3241-49dc-80bf-ac6dabc7191a" providerId="ADAL" clId="{72C3D65E-B2FC-4B6D-9F47-CF41C2CC8520}" dt="2026-02-21T18:20:19.075" v="6"/>
          <ac:cxnSpMkLst>
            <pc:docMk/>
            <pc:sldMk cId="3513577289" sldId="333"/>
            <ac:cxnSpMk id="17" creationId="{07AE264A-9BC5-3696-1A70-876E78127597}"/>
          </ac:cxnSpMkLst>
        </pc:cxnChg>
      </pc:sldChg>
      <pc:sldMasterChg chg="addSp delSp modSp setBg">
        <pc:chgData name="Downing, Molly" userId="f0a4fb2e-3241-49dc-80bf-ac6dabc7191a" providerId="ADAL" clId="{72C3D65E-B2FC-4B6D-9F47-CF41C2CC8520}" dt="2026-02-21T19:16:14.203" v="11"/>
        <pc:sldMasterMkLst>
          <pc:docMk/>
          <pc:sldMasterMk cId="0" sldId="2147483648"/>
        </pc:sldMasterMkLst>
        <pc:spChg chg="add mod">
          <ac:chgData name="Downing, Molly" userId="f0a4fb2e-3241-49dc-80bf-ac6dabc7191a" providerId="ADAL" clId="{72C3D65E-B2FC-4B6D-9F47-CF41C2CC8520}" dt="2026-02-21T19:16:14.203" v="11"/>
          <ac:spMkLst>
            <pc:docMk/>
            <pc:sldMasterMk cId="0" sldId="2147483648"/>
            <ac:spMk id="3" creationId="{3B626080-491E-E2AA-B7FA-4C9CE19CA78F}"/>
          </ac:spMkLst>
        </pc:spChg>
        <pc:picChg chg="add mod">
          <ac:chgData name="Downing, Molly" userId="f0a4fb2e-3241-49dc-80bf-ac6dabc7191a" providerId="ADAL" clId="{72C3D65E-B2FC-4B6D-9F47-CF41C2CC8520}" dt="2026-02-21T19:16:14.203" v="11"/>
          <ac:picMkLst>
            <pc:docMk/>
            <pc:sldMasterMk cId="0" sldId="2147483648"/>
            <ac:picMk id="2" creationId="{2420A2F0-33B3-F7FA-2650-BB27067245FC}"/>
          </ac:picMkLst>
        </pc:picChg>
        <pc:picChg chg="del">
          <ac:chgData name="Downing, Molly" userId="f0a4fb2e-3241-49dc-80bf-ac6dabc7191a" providerId="ADAL" clId="{72C3D65E-B2FC-4B6D-9F47-CF41C2CC8520}" dt="2026-02-21T19:15:28.222" v="9" actId="478"/>
          <ac:picMkLst>
            <pc:docMk/>
            <pc:sldMasterMk cId="0" sldId="2147483648"/>
            <ac:picMk id="1031" creationId="{5BF27F96-6B89-8A67-3F14-5A36740C26CD}"/>
          </ac:picMkLst>
        </pc:picChg>
      </pc:sldMasterChg>
      <pc:sldMasterChg chg="del">
        <pc:chgData name="Downing, Molly" userId="f0a4fb2e-3241-49dc-80bf-ac6dabc7191a" providerId="ADAL" clId="{72C3D65E-B2FC-4B6D-9F47-CF41C2CC8520}" dt="2026-02-21T19:15:24.362" v="8" actId="2696"/>
        <pc:sldMasterMkLst>
          <pc:docMk/>
          <pc:sldMasterMk cId="4196131493" sldId="2147483660"/>
        </pc:sldMasterMkLst>
      </pc:sldMasterChg>
      <pc:sldMasterChg chg="delSp setBg">
        <pc:chgData name="Downing, Molly" userId="f0a4fb2e-3241-49dc-80bf-ac6dabc7191a" providerId="ADAL" clId="{72C3D65E-B2FC-4B6D-9F47-CF41C2CC8520}" dt="2026-02-21T19:16:26.293" v="13"/>
        <pc:sldMasterMkLst>
          <pc:docMk/>
          <pc:sldMasterMk cId="810529342" sldId="2147483672"/>
        </pc:sldMasterMkLst>
        <pc:picChg chg="del">
          <ac:chgData name="Downing, Molly" userId="f0a4fb2e-3241-49dc-80bf-ac6dabc7191a" providerId="ADAL" clId="{72C3D65E-B2FC-4B6D-9F47-CF41C2CC8520}" dt="2026-02-21T19:16:22.869" v="12" actId="478"/>
          <ac:picMkLst>
            <pc:docMk/>
            <pc:sldMasterMk cId="810529342" sldId="2147483672"/>
            <ac:picMk id="1031" creationId="{8EC36450-B997-EB0A-5226-3F6C81C5156A}"/>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4ACCC316-29CD-54ED-E448-9E340753C15D}"/>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algn="l" defTabSz="928688">
              <a:defRPr sz="1200">
                <a:latin typeface="Times New Roman" pitchFamily="18" charset="0"/>
                <a:ea typeface="+mn-ea"/>
                <a:cs typeface="+mn-cs"/>
              </a:defRPr>
            </a:lvl1pPr>
          </a:lstStyle>
          <a:p>
            <a:pPr>
              <a:defRPr/>
            </a:pPr>
            <a:endParaRPr lang="en-US"/>
          </a:p>
        </p:txBody>
      </p:sp>
      <p:sp>
        <p:nvSpPr>
          <p:cNvPr id="68611" name="Rectangle 3">
            <a:extLst>
              <a:ext uri="{FF2B5EF4-FFF2-40B4-BE49-F238E27FC236}">
                <a16:creationId xmlns:a16="http://schemas.microsoft.com/office/drawing/2014/main" id="{61137A96-95CF-67B4-3878-7EAD85988A59}"/>
              </a:ext>
            </a:extLst>
          </p:cNvPr>
          <p:cNvSpPr>
            <a:spLocks noGrp="1" noChangeArrowheads="1"/>
          </p:cNvSpPr>
          <p:nvPr>
            <p:ph type="dt" sz="quarter" idx="1"/>
          </p:nvPr>
        </p:nvSpPr>
        <p:spPr bwMode="auto">
          <a:xfrm>
            <a:off x="3971925"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algn="r" defTabSz="928688">
              <a:defRPr sz="1200">
                <a:latin typeface="Times New Roman" pitchFamily="18" charset="0"/>
                <a:ea typeface="+mn-ea"/>
                <a:cs typeface="+mn-cs"/>
              </a:defRPr>
            </a:lvl1pPr>
          </a:lstStyle>
          <a:p>
            <a:pPr>
              <a:defRPr/>
            </a:pPr>
            <a:endParaRPr lang="en-US"/>
          </a:p>
        </p:txBody>
      </p:sp>
      <p:sp>
        <p:nvSpPr>
          <p:cNvPr id="68612" name="Rectangle 4">
            <a:extLst>
              <a:ext uri="{FF2B5EF4-FFF2-40B4-BE49-F238E27FC236}">
                <a16:creationId xmlns:a16="http://schemas.microsoft.com/office/drawing/2014/main" id="{F9B62A51-CEDC-9DAF-5CA8-86005AA7A081}"/>
              </a:ext>
            </a:extLst>
          </p:cNvPr>
          <p:cNvSpPr>
            <a:spLocks noGrp="1" noChangeArrowheads="1"/>
          </p:cNvSpPr>
          <p:nvPr>
            <p:ph type="ftr" sz="quarter" idx="2"/>
          </p:nvPr>
        </p:nvSpPr>
        <p:spPr bwMode="auto">
          <a:xfrm>
            <a:off x="0"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algn="l" defTabSz="928688">
              <a:defRPr sz="1200">
                <a:latin typeface="Times New Roman" pitchFamily="18" charset="0"/>
                <a:ea typeface="+mn-ea"/>
                <a:cs typeface="+mn-cs"/>
              </a:defRPr>
            </a:lvl1pPr>
          </a:lstStyle>
          <a:p>
            <a:pPr>
              <a:defRPr/>
            </a:pPr>
            <a:endParaRPr lang="en-US"/>
          </a:p>
        </p:txBody>
      </p:sp>
      <p:sp>
        <p:nvSpPr>
          <p:cNvPr id="68613" name="Rectangle 5">
            <a:extLst>
              <a:ext uri="{FF2B5EF4-FFF2-40B4-BE49-F238E27FC236}">
                <a16:creationId xmlns:a16="http://schemas.microsoft.com/office/drawing/2014/main" id="{D35C4C77-4B88-F580-14F6-0CB492B8713D}"/>
              </a:ext>
            </a:extLst>
          </p:cNvPr>
          <p:cNvSpPr>
            <a:spLocks noGrp="1" noChangeArrowheads="1"/>
          </p:cNvSpPr>
          <p:nvPr>
            <p:ph type="sldNum" sz="quarter" idx="3"/>
          </p:nvPr>
        </p:nvSpPr>
        <p:spPr bwMode="auto">
          <a:xfrm>
            <a:off x="3971925"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algn="r" defTabSz="928688">
              <a:defRPr sz="1200"/>
            </a:lvl1pPr>
          </a:lstStyle>
          <a:p>
            <a:fld id="{454FC82B-F53C-4048-9ABB-170C845D4AE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6EF6393-2C02-8CBE-0CBA-693C4B1AEEBA}"/>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algn="l" defTabSz="928688">
              <a:defRPr sz="1200" b="0">
                <a:solidFill>
                  <a:schemeClr val="tx1"/>
                </a:solidFill>
                <a:latin typeface="Times New Roman" pitchFamily="18" charset="0"/>
                <a:ea typeface="+mn-ea"/>
                <a:cs typeface="+mn-cs"/>
              </a:defRPr>
            </a:lvl1pPr>
          </a:lstStyle>
          <a:p>
            <a:pPr>
              <a:defRPr/>
            </a:pPr>
            <a:endParaRPr lang="en-US"/>
          </a:p>
        </p:txBody>
      </p:sp>
      <p:sp>
        <p:nvSpPr>
          <p:cNvPr id="11267" name="Rectangle 3">
            <a:extLst>
              <a:ext uri="{FF2B5EF4-FFF2-40B4-BE49-F238E27FC236}">
                <a16:creationId xmlns:a16="http://schemas.microsoft.com/office/drawing/2014/main" id="{E9E4C89F-88F3-1485-A713-5B42278A21EA}"/>
              </a:ext>
            </a:extLst>
          </p:cNvPr>
          <p:cNvSpPr>
            <a:spLocks noGrp="1" noChangeArrowheads="1"/>
          </p:cNvSpPr>
          <p:nvPr>
            <p:ph type="dt" idx="1"/>
          </p:nvPr>
        </p:nvSpPr>
        <p:spPr bwMode="auto">
          <a:xfrm>
            <a:off x="3971925"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algn="r" defTabSz="928688">
              <a:defRPr sz="1200" b="0">
                <a:solidFill>
                  <a:schemeClr val="tx1"/>
                </a:solidFill>
                <a:latin typeface="Times New Roman" pitchFamily="18" charset="0"/>
                <a:ea typeface="+mn-ea"/>
                <a:cs typeface="+mn-cs"/>
              </a:defRPr>
            </a:lvl1pPr>
          </a:lstStyle>
          <a:p>
            <a:pPr>
              <a:defRPr/>
            </a:pPr>
            <a:endParaRPr lang="en-US"/>
          </a:p>
        </p:txBody>
      </p:sp>
      <p:sp>
        <p:nvSpPr>
          <p:cNvPr id="2052" name="Rectangle 4">
            <a:extLst>
              <a:ext uri="{FF2B5EF4-FFF2-40B4-BE49-F238E27FC236}">
                <a16:creationId xmlns:a16="http://schemas.microsoft.com/office/drawing/2014/main" id="{223BD59C-BC70-D22A-F733-57DB1E2F54C9}"/>
              </a:ext>
            </a:extLst>
          </p:cNvPr>
          <p:cNvSpPr>
            <a:spLocks noGrp="1" noRot="1" noChangeAspect="1" noChangeArrowheads="1" noTextEdit="1"/>
          </p:cNvSpPr>
          <p:nvPr>
            <p:ph type="sldImg" idx="2"/>
          </p:nvPr>
        </p:nvSpPr>
        <p:spPr bwMode="auto">
          <a:xfrm>
            <a:off x="1182688" y="698500"/>
            <a:ext cx="4646612"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CE8E6B7D-8580-CBC4-3C8A-2AF3330B3B1B}"/>
              </a:ext>
            </a:extLst>
          </p:cNvPr>
          <p:cNvSpPr>
            <a:spLocks noGrp="1" noChangeArrowheads="1"/>
          </p:cNvSpPr>
          <p:nvPr>
            <p:ph type="body" sz="quarter" idx="3"/>
          </p:nvPr>
        </p:nvSpPr>
        <p:spPr bwMode="auto">
          <a:xfrm>
            <a:off x="935038" y="4416425"/>
            <a:ext cx="5140325" cy="4181475"/>
          </a:xfrm>
          <a:prstGeom prst="rect">
            <a:avLst/>
          </a:prstGeom>
          <a:noFill/>
          <a:ln>
            <a:noFill/>
          </a:ln>
          <a:effectLst/>
        </p:spPr>
        <p:txBody>
          <a:bodyPr vert="horz" wrap="square" lIns="92857" tIns="46429" rIns="92857" bIns="464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id="{72396588-ACCA-463F-00CA-0176F7AD2B6B}"/>
              </a:ext>
            </a:extLst>
          </p:cNvPr>
          <p:cNvSpPr>
            <a:spLocks noGrp="1" noChangeArrowheads="1"/>
          </p:cNvSpPr>
          <p:nvPr>
            <p:ph type="ftr" sz="quarter" idx="4"/>
          </p:nvPr>
        </p:nvSpPr>
        <p:spPr bwMode="auto">
          <a:xfrm>
            <a:off x="0"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algn="l" defTabSz="928688">
              <a:defRPr sz="1200" b="0">
                <a:solidFill>
                  <a:schemeClr val="tx1"/>
                </a:solidFill>
                <a:latin typeface="Times New Roman" pitchFamily="18" charset="0"/>
                <a:ea typeface="+mn-ea"/>
                <a:cs typeface="+mn-cs"/>
              </a:defRPr>
            </a:lvl1pPr>
          </a:lstStyle>
          <a:p>
            <a:pPr>
              <a:defRPr/>
            </a:pPr>
            <a:endParaRPr lang="en-US"/>
          </a:p>
        </p:txBody>
      </p:sp>
      <p:sp>
        <p:nvSpPr>
          <p:cNvPr id="11271" name="Rectangle 7">
            <a:extLst>
              <a:ext uri="{FF2B5EF4-FFF2-40B4-BE49-F238E27FC236}">
                <a16:creationId xmlns:a16="http://schemas.microsoft.com/office/drawing/2014/main" id="{91F4E78A-D39D-7FCD-FA71-F452FFD5E51D}"/>
              </a:ext>
            </a:extLst>
          </p:cNvPr>
          <p:cNvSpPr>
            <a:spLocks noGrp="1" noChangeArrowheads="1"/>
          </p:cNvSpPr>
          <p:nvPr>
            <p:ph type="sldNum" sz="quarter" idx="5"/>
          </p:nvPr>
        </p:nvSpPr>
        <p:spPr bwMode="auto">
          <a:xfrm>
            <a:off x="3971925"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algn="r" defTabSz="928688">
              <a:defRPr sz="1200" b="0">
                <a:solidFill>
                  <a:schemeClr val="tx1"/>
                </a:solidFill>
              </a:defRPr>
            </a:lvl1pPr>
          </a:lstStyle>
          <a:p>
            <a:fld id="{05091459-3FC4-4CB1-8C72-1C93E6F0349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F226A-6E92-0392-1EFE-E0141FBD2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DAC56-EDED-2E4C-52C8-2278CAE11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7C5A5-5AE7-5E38-EA8D-B9CA1BFA00EC}"/>
              </a:ext>
            </a:extLst>
          </p:cNvPr>
          <p:cNvSpPr>
            <a:spLocks noGrp="1"/>
          </p:cNvSpPr>
          <p:nvPr>
            <p:ph type="body" idx="1"/>
          </p:nvPr>
        </p:nvSpPr>
        <p:spPr/>
        <p:txBody>
          <a:bodyPr/>
          <a:lstStyle/>
          <a:p>
            <a:r>
              <a:rPr lang="en-US" u="sng">
                <a:latin typeface="Times New Roman"/>
                <a:ea typeface="MS PGothic"/>
                <a:cs typeface="Times New Roman"/>
              </a:rPr>
              <a:t>Introduction</a:t>
            </a:r>
            <a:r>
              <a:rPr lang="en-US">
                <a:latin typeface="Times New Roman"/>
                <a:ea typeface="MS PGothic"/>
                <a:cs typeface="Times New Roman"/>
              </a:rPr>
              <a:t>:</a:t>
            </a:r>
          </a:p>
          <a:p>
            <a:r>
              <a:rPr lang="en-US">
                <a:latin typeface="Times New Roman"/>
                <a:ea typeface="MS PGothic"/>
                <a:cs typeface="Times New Roman"/>
              </a:rPr>
              <a:t>Hello everyone…my name is _______ . Today we are going to discuss medication safety by playing a game called “Medication Safety Patrol Trivia”. </a:t>
            </a:r>
          </a:p>
        </p:txBody>
      </p:sp>
      <p:sp>
        <p:nvSpPr>
          <p:cNvPr id="4" name="Slide Number Placeholder 3">
            <a:extLst>
              <a:ext uri="{FF2B5EF4-FFF2-40B4-BE49-F238E27FC236}">
                <a16:creationId xmlns:a16="http://schemas.microsoft.com/office/drawing/2014/main" id="{C05EDD54-AE28-7DF5-B619-2E561655A5AD}"/>
              </a:ext>
            </a:extLst>
          </p:cNvPr>
          <p:cNvSpPr>
            <a:spLocks noGrp="1"/>
          </p:cNvSpPr>
          <p:nvPr>
            <p:ph type="sldNum" sz="quarter" idx="5"/>
          </p:nvPr>
        </p:nvSpPr>
        <p:spPr/>
        <p:txBody>
          <a:bodyPr/>
          <a:lstStyle/>
          <a:p>
            <a:pPr marL="0" marR="0" lvl="0" indent="0" algn="r" defTabSz="928688" rtl="0" eaLnBrk="0" fontAlgn="base" latinLnBrk="0" hangingPunct="0">
              <a:lnSpc>
                <a:spcPct val="100000"/>
              </a:lnSpc>
              <a:spcBef>
                <a:spcPct val="0"/>
              </a:spcBef>
              <a:spcAft>
                <a:spcPct val="0"/>
              </a:spcAft>
              <a:buClrTx/>
              <a:buSzTx/>
              <a:buFontTx/>
              <a:buNone/>
              <a:tabLst/>
              <a:defRPr/>
            </a:pPr>
            <a:fld id="{2459723C-C83D-4A93-8ADE-095286859B4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28688"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38926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2CC95BB-EABC-6DCD-5FCA-530D89F81A3A}"/>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1329AB02-9502-E208-3D2B-8D3D846D098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altLang="en-US" i="1" u="sng"/>
              <a:t>Category</a:t>
            </a:r>
            <a:r>
              <a:rPr lang="en-US" altLang="en-US" i="1"/>
              <a:t>: I Spy, 3 points</a:t>
            </a:r>
          </a:p>
          <a:p>
            <a:pPr>
              <a:spcBef>
                <a:spcPct val="50000"/>
              </a:spcBef>
            </a:pPr>
            <a:endParaRPr lang="en-US" altLang="en-US" i="1">
              <a:solidFill>
                <a:srgbClr val="FF0000"/>
              </a:solidFill>
              <a:latin typeface="Arial" panose="020B0604020202020204" pitchFamily="34" charset="0"/>
              <a:cs typeface="Arial" panose="020B0604020202020204" pitchFamily="34" charset="0"/>
            </a:endParaRPr>
          </a:p>
          <a:p>
            <a:pPr>
              <a:spcBef>
                <a:spcPct val="50000"/>
              </a:spcBef>
            </a:pPr>
            <a:r>
              <a:rPr lang="en-US" altLang="en-US">
                <a:solidFill>
                  <a:srgbClr val="FF0000"/>
                </a:solidFill>
                <a:latin typeface="Arial" panose="020B0604020202020204" pitchFamily="34" charset="0"/>
                <a:cs typeface="Arial" panose="020B0604020202020204" pitchFamily="34" charset="0"/>
              </a:rPr>
              <a:t>A medication’s instructions provides the information that teaches us how to safely take the medicine.  Medicine can have both helpful and possibly harmful actions in the body.  To lower the chance the medicine hurts our bodies, we should only take medicine from a trusted adult. Trusted adults help us follow instructions and take the right medicine for the right reason.  </a:t>
            </a:r>
          </a:p>
          <a:p>
            <a:pPr>
              <a:spcBef>
                <a:spcPct val="50000"/>
              </a:spcBef>
            </a:pPr>
            <a:endParaRPr lang="en-US" altLang="en-US">
              <a:solidFill>
                <a:srgbClr val="FF0000"/>
              </a:solidFill>
              <a:latin typeface="Arial" panose="020B0604020202020204" pitchFamily="34" charset="0"/>
              <a:cs typeface="Arial" panose="020B0604020202020204" pitchFamily="34" charset="0"/>
            </a:endParaRPr>
          </a:p>
        </p:txBody>
      </p:sp>
      <p:sp>
        <p:nvSpPr>
          <p:cNvPr id="23556" name="Slide Number Placeholder 3">
            <a:extLst>
              <a:ext uri="{FF2B5EF4-FFF2-40B4-BE49-F238E27FC236}">
                <a16:creationId xmlns:a16="http://schemas.microsoft.com/office/drawing/2014/main" id="{338E3E3A-306A-D645-01AF-C0D1A7AB83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13F10ECE-6A6B-4C7A-908D-667118759530}" type="slidenum">
              <a:rPr lang="en-US" altLang="en-US" sz="1200" b="0">
                <a:solidFill>
                  <a:schemeClr val="tx1"/>
                </a:solidFill>
              </a:rPr>
              <a:pPr/>
              <a:t>10</a:t>
            </a:fld>
            <a:endParaRPr lang="en-US" altLang="en-US" sz="1200" b="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7D442AB-4F51-7A07-D54E-932AE8E3CC21}"/>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335A0AC7-BFE5-E868-0A76-F264335E4F3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I Spy, 4 points</a:t>
            </a:r>
          </a:p>
          <a:p>
            <a:endParaRPr lang="en-US" altLang="en-US"/>
          </a:p>
          <a:p>
            <a:endParaRPr lang="en-US" altLang="en-US"/>
          </a:p>
          <a:p>
            <a:endParaRPr lang="en-US" altLang="en-US"/>
          </a:p>
          <a:p>
            <a:endParaRPr lang="en-US" altLang="en-US"/>
          </a:p>
        </p:txBody>
      </p:sp>
      <p:sp>
        <p:nvSpPr>
          <p:cNvPr id="25604" name="Slide Number Placeholder 3">
            <a:extLst>
              <a:ext uri="{FF2B5EF4-FFF2-40B4-BE49-F238E27FC236}">
                <a16:creationId xmlns:a16="http://schemas.microsoft.com/office/drawing/2014/main" id="{A1D2B5E5-4C84-9760-0DB1-3074F761712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29E0B44F-4593-4088-B05A-19DDCC3F7AFA}" type="slidenum">
              <a:rPr lang="en-US" altLang="en-US" sz="1200" b="0">
                <a:solidFill>
                  <a:schemeClr val="tx1"/>
                </a:solidFill>
              </a:rPr>
              <a:pPr/>
              <a:t>11</a:t>
            </a:fld>
            <a:endParaRPr lang="en-US" altLang="en-US" sz="1200" b="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CD05C33-E93D-3AE2-DC60-D08C650DB589}"/>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436261A9-F39E-DEAC-3DEC-9E3005DFCC4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925"/>
              </a:spcBef>
            </a:pPr>
            <a:r>
              <a:rPr lang="en-US" altLang="en-US" i="1" u="sng" dirty="0"/>
              <a:t>Category</a:t>
            </a:r>
            <a:r>
              <a:rPr lang="en-US" altLang="en-US" i="1" dirty="0"/>
              <a:t>: I Spy, 4 points</a:t>
            </a:r>
          </a:p>
          <a:p>
            <a:pPr>
              <a:spcBef>
                <a:spcPts val="1925"/>
              </a:spcBef>
            </a:pPr>
            <a:endParaRPr lang="en-US" altLang="en-US" i="1" dirty="0"/>
          </a:p>
          <a:p>
            <a:pPr marL="0" marR="0" lvl="0" indent="0" algn="l" defTabSz="914400" rtl="0" eaLnBrk="0" fontAlgn="base" latinLnBrk="0" hangingPunct="0">
              <a:lnSpc>
                <a:spcPct val="100000"/>
              </a:lnSpc>
              <a:spcBef>
                <a:spcPts val="1925"/>
              </a:spcBef>
              <a:spcAft>
                <a:spcPct val="0"/>
              </a:spcAft>
              <a:buClrTx/>
              <a:buSzTx/>
              <a:buFontTx/>
              <a:buNone/>
              <a:tabLst/>
              <a:defRPr/>
            </a:pPr>
            <a:r>
              <a:rPr lang="en-US" altLang="en-US" dirty="0">
                <a:latin typeface="Times New Roman"/>
                <a:ea typeface="MS PGothic"/>
                <a:cs typeface="Times New Roman"/>
              </a:rPr>
              <a:t>The medication with Derrick’s name on it is the medication safe for them to take. Medicine affects people differently. For example, medicine that helps you could make your friend sick. So, we should only take medicine with our name on it. To keep everyone safe, we should never share medicine or take somebody else’s medicine. </a:t>
            </a:r>
          </a:p>
          <a:p>
            <a:pPr>
              <a:spcBef>
                <a:spcPts val="1925"/>
              </a:spcBef>
            </a:pPr>
            <a:endParaRPr lang="en-US" altLang="en-US" dirty="0"/>
          </a:p>
          <a:p>
            <a:pPr>
              <a:spcBef>
                <a:spcPts val="1925"/>
              </a:spcBef>
            </a:pPr>
            <a:r>
              <a:rPr lang="en-US" altLang="en-US" dirty="0"/>
              <a:t>In addition, there are two types of medication – prescription and over-the-counter.  </a:t>
            </a:r>
          </a:p>
          <a:p>
            <a:pPr marL="171450" indent="-171450">
              <a:spcBef>
                <a:spcPts val="1925"/>
              </a:spcBef>
              <a:buFont typeface="Arial" panose="020B0604020202020204" pitchFamily="34" charset="0"/>
              <a:buChar char="•"/>
            </a:pPr>
            <a:r>
              <a:rPr lang="en-US" altLang="en-US" u="sng" dirty="0"/>
              <a:t>Prescription</a:t>
            </a:r>
            <a:r>
              <a:rPr lang="en-US" altLang="en-US" dirty="0"/>
              <a:t>: Derrick’s medication is an example of a prescription medication.  With prescription medications, you must receive permission from a doctor to take it. So, the medication is prescribed just for you. In this case, it is specifically prescribed for Derrick.  </a:t>
            </a:r>
          </a:p>
          <a:p>
            <a:pPr marL="171450" indent="-171450">
              <a:spcBef>
                <a:spcPts val="1925"/>
              </a:spcBef>
              <a:buFont typeface="Arial" panose="020B0604020202020204" pitchFamily="34" charset="0"/>
              <a:buChar char="•"/>
            </a:pPr>
            <a:r>
              <a:rPr lang="en-US" altLang="en-US" u="sng" dirty="0"/>
              <a:t>Over-the-counter:</a:t>
            </a:r>
            <a:r>
              <a:rPr lang="en-US" altLang="en-US" dirty="0"/>
              <a:t> Some medicine is available without a doctor’s prescription, like over-the-counter medicine. So, the medicine will not have a specific name on it. However, even without a name, the same medication safety rule applies. We still should only take medicine from a trusted adult, never share medication, and follow the medication instructions (identified by the arrow).</a:t>
            </a:r>
          </a:p>
        </p:txBody>
      </p:sp>
      <p:sp>
        <p:nvSpPr>
          <p:cNvPr id="27652" name="Slide Number Placeholder 3">
            <a:extLst>
              <a:ext uri="{FF2B5EF4-FFF2-40B4-BE49-F238E27FC236}">
                <a16:creationId xmlns:a16="http://schemas.microsoft.com/office/drawing/2014/main" id="{B164B02B-6299-3994-5BD1-90865432ECE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021A9F5A-6928-4FCE-9F37-4D7EDF4EBAA7}" type="slidenum">
              <a:rPr lang="en-US" altLang="en-US" sz="1200" b="0">
                <a:solidFill>
                  <a:schemeClr val="tx1"/>
                </a:solidFill>
              </a:rPr>
              <a:pPr/>
              <a:t>12</a:t>
            </a:fld>
            <a:endParaRPr lang="en-US" altLang="en-US" sz="1200" b="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1B36D9D-0205-C0A1-A6AD-1BAE5CDBB3D1}"/>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2E87483C-0D49-EE75-D4D0-9BD1A26A2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Safe Selections, 1 point</a:t>
            </a:r>
          </a:p>
          <a:p>
            <a:endParaRPr lang="en-US" altLang="en-US"/>
          </a:p>
        </p:txBody>
      </p:sp>
      <p:sp>
        <p:nvSpPr>
          <p:cNvPr id="29700" name="Slide Number Placeholder 3">
            <a:extLst>
              <a:ext uri="{FF2B5EF4-FFF2-40B4-BE49-F238E27FC236}">
                <a16:creationId xmlns:a16="http://schemas.microsoft.com/office/drawing/2014/main" id="{37878E6B-4156-4012-2BDC-4A5F6EC2D63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F4501B0F-72FC-427B-A327-EF982B571410}" type="slidenum">
              <a:rPr lang="en-US" altLang="en-US" sz="1200" b="0">
                <a:solidFill>
                  <a:schemeClr val="tx1"/>
                </a:solidFill>
              </a:rPr>
              <a:pPr/>
              <a:t>13</a:t>
            </a:fld>
            <a:endParaRPr lang="en-US" altLang="en-US" sz="1200" b="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D31D542A-4763-DBB3-884D-9BDD0DEAB759}"/>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157888C0-4520-476C-1D88-AA6BAD9F101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latin typeface="Times New Roman"/>
                <a:ea typeface="MS PGothic"/>
                <a:cs typeface="Times New Roman"/>
              </a:rPr>
              <a:t>Category</a:t>
            </a:r>
            <a:r>
              <a:rPr lang="en-US" altLang="en-US" i="1">
                <a:latin typeface="Times New Roman"/>
                <a:ea typeface="MS PGothic"/>
                <a:cs typeface="Times New Roman"/>
              </a:rPr>
              <a:t>: Safe Selections, 1 point</a:t>
            </a:r>
          </a:p>
          <a:p>
            <a:endParaRPr lang="en-US" altLang="en-US" i="1">
              <a:solidFill>
                <a:srgbClr val="FF0000"/>
              </a:solidFill>
              <a:latin typeface="Arial" panose="020B0604020202020204" pitchFamily="34" charset="0"/>
              <a:cs typeface="Arial" panose="020B0604020202020204" pitchFamily="34" charset="0"/>
            </a:endParaRPr>
          </a:p>
          <a:p>
            <a:r>
              <a:rPr lang="en-US" altLang="en-US">
                <a:solidFill>
                  <a:srgbClr val="FF0000"/>
                </a:solidFill>
                <a:latin typeface="Arial"/>
                <a:ea typeface="MS PGothic"/>
                <a:cs typeface="Arial"/>
              </a:rPr>
              <a:t>One safe practice for storing medicine is keeping the medicine in its original container.  In this example, the original container is the medicine bottle stored on a high shelf, not the medicine in the unlabeled container. Medicine and candy can look very similar but work very differently in our bodies. So, to keep everyone safe, medicine and candy should be stored in their original containers.</a:t>
            </a:r>
          </a:p>
          <a:p>
            <a:endParaRPr lang="en-US" altLang="en-US" i="1"/>
          </a:p>
        </p:txBody>
      </p:sp>
      <p:sp>
        <p:nvSpPr>
          <p:cNvPr id="31748" name="Slide Number Placeholder 3">
            <a:extLst>
              <a:ext uri="{FF2B5EF4-FFF2-40B4-BE49-F238E27FC236}">
                <a16:creationId xmlns:a16="http://schemas.microsoft.com/office/drawing/2014/main" id="{EA8490F3-7ED1-2C70-60F4-D5747AA6BC3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14EE26D7-BAAB-468B-8271-C2BDB84C2FC0}" type="slidenum">
              <a:rPr lang="en-US" altLang="en-US" sz="1200" b="0">
                <a:solidFill>
                  <a:schemeClr val="tx1"/>
                </a:solidFill>
              </a:rPr>
              <a:pPr/>
              <a:t>14</a:t>
            </a:fld>
            <a:endParaRPr lang="en-US" altLang="en-US" sz="1200" b="0">
              <a:solidFill>
                <a:schemeClr val="tx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1229E67-C2F6-05ED-3644-C8C5D77EF6DF}"/>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8DE30EF7-840A-1B9E-2C6F-83EB839B962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Safe Selections, 2 points</a:t>
            </a:r>
          </a:p>
          <a:p>
            <a:endParaRPr lang="en-US" altLang="en-US"/>
          </a:p>
        </p:txBody>
      </p:sp>
      <p:sp>
        <p:nvSpPr>
          <p:cNvPr id="33796" name="Slide Number Placeholder 3">
            <a:extLst>
              <a:ext uri="{FF2B5EF4-FFF2-40B4-BE49-F238E27FC236}">
                <a16:creationId xmlns:a16="http://schemas.microsoft.com/office/drawing/2014/main" id="{0DFA80BF-7A56-87FB-2BC9-9BDF253599A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8AED7C60-854E-436A-8CB2-6FFFF4B84462}" type="slidenum">
              <a:rPr lang="en-US" altLang="en-US" sz="1200" b="0">
                <a:solidFill>
                  <a:schemeClr val="tx1"/>
                </a:solidFill>
              </a:rPr>
              <a:pPr/>
              <a:t>15</a:t>
            </a:fld>
            <a:endParaRPr lang="en-US" altLang="en-US" sz="1200" b="0">
              <a:solidFill>
                <a:schemeClr val="tx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4991EE98-C9A5-1BD4-2E80-698AE2A8499F}"/>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134434BD-6C46-FBD5-AE1D-80F61CCA84F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Safe Selections, 2 points</a:t>
            </a:r>
          </a:p>
          <a:p>
            <a:endParaRPr lang="en-US" altLang="en-US" i="1"/>
          </a:p>
          <a:p>
            <a:r>
              <a:rPr lang="en-US" altLang="en-US">
                <a:latin typeface="Times New Roman"/>
                <a:ea typeface="MS PGothic"/>
                <a:cs typeface="Times New Roman"/>
              </a:rPr>
              <a:t>Some things aren’t meant to be shared. We should not share items that may hurt others (like medicine or items that share our germs, like toothbrushes and underwear).  Medicine affects people differently. For example, medicine that helps you could make your friend sick. To keep everyone safe, we should never share medicine or take somebody else’s medicine. </a:t>
            </a:r>
          </a:p>
          <a:p>
            <a:endParaRPr lang="en-US" altLang="en-US"/>
          </a:p>
          <a:p>
            <a:pPr>
              <a:spcBef>
                <a:spcPct val="50000"/>
              </a:spcBef>
            </a:pPr>
            <a:endParaRPr lang="en-US" altLang="en-US">
              <a:solidFill>
                <a:srgbClr val="FF0000"/>
              </a:solidFill>
              <a:latin typeface="Arial" panose="020B0604020202020204" pitchFamily="34" charset="0"/>
              <a:cs typeface="Arial" panose="020B0604020202020204" pitchFamily="34" charset="0"/>
            </a:endParaRPr>
          </a:p>
          <a:p>
            <a:endParaRPr lang="en-US" altLang="en-US"/>
          </a:p>
        </p:txBody>
      </p:sp>
      <p:sp>
        <p:nvSpPr>
          <p:cNvPr id="35844" name="Slide Number Placeholder 3">
            <a:extLst>
              <a:ext uri="{FF2B5EF4-FFF2-40B4-BE49-F238E27FC236}">
                <a16:creationId xmlns:a16="http://schemas.microsoft.com/office/drawing/2014/main" id="{3E61ACCE-0904-2F0E-E84D-7CD100EF143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95C03CE0-CE57-48CF-95FE-A8EBFAD9FA97}" type="slidenum">
              <a:rPr lang="en-US" altLang="en-US" sz="1200" b="0">
                <a:solidFill>
                  <a:schemeClr val="tx1"/>
                </a:solidFill>
              </a:rPr>
              <a:pPr/>
              <a:t>16</a:t>
            </a:fld>
            <a:endParaRPr lang="en-US" altLang="en-US" sz="1200" b="0">
              <a:solidFill>
                <a:schemeClr val="tx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2CE5703-2873-D8FD-43B4-ACB1B30CE017}"/>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37637A9A-75AA-2167-66B6-E7E4D20210C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Safe Selections, 3 points</a:t>
            </a:r>
          </a:p>
          <a:p>
            <a:endParaRPr lang="en-US" altLang="en-US" i="1"/>
          </a:p>
          <a:p>
            <a:endParaRPr lang="en-US" altLang="en-US"/>
          </a:p>
        </p:txBody>
      </p:sp>
      <p:sp>
        <p:nvSpPr>
          <p:cNvPr id="37892" name="Slide Number Placeholder 3">
            <a:extLst>
              <a:ext uri="{FF2B5EF4-FFF2-40B4-BE49-F238E27FC236}">
                <a16:creationId xmlns:a16="http://schemas.microsoft.com/office/drawing/2014/main" id="{6D8815A3-BD0F-0432-F6AE-3A93BDD2B33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D91739F7-A815-4C20-B16C-C0230B3085C1}" type="slidenum">
              <a:rPr lang="en-US" altLang="en-US" sz="1200" b="0">
                <a:solidFill>
                  <a:schemeClr val="tx1"/>
                </a:solidFill>
              </a:rPr>
              <a:pPr/>
              <a:t>17</a:t>
            </a:fld>
            <a:endParaRPr lang="en-US" altLang="en-US" sz="1200" b="0">
              <a:solidFill>
                <a:schemeClr val="tx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4BFD23D-7A8E-A135-EF1E-3085536869E3}"/>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3E6E1CA6-1BC0-0D8B-C801-5338F204507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dirty="0"/>
              <a:t>Category</a:t>
            </a:r>
            <a:r>
              <a:rPr lang="en-US" altLang="en-US" i="1" dirty="0"/>
              <a:t>: Safe Selections, 3 points</a:t>
            </a:r>
          </a:p>
          <a:p>
            <a:endParaRPr lang="en-US" altLang="en-US" i="1" dirty="0"/>
          </a:p>
          <a:p>
            <a:r>
              <a:rPr lang="en-US" altLang="en-US" dirty="0"/>
              <a:t>Safe - only trusted adults should help us make choices about medicine, and pharmacists meet the definition of a trusted adult.</a:t>
            </a:r>
          </a:p>
          <a:p>
            <a:endParaRPr lang="en-US" altLang="en-US" i="1" dirty="0"/>
          </a:p>
          <a:p>
            <a:r>
              <a:rPr lang="en-US" altLang="en-US" dirty="0"/>
              <a:t>Pharmacists are community helpers that teach us how to safely use medicine and make choices that keep us healthy.  Like doctors and other healthcare providers, pharmacists are excellent resources for answering your family’s questions about medicine.</a:t>
            </a:r>
          </a:p>
        </p:txBody>
      </p:sp>
      <p:sp>
        <p:nvSpPr>
          <p:cNvPr id="39940" name="Slide Number Placeholder 3">
            <a:extLst>
              <a:ext uri="{FF2B5EF4-FFF2-40B4-BE49-F238E27FC236}">
                <a16:creationId xmlns:a16="http://schemas.microsoft.com/office/drawing/2014/main" id="{6A07B44F-EEFE-459B-FE3F-C006581EC7A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BFF38954-0217-425B-BD40-C65D79F31FC4}" type="slidenum">
              <a:rPr lang="en-US" altLang="en-US" sz="1200" b="0">
                <a:solidFill>
                  <a:schemeClr val="tx1"/>
                </a:solidFill>
              </a:rPr>
              <a:pPr/>
              <a:t>18</a:t>
            </a:fld>
            <a:endParaRPr lang="en-US" altLang="en-US" sz="1200" b="0">
              <a:solidFill>
                <a:schemeClr val="tx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C7E1CAF-404A-B414-2003-7393ECFC553F}"/>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A3DE3ED6-D48B-F705-1B4C-AAEAC4CC400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Safe Selections, 4 points</a:t>
            </a:r>
          </a:p>
          <a:p>
            <a:endParaRPr lang="en-US" altLang="en-US"/>
          </a:p>
        </p:txBody>
      </p:sp>
      <p:sp>
        <p:nvSpPr>
          <p:cNvPr id="41988" name="Slide Number Placeholder 3">
            <a:extLst>
              <a:ext uri="{FF2B5EF4-FFF2-40B4-BE49-F238E27FC236}">
                <a16:creationId xmlns:a16="http://schemas.microsoft.com/office/drawing/2014/main" id="{FB1A94B1-A308-07E0-8BD9-A09EA436494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7C6E0625-D201-48D6-878C-08691BC6053E}" type="slidenum">
              <a:rPr lang="en-US" altLang="en-US" sz="1200" b="0">
                <a:solidFill>
                  <a:schemeClr val="tx1"/>
                </a:solidFill>
              </a:rPr>
              <a:pPr/>
              <a:t>19</a:t>
            </a:fld>
            <a:endParaRPr lang="en-US" altLang="en-US" sz="1200" b="0">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B5C0B555-A6A7-6550-BC14-CF964359827A}"/>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49D46592-6980-D3FD-8B58-4CA30D24207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a:ea typeface="MS PGothic"/>
                <a:cs typeface="Times New Roman"/>
              </a:rPr>
              <a:t>Before we begin, l</a:t>
            </a:r>
            <a:r>
              <a:rPr lang="en-US" altLang="en-US">
                <a:latin typeface="Times New Roman"/>
                <a:ea typeface="MS PGothic"/>
                <a:cs typeface="Times New Roman"/>
              </a:rPr>
              <a:t>et’s review the four medication safety rules. We will discuss these rules as we play our game.</a:t>
            </a:r>
            <a:endParaRPr lang="en-US"/>
          </a:p>
          <a:p>
            <a:endParaRPr lang="en-US" altLang="en-US"/>
          </a:p>
          <a:p>
            <a:pPr marL="171450" indent="-171450">
              <a:buFont typeface="Arial" panose="020B0604020202020204" pitchFamily="34" charset="0"/>
              <a:buChar char="•"/>
            </a:pPr>
            <a:r>
              <a:rPr lang="en-US" altLang="en-US" u="sng">
                <a:latin typeface="Times New Roman"/>
                <a:ea typeface="MS PGothic"/>
                <a:cs typeface="Times New Roman"/>
              </a:rPr>
              <a:t>Rule 1</a:t>
            </a:r>
            <a:r>
              <a:rPr lang="en-US" altLang="en-US">
                <a:latin typeface="Times New Roman"/>
                <a:ea typeface="MS PGothic"/>
                <a:cs typeface="Times New Roman"/>
              </a:rPr>
              <a:t>: Ask trusted adults for help with medicine</a:t>
            </a:r>
          </a:p>
          <a:p>
            <a:pPr marL="171450" indent="-171450">
              <a:buFont typeface="Arial" panose="020B0604020202020204" pitchFamily="34" charset="0"/>
              <a:buChar char="•"/>
            </a:pPr>
            <a:r>
              <a:rPr lang="en-US" altLang="en-US" u="sng">
                <a:latin typeface="Times New Roman"/>
                <a:ea typeface="MS PGothic"/>
                <a:cs typeface="Times New Roman"/>
              </a:rPr>
              <a:t>Rule 2</a:t>
            </a:r>
            <a:r>
              <a:rPr lang="en-US" altLang="en-US">
                <a:latin typeface="Times New Roman"/>
                <a:ea typeface="MS PGothic"/>
                <a:cs typeface="Times New Roman"/>
              </a:rPr>
              <a:t>: Only take medicine that is meant for you.</a:t>
            </a:r>
          </a:p>
          <a:p>
            <a:pPr marL="171450" indent="-171450">
              <a:buFont typeface="Arial" panose="020B0604020202020204" pitchFamily="34" charset="0"/>
              <a:buChar char="•"/>
            </a:pPr>
            <a:r>
              <a:rPr lang="en-US" altLang="en-US" u="sng">
                <a:latin typeface="Times New Roman"/>
                <a:ea typeface="MS PGothic"/>
                <a:cs typeface="Times New Roman"/>
              </a:rPr>
              <a:t>Rule 3</a:t>
            </a:r>
            <a:r>
              <a:rPr lang="en-US" altLang="en-US">
                <a:latin typeface="Times New Roman"/>
                <a:ea typeface="MS PGothic"/>
                <a:cs typeface="Times New Roman"/>
              </a:rPr>
              <a:t>: Keep medicine in safe places</a:t>
            </a:r>
            <a:endParaRPr lang="en-US" altLang="en-US">
              <a:cs typeface="Times New Roman"/>
            </a:endParaRPr>
          </a:p>
          <a:p>
            <a:pPr marL="171450" indent="-171450">
              <a:buFont typeface="Arial" panose="020B0604020202020204" pitchFamily="34" charset="0"/>
              <a:buChar char="•"/>
            </a:pPr>
            <a:r>
              <a:rPr lang="en-US" altLang="en-US" u="sng">
                <a:latin typeface="Times New Roman"/>
                <a:ea typeface="MS PGothic"/>
                <a:cs typeface="Times New Roman"/>
              </a:rPr>
              <a:t>Rule 4</a:t>
            </a:r>
            <a:r>
              <a:rPr lang="en-US" altLang="en-US">
                <a:latin typeface="Times New Roman"/>
                <a:ea typeface="MS PGothic"/>
                <a:cs typeface="Times New Roman"/>
              </a:rPr>
              <a:t>: Share what you learn today with family and friends</a:t>
            </a:r>
          </a:p>
          <a:p>
            <a:endParaRPr lang="en-US" altLang="en-US"/>
          </a:p>
          <a:p>
            <a:endParaRPr lang="en-US" altLang="en-US"/>
          </a:p>
        </p:txBody>
      </p:sp>
      <p:sp>
        <p:nvSpPr>
          <p:cNvPr id="9220" name="Slide Number Placeholder 3">
            <a:extLst>
              <a:ext uri="{FF2B5EF4-FFF2-40B4-BE49-F238E27FC236}">
                <a16:creationId xmlns:a16="http://schemas.microsoft.com/office/drawing/2014/main" id="{28C07859-F658-F60F-1E7A-63886DFA487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93DDA3C1-9A76-4FC4-804C-FAA6EC2913A4}" type="slidenum">
              <a:rPr lang="en-US" altLang="en-US" sz="1200" b="0">
                <a:solidFill>
                  <a:schemeClr val="tx1"/>
                </a:solidFill>
              </a:rPr>
              <a:pPr/>
              <a:t>2</a:t>
            </a:fld>
            <a:endParaRPr lang="en-US" altLang="en-US" sz="1200" b="0">
              <a:solidFill>
                <a:schemeClr val="tx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5AD7E947-1249-03A7-1C3C-1F3C3D08BD70}"/>
              </a:ext>
            </a:extLst>
          </p:cNvPr>
          <p:cNvSpPr>
            <a:spLocks noGrp="1" noRot="1" noChangeAspect="1" noTextEdit="1"/>
          </p:cNvSpPr>
          <p:nvPr>
            <p:ph type="sldImg"/>
          </p:nvPr>
        </p:nvSpPr>
        <p:spPr>
          <a:ln/>
        </p:spPr>
      </p:sp>
      <p:sp>
        <p:nvSpPr>
          <p:cNvPr id="44035" name="Notes Placeholder 2">
            <a:extLst>
              <a:ext uri="{FF2B5EF4-FFF2-40B4-BE49-F238E27FC236}">
                <a16:creationId xmlns:a16="http://schemas.microsoft.com/office/drawing/2014/main" id="{4D0C3638-959E-920E-DBB4-E8FFC53D936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altLang="en-US" i="1" u="sng"/>
              <a:t>Category</a:t>
            </a:r>
            <a:r>
              <a:rPr lang="en-US" altLang="en-US" i="1"/>
              <a:t>: Safe Selections, 4 points</a:t>
            </a:r>
          </a:p>
          <a:p>
            <a:pPr>
              <a:spcBef>
                <a:spcPct val="50000"/>
              </a:spcBef>
            </a:pPr>
            <a:endParaRPr lang="en-US" altLang="en-US" i="1">
              <a:solidFill>
                <a:srgbClr val="CD1543"/>
              </a:solidFill>
              <a:latin typeface="Arial" panose="020B0604020202020204" pitchFamily="34" charset="0"/>
              <a:cs typeface="Arial" panose="020B0604020202020204" pitchFamily="34" charset="0"/>
            </a:endParaRPr>
          </a:p>
          <a:p>
            <a:pPr>
              <a:spcBef>
                <a:spcPct val="50000"/>
              </a:spcBef>
            </a:pPr>
            <a:r>
              <a:rPr lang="en-US" altLang="en-US"/>
              <a:t>Taking medicine from your friends is not safe – only take medicine from trusted adults. Trusted adults ensure you are receiving the correct medicine for the right reason, as well as taking the medicine safely and following instructions. Always ask trusted adults for help with medicine.</a:t>
            </a:r>
            <a:r>
              <a:rPr lang="en-US" altLang="en-US" i="1"/>
              <a:t>	</a:t>
            </a:r>
            <a:endParaRPr lang="en-US" altLang="en-US"/>
          </a:p>
          <a:p>
            <a:pPr>
              <a:spcBef>
                <a:spcPct val="50000"/>
              </a:spcBef>
            </a:pPr>
            <a:endParaRPr lang="en-US" altLang="en-US" i="1">
              <a:solidFill>
                <a:srgbClr val="CD1543"/>
              </a:solidFill>
              <a:latin typeface="Arial" panose="020B0604020202020204" pitchFamily="34" charset="0"/>
              <a:cs typeface="Arial" panose="020B0604020202020204" pitchFamily="34" charset="0"/>
            </a:endParaRPr>
          </a:p>
          <a:p>
            <a:endParaRPr lang="en-US" altLang="en-US" i="1"/>
          </a:p>
        </p:txBody>
      </p:sp>
      <p:sp>
        <p:nvSpPr>
          <p:cNvPr id="44036" name="Slide Number Placeholder 3">
            <a:extLst>
              <a:ext uri="{FF2B5EF4-FFF2-40B4-BE49-F238E27FC236}">
                <a16:creationId xmlns:a16="http://schemas.microsoft.com/office/drawing/2014/main" id="{1F0D1329-39CA-A322-1E3D-61D353B9616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301151D9-E9BB-414F-A424-BA0B5AE84B47}" type="slidenum">
              <a:rPr lang="en-US" altLang="en-US" sz="1200" b="0">
                <a:solidFill>
                  <a:schemeClr val="tx1"/>
                </a:solidFill>
              </a:rPr>
              <a:pPr/>
              <a:t>20</a:t>
            </a:fld>
            <a:endParaRPr lang="en-US" altLang="en-US" sz="1200" b="0">
              <a:solidFill>
                <a:schemeClr val="tx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07A14D6-4652-7EC5-D10A-9880C69E40E0}"/>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3DD35093-75C7-177B-AD9A-598AF8811F6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 should I do?, 1 point</a:t>
            </a:r>
          </a:p>
        </p:txBody>
      </p:sp>
      <p:sp>
        <p:nvSpPr>
          <p:cNvPr id="46084" name="Slide Number Placeholder 3">
            <a:extLst>
              <a:ext uri="{FF2B5EF4-FFF2-40B4-BE49-F238E27FC236}">
                <a16:creationId xmlns:a16="http://schemas.microsoft.com/office/drawing/2014/main" id="{83404D94-8878-FB0D-B3B4-35BC272A606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19BFE0CA-E081-4310-A023-E3ADE7A5D378}" type="slidenum">
              <a:rPr lang="en-US" altLang="en-US" sz="1200" b="0">
                <a:solidFill>
                  <a:schemeClr val="tx1"/>
                </a:solidFill>
              </a:rPr>
              <a:pPr/>
              <a:t>21</a:t>
            </a:fld>
            <a:endParaRPr lang="en-US" altLang="en-US" sz="1200" b="0">
              <a:solidFill>
                <a:schemeClr val="tx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E10F5AC-2C6E-AEEC-1D94-8F17706A90C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56A53380-A4BC-A272-E8BC-27D86F3D3EC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 should I do?, 1 point</a:t>
            </a:r>
          </a:p>
          <a:p>
            <a:endParaRPr lang="en-US" altLang="en-US" i="1"/>
          </a:p>
          <a:p>
            <a:r>
              <a:rPr lang="en-US" altLang="en-US">
                <a:latin typeface="Times New Roman"/>
                <a:ea typeface="MS PGothic"/>
                <a:cs typeface="Times New Roman"/>
              </a:rPr>
              <a:t>If you do not know what it is, you should not eat it!  Always ask a trusted adult before eating anything. </a:t>
            </a:r>
            <a:r>
              <a:rPr lang="en-US" altLang="en-US">
                <a:solidFill>
                  <a:srgbClr val="FF0000"/>
                </a:solidFill>
                <a:latin typeface="Arial"/>
                <a:ea typeface="MS PGothic"/>
                <a:cs typeface="Arial"/>
              </a:rPr>
              <a:t>Medicine and candy look similar, but they work very differently in our bodies.</a:t>
            </a:r>
            <a:r>
              <a:rPr lang="en-US" altLang="en-US">
                <a:latin typeface="Times New Roman"/>
                <a:ea typeface="MS PGothic"/>
                <a:cs typeface="Times New Roman"/>
              </a:rPr>
              <a:t> This is why we should ask our parents and guardians to keep medicine in its original container. Also, we should always ask trusted adults for help with medicine or if you find anything outside its original container.</a:t>
            </a:r>
            <a:endParaRPr lang="en-US" altLang="en-US" i="1">
              <a:latin typeface="Times New Roman"/>
              <a:ea typeface="MS PGothic"/>
              <a:cs typeface="Times New Roman"/>
            </a:endParaRPr>
          </a:p>
        </p:txBody>
      </p:sp>
      <p:sp>
        <p:nvSpPr>
          <p:cNvPr id="48132" name="Slide Number Placeholder 3">
            <a:extLst>
              <a:ext uri="{FF2B5EF4-FFF2-40B4-BE49-F238E27FC236}">
                <a16:creationId xmlns:a16="http://schemas.microsoft.com/office/drawing/2014/main" id="{345F519A-AC0D-8DA0-6501-D399B8BE8CA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33BF9047-D827-40DE-A716-F7DE3740D68F}" type="slidenum">
              <a:rPr lang="en-US" altLang="en-US" sz="1200" b="0">
                <a:solidFill>
                  <a:schemeClr val="tx1"/>
                </a:solidFill>
              </a:rPr>
              <a:pPr/>
              <a:t>22</a:t>
            </a:fld>
            <a:endParaRPr lang="en-US" altLang="en-US" sz="1200" b="0">
              <a:solidFill>
                <a:schemeClr val="tx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98223A3C-E850-E380-F8A6-234E27CAD1E7}"/>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230E1144-F737-75BF-2D30-0E21992191E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 should I do?, 2 points</a:t>
            </a:r>
          </a:p>
          <a:p>
            <a:endParaRPr lang="en-US" altLang="en-US"/>
          </a:p>
        </p:txBody>
      </p:sp>
      <p:sp>
        <p:nvSpPr>
          <p:cNvPr id="50180" name="Slide Number Placeholder 3">
            <a:extLst>
              <a:ext uri="{FF2B5EF4-FFF2-40B4-BE49-F238E27FC236}">
                <a16:creationId xmlns:a16="http://schemas.microsoft.com/office/drawing/2014/main" id="{6783451A-F1B3-6F81-B31D-A8BA2AE7EFF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28D57DD0-9C39-4CDB-9675-DCFA52B702F7}" type="slidenum">
              <a:rPr lang="en-US" altLang="en-US" sz="1200" b="0">
                <a:solidFill>
                  <a:schemeClr val="tx1"/>
                </a:solidFill>
              </a:rPr>
              <a:pPr/>
              <a:t>23</a:t>
            </a:fld>
            <a:endParaRPr lang="en-US" altLang="en-US" sz="1200" b="0">
              <a:solidFill>
                <a:schemeClr val="tx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E559B72-AEC3-257C-C799-A1ED37C43669}"/>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808525D7-B01C-EAB3-D39A-CCD3391887E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 should I do?, 2 points</a:t>
            </a:r>
          </a:p>
          <a:p>
            <a:endParaRPr lang="en-US" altLang="en-US" i="1"/>
          </a:p>
          <a:p>
            <a:r>
              <a:rPr lang="en-US" altLang="en-US">
                <a:latin typeface="Times New Roman"/>
                <a:ea typeface="MS PGothic"/>
                <a:cs typeface="Times New Roman"/>
              </a:rPr>
              <a:t>You should only take medicine from a trusted adult. Medicine can help us, but it may hurt us if we do not follow instructions, take the wrong medicine, or take someone else’s medicine.  This is why it is important to only take medicine from a trusted adult in your life – they will help keep you safe when making choices about medicine. </a:t>
            </a:r>
          </a:p>
        </p:txBody>
      </p:sp>
      <p:sp>
        <p:nvSpPr>
          <p:cNvPr id="52228" name="Slide Number Placeholder 3">
            <a:extLst>
              <a:ext uri="{FF2B5EF4-FFF2-40B4-BE49-F238E27FC236}">
                <a16:creationId xmlns:a16="http://schemas.microsoft.com/office/drawing/2014/main" id="{24EE6B61-432C-9997-4C70-2A44F47D70B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5BFAAF10-4A68-4307-97AE-CB9D16546460}" type="slidenum">
              <a:rPr lang="en-US" altLang="en-US" sz="1200" b="0">
                <a:solidFill>
                  <a:schemeClr val="tx1"/>
                </a:solidFill>
              </a:rPr>
              <a:pPr/>
              <a:t>24</a:t>
            </a:fld>
            <a:endParaRPr lang="en-US" altLang="en-US" sz="1200" b="0">
              <a:solidFill>
                <a:schemeClr val="tx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29F7150-E31C-1730-B5B5-EFAD075A5655}"/>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C4E4D2D4-A09C-4EB2-7909-6207F71B4EE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 should I do?, 3 points</a:t>
            </a:r>
          </a:p>
          <a:p>
            <a:endParaRPr lang="en-US" altLang="en-US"/>
          </a:p>
        </p:txBody>
      </p:sp>
      <p:sp>
        <p:nvSpPr>
          <p:cNvPr id="54276" name="Slide Number Placeholder 3">
            <a:extLst>
              <a:ext uri="{FF2B5EF4-FFF2-40B4-BE49-F238E27FC236}">
                <a16:creationId xmlns:a16="http://schemas.microsoft.com/office/drawing/2014/main" id="{76D845BC-BCD9-4646-484F-E446152E39C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288E2265-BC2D-420D-9876-B221266AED34}" type="slidenum">
              <a:rPr lang="en-US" altLang="en-US" sz="1200" b="0">
                <a:solidFill>
                  <a:schemeClr val="tx1"/>
                </a:solidFill>
              </a:rPr>
              <a:pPr/>
              <a:t>25</a:t>
            </a:fld>
            <a:endParaRPr lang="en-US" altLang="en-US" sz="1200" b="0">
              <a:solidFill>
                <a:schemeClr val="tx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AC1B28C-4050-11DA-E504-D9AA6594E5BC}"/>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DB35339E-AF64-B468-0538-AE39E403DDA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 should I do?, 3 points</a:t>
            </a:r>
          </a:p>
          <a:p>
            <a:endParaRPr lang="en-US" altLang="en-US" i="1"/>
          </a:p>
          <a:p>
            <a:r>
              <a:rPr lang="en-US" altLang="en-US">
                <a:latin typeface="Times New Roman"/>
                <a:ea typeface="MS PGothic"/>
                <a:cs typeface="Times New Roman"/>
              </a:rPr>
              <a:t>Sharing medicine can be very dangerous. Medicine affects people differently, and medicine that helps you might actually hurt your friend. So, it is never safe to share medicine. Medicine should only be taken from a trusted adult – ask a trusted adult for help.</a:t>
            </a:r>
          </a:p>
          <a:p>
            <a:endParaRPr lang="en-US" altLang="en-US" i="1"/>
          </a:p>
        </p:txBody>
      </p:sp>
      <p:sp>
        <p:nvSpPr>
          <p:cNvPr id="56324" name="Slide Number Placeholder 3">
            <a:extLst>
              <a:ext uri="{FF2B5EF4-FFF2-40B4-BE49-F238E27FC236}">
                <a16:creationId xmlns:a16="http://schemas.microsoft.com/office/drawing/2014/main" id="{F0413A20-7FD6-312C-85E8-42DA9D22245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F1CEC96E-BC15-427E-AFD7-E00B2FEFF0BE}" type="slidenum">
              <a:rPr lang="en-US" altLang="en-US" sz="1200" b="0">
                <a:solidFill>
                  <a:schemeClr val="tx1"/>
                </a:solidFill>
              </a:rPr>
              <a:pPr/>
              <a:t>26</a:t>
            </a:fld>
            <a:endParaRPr lang="en-US" altLang="en-US" sz="1200" b="0">
              <a:solidFill>
                <a:schemeClr val="tx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0F402E06-3C86-732C-E5B9-164FB8556704}"/>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8A30812B-2967-1495-560F-A1BAA1BC83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 should I do?, 4 points</a:t>
            </a:r>
          </a:p>
          <a:p>
            <a:endParaRPr lang="en-US" altLang="en-US"/>
          </a:p>
        </p:txBody>
      </p:sp>
      <p:sp>
        <p:nvSpPr>
          <p:cNvPr id="58372" name="Slide Number Placeholder 3">
            <a:extLst>
              <a:ext uri="{FF2B5EF4-FFF2-40B4-BE49-F238E27FC236}">
                <a16:creationId xmlns:a16="http://schemas.microsoft.com/office/drawing/2014/main" id="{65296E15-BE70-0DF7-E671-93DCCB569B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5354EBE2-A636-48E5-B022-3168CB89E714}" type="slidenum">
              <a:rPr lang="en-US" altLang="en-US" sz="1200" b="0">
                <a:solidFill>
                  <a:schemeClr val="tx1"/>
                </a:solidFill>
              </a:rPr>
              <a:pPr/>
              <a:t>27</a:t>
            </a:fld>
            <a:endParaRPr lang="en-US" altLang="en-US" sz="1200" b="0">
              <a:solidFill>
                <a:schemeClr val="tx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34D1E62E-4769-11A8-089A-741910326DBB}"/>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75E7F8AB-4967-DD08-E7DF-AE104E142C8F}"/>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i="1" u="sng" dirty="0"/>
              <a:t>Category</a:t>
            </a:r>
            <a:r>
              <a:rPr lang="en-US" altLang="en-US" i="1" dirty="0"/>
              <a:t>: What should I do?, 4 points</a:t>
            </a:r>
          </a:p>
          <a:p>
            <a:pPr>
              <a:defRPr/>
            </a:pPr>
            <a:endParaRPr lang="en-US" altLang="en-US" i="1" dirty="0"/>
          </a:p>
          <a:p>
            <a:pPr>
              <a:defRPr/>
            </a:pPr>
            <a:r>
              <a:rPr lang="en-US" altLang="en-US" dirty="0"/>
              <a:t>Encourage participants to say “no” using one of these approaches.  If interested, consider asking participants to give an example of each approach or discuss the example given below.</a:t>
            </a:r>
          </a:p>
          <a:p>
            <a:pPr>
              <a:defRPr/>
            </a:pPr>
            <a:endParaRPr lang="en-US" altLang="en-US" i="1" dirty="0"/>
          </a:p>
          <a:p>
            <a:pPr marL="228600" indent="-228600">
              <a:buFont typeface="+mj-lt"/>
              <a:buAutoNum type="arabicPeriod"/>
              <a:defRPr/>
            </a:pPr>
            <a:r>
              <a:rPr lang="en-US" dirty="0"/>
              <a:t>Explain why you think it’s not a healthy or safe choice: “I don’t think that’s a good idea. We should only take medicine from a trusted adult. I don’t think it is safe to take anything without talking to a trusted adult first.”</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a:t>Explain what could happen if you said “yes”: “If we do that, I think the medicine could hurt our bodies. I don’t want to feel any of those bad effects.”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a:t>Give a reason: “No thanks. I do a lot of different activities, and I don’t want to hurt my body or get in trouble.”</a:t>
            </a:r>
          </a:p>
          <a:p>
            <a:pPr marL="228600" indent="-228600">
              <a:buFont typeface="+mj-lt"/>
              <a:buAutoNum type="arabicPeriod"/>
              <a:defRPr/>
            </a:pPr>
            <a:r>
              <a:rPr lang="en-US" dirty="0"/>
              <a:t>Simply say “no” and walk away: “No thanks. I need to get going, I’ll talk to you later!”</a:t>
            </a:r>
          </a:p>
          <a:p>
            <a:pPr marL="228600" indent="-228600">
              <a:buFont typeface="+mj-lt"/>
              <a:buAutoNum type="arabicPeriod"/>
              <a:defRPr/>
            </a:pPr>
            <a:r>
              <a:rPr lang="en-US" dirty="0"/>
              <a:t>Ask a trusted adult for help.</a:t>
            </a:r>
          </a:p>
          <a:p>
            <a:pPr marL="228600" indent="-228600">
              <a:buFont typeface="+mj-lt"/>
              <a:buAutoNum type="arabicPeriod"/>
              <a:defRPr/>
            </a:pPr>
            <a:endParaRPr lang="en-US" dirty="0"/>
          </a:p>
          <a:p>
            <a:pPr marL="0" indent="0">
              <a:buFont typeface="+mj-lt"/>
              <a:buNone/>
              <a:defRPr/>
            </a:pPr>
            <a:r>
              <a:rPr lang="en-US" i="1" u="sng" dirty="0"/>
              <a:t>Note to facilitator</a:t>
            </a:r>
            <a:r>
              <a:rPr lang="en-US" dirty="0"/>
              <a:t>: facilitators are welcome to modify this slide to best meet the needs of the children. We would also encourage facilitators to remind children to always talk with a trusted adult if they indeed experience this situation.</a:t>
            </a:r>
          </a:p>
          <a:p>
            <a:pPr>
              <a:defRPr/>
            </a:pPr>
            <a:endParaRPr lang="en-US" altLang="en-US" i="1" dirty="0"/>
          </a:p>
        </p:txBody>
      </p:sp>
      <p:sp>
        <p:nvSpPr>
          <p:cNvPr id="60420" name="Slide Number Placeholder 3">
            <a:extLst>
              <a:ext uri="{FF2B5EF4-FFF2-40B4-BE49-F238E27FC236}">
                <a16:creationId xmlns:a16="http://schemas.microsoft.com/office/drawing/2014/main" id="{CDECD743-C059-BC0A-6B3F-FD47FD27F50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FB304F98-CED7-4488-8C43-763442FD032E}" type="slidenum">
              <a:rPr lang="en-US" altLang="en-US" sz="1200" b="0">
                <a:solidFill>
                  <a:schemeClr val="tx1"/>
                </a:solidFill>
              </a:rPr>
              <a:pPr/>
              <a:t>28</a:t>
            </a:fld>
            <a:endParaRPr lang="en-US" altLang="en-US" sz="1200" b="0">
              <a:solidFill>
                <a:schemeClr val="tx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98A4334D-B651-2237-AA6F-BE40F15D5618}"/>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4B4C87C8-EC93-5AF6-CD4E-17A9A841D34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What’s the Word?, 1 point</a:t>
            </a:r>
          </a:p>
        </p:txBody>
      </p:sp>
      <p:sp>
        <p:nvSpPr>
          <p:cNvPr id="46084" name="Slide Number Placeholder 3">
            <a:extLst>
              <a:ext uri="{FF2B5EF4-FFF2-40B4-BE49-F238E27FC236}">
                <a16:creationId xmlns:a16="http://schemas.microsoft.com/office/drawing/2014/main" id="{9825ABA8-F710-F26A-E460-9C25052CF10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1AEBC401-6629-471E-9BDF-0678F942A33B}" type="slidenum">
              <a:rPr lang="en-US" altLang="en-US" sz="1200" b="0">
                <a:solidFill>
                  <a:schemeClr val="tx1"/>
                </a:solidFill>
              </a:rPr>
              <a:pPr/>
              <a:t>29</a:t>
            </a:fld>
            <a:endParaRPr lang="en-US" altLang="en-US" sz="1200" b="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5EE4E10-69DC-7730-E582-E7D8688C55BD}"/>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DC363C9B-E5D6-431C-F3CC-F5F95B9E48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a:ea typeface="MS PGothic"/>
                <a:cs typeface="Times New Roman"/>
              </a:rPr>
              <a:t>Let’s review the game directions.  </a:t>
            </a:r>
          </a:p>
          <a:p>
            <a:endParaRPr lang="en-US" altLang="en-US" dirty="0">
              <a:latin typeface="Times New Roman"/>
              <a:ea typeface="MS PGothic"/>
              <a:cs typeface="Times New Roman"/>
            </a:endParaRPr>
          </a:p>
          <a:p>
            <a:pPr marL="171450" indent="-171450">
              <a:buFont typeface="Arial" panose="020B0604020202020204" pitchFamily="34" charset="0"/>
              <a:buChar char="•"/>
            </a:pPr>
            <a:r>
              <a:rPr lang="en-US" altLang="en-US" dirty="0">
                <a:latin typeface="Times New Roman"/>
                <a:ea typeface="MS PGothic"/>
                <a:cs typeface="Times New Roman"/>
              </a:rPr>
              <a:t>Each team will take turns choosing a category and point value.</a:t>
            </a:r>
          </a:p>
          <a:p>
            <a:pPr marL="171450" indent="-171450">
              <a:buFont typeface="Arial" panose="020B0604020202020204" pitchFamily="34" charset="0"/>
              <a:buChar char="•"/>
            </a:pPr>
            <a:r>
              <a:rPr lang="en-US" altLang="en-US" dirty="0">
                <a:latin typeface="Times New Roman"/>
                <a:ea typeface="MS PGothic"/>
                <a:cs typeface="Times New Roman"/>
              </a:rPr>
              <a:t>After I read the statement or question, each team will write an answer on their answer sheet (</a:t>
            </a:r>
            <a:r>
              <a:rPr lang="en-US" altLang="en-US" i="1" dirty="0">
                <a:latin typeface="Times New Roman"/>
                <a:ea typeface="MS PGothic"/>
                <a:cs typeface="Times New Roman"/>
              </a:rPr>
              <a:t>this is the “Trivia Answer Sheet”</a:t>
            </a:r>
            <a:r>
              <a:rPr lang="en-US" altLang="en-US" dirty="0">
                <a:latin typeface="Times New Roman"/>
                <a:ea typeface="MS PGothic"/>
                <a:cs typeface="Times New Roman"/>
              </a:rPr>
              <a:t>).</a:t>
            </a:r>
          </a:p>
          <a:p>
            <a:pPr marL="171450" indent="-171450">
              <a:buFont typeface="Arial" panose="020B0604020202020204" pitchFamily="34" charset="0"/>
              <a:buChar char="•"/>
            </a:pPr>
            <a:r>
              <a:rPr lang="en-US" altLang="en-US" dirty="0">
                <a:latin typeface="Times New Roman"/>
                <a:ea typeface="MS PGothic"/>
                <a:cs typeface="Times New Roman"/>
              </a:rPr>
              <a:t>Points will be awarded for correct answers only. If your team answers the question correctly, circle the answer on your answer sheet.</a:t>
            </a:r>
          </a:p>
          <a:p>
            <a:endParaRPr lang="en-US" altLang="en-US" dirty="0"/>
          </a:p>
          <a:p>
            <a:r>
              <a:rPr lang="en-US" altLang="en-US" i="1" u="sng" dirty="0">
                <a:latin typeface="Times New Roman"/>
                <a:ea typeface="MS PGothic"/>
                <a:cs typeface="Times New Roman"/>
              </a:rPr>
              <a:t>Note to facilitator:</a:t>
            </a:r>
            <a:r>
              <a:rPr lang="en-US" altLang="en-US" i="1" dirty="0">
                <a:latin typeface="Times New Roman"/>
                <a:ea typeface="MS PGothic"/>
                <a:cs typeface="Times New Roman"/>
              </a:rPr>
              <a:t> </a:t>
            </a:r>
          </a:p>
          <a:p>
            <a:pPr marL="171450" indent="-171450">
              <a:buFont typeface="Arial" panose="020B0604020202020204" pitchFamily="34" charset="0"/>
              <a:buChar char="•"/>
            </a:pPr>
            <a:r>
              <a:rPr lang="en-US" altLang="en-US" i="0" dirty="0">
                <a:latin typeface="Times New Roman"/>
                <a:ea typeface="MS PGothic"/>
                <a:cs typeface="Times New Roman"/>
              </a:rPr>
              <a:t>By each team circling the correct answers, this will help them calculate a total score at the end of the game.  </a:t>
            </a:r>
          </a:p>
          <a:p>
            <a:pPr marL="171450" indent="-171450">
              <a:buFont typeface="Arial" panose="020B0604020202020204" pitchFamily="34" charset="0"/>
              <a:buChar char="•"/>
            </a:pPr>
            <a:r>
              <a:rPr lang="en-US" altLang="en-US" i="0" dirty="0">
                <a:latin typeface="Times New Roman"/>
                <a:ea typeface="MS PGothic"/>
                <a:cs typeface="Times New Roman"/>
              </a:rPr>
              <a:t>If you plan to exercise a “print-free” option and not distribute the answer sheets, you can keep score for each team using a whiteboard/chalkboard.</a:t>
            </a:r>
          </a:p>
        </p:txBody>
      </p:sp>
      <p:sp>
        <p:nvSpPr>
          <p:cNvPr id="7172" name="Slide Number Placeholder 3">
            <a:extLst>
              <a:ext uri="{FF2B5EF4-FFF2-40B4-BE49-F238E27FC236}">
                <a16:creationId xmlns:a16="http://schemas.microsoft.com/office/drawing/2014/main" id="{5CAA2952-F9EE-5048-579C-5DB59BF4E51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85AE4781-3C5E-4765-8FF3-85212FFA7BCE}" type="slidenum">
              <a:rPr lang="en-US" altLang="en-US" sz="1200" b="0">
                <a:solidFill>
                  <a:schemeClr val="tx1"/>
                </a:solidFill>
              </a:rPr>
              <a:pPr/>
              <a:t>3</a:t>
            </a:fld>
            <a:endParaRPr lang="en-US" altLang="en-US" sz="1200" b="0">
              <a:solidFill>
                <a:schemeClr val="tx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61F77E3-1C48-625C-5763-FF104C267CEA}"/>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0CBD25CB-9F84-70B9-09B5-FBE13CC9C75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dirty="0">
                <a:latin typeface="Times New Roman"/>
                <a:ea typeface="MS PGothic"/>
                <a:cs typeface="Times New Roman"/>
              </a:rPr>
              <a:t>Category</a:t>
            </a:r>
            <a:r>
              <a:rPr lang="en-US" altLang="en-US" i="1" dirty="0">
                <a:latin typeface="Times New Roman"/>
                <a:ea typeface="MS PGothic"/>
                <a:cs typeface="Times New Roman"/>
              </a:rPr>
              <a:t>: Rhyme Time, 3 points</a:t>
            </a:r>
            <a:endParaRPr lang="en-US" dirty="0">
              <a:cs typeface="Times New Roman"/>
            </a:endParaRPr>
          </a:p>
          <a:p>
            <a:endParaRPr lang="en-US" altLang="en-US" dirty="0">
              <a:latin typeface="Times New Roman"/>
              <a:ea typeface="MS PGothic"/>
              <a:cs typeface="Times New Roman"/>
            </a:endParaRPr>
          </a:p>
          <a:p>
            <a:pPr marL="171450" indent="-171450">
              <a:buFont typeface="Arial" panose="020B0604020202020204" pitchFamily="34" charset="0"/>
              <a:buChar char="•"/>
            </a:pPr>
            <a:r>
              <a:rPr lang="en-US" altLang="en-US" dirty="0">
                <a:solidFill>
                  <a:srgbClr val="FF0000"/>
                </a:solidFill>
                <a:latin typeface="Arial" panose="020B0604020202020204" pitchFamily="34" charset="0"/>
                <a:cs typeface="Arial" panose="020B0604020202020204" pitchFamily="34" charset="0"/>
              </a:rPr>
              <a:t>Medicine should always be stored in places where others cannot easily access it. </a:t>
            </a:r>
            <a:r>
              <a:rPr lang="en-US" altLang="en-US" dirty="0">
                <a:solidFill>
                  <a:srgbClr val="FF0000"/>
                </a:solidFill>
                <a:latin typeface="Times New Roman"/>
                <a:ea typeface="MS PGothic"/>
                <a:cs typeface="Times New Roman"/>
              </a:rPr>
              <a:t>W</a:t>
            </a:r>
            <a:r>
              <a:rPr lang="en-US" altLang="en-US" dirty="0">
                <a:latin typeface="Times New Roman"/>
                <a:ea typeface="MS PGothic"/>
                <a:cs typeface="Times New Roman"/>
              </a:rPr>
              <a:t>e can encourage our family members to store medicine in safe places at home (high cabinets, high shelves, or locked spaces).</a:t>
            </a:r>
            <a:endParaRPr lang="en-US" altLang="en-US" dirty="0">
              <a:solidFill>
                <a:srgbClr val="FF0000"/>
              </a:solidFill>
              <a:latin typeface="Arial" panose="020B0604020202020204" pitchFamily="34" charset="0"/>
              <a:cs typeface="Arial" panose="020B0604020202020204" pitchFamily="34" charset="0"/>
            </a:endParaRPr>
          </a:p>
          <a:p>
            <a:endParaRPr lang="en-US" altLang="en-US" i="1" dirty="0"/>
          </a:p>
        </p:txBody>
      </p:sp>
      <p:sp>
        <p:nvSpPr>
          <p:cNvPr id="48132" name="Slide Number Placeholder 3">
            <a:extLst>
              <a:ext uri="{FF2B5EF4-FFF2-40B4-BE49-F238E27FC236}">
                <a16:creationId xmlns:a16="http://schemas.microsoft.com/office/drawing/2014/main" id="{41E38C3B-4D9F-2A79-9CE8-5364B61B15C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2E34E6EC-D3D6-4FFC-980F-D1D63A725DB0}" type="slidenum">
              <a:rPr lang="en-US" altLang="en-US" sz="1200" b="0">
                <a:solidFill>
                  <a:schemeClr val="tx1"/>
                </a:solidFill>
              </a:rPr>
              <a:pPr/>
              <a:t>30</a:t>
            </a:fld>
            <a:endParaRPr lang="en-US" altLang="en-US" sz="1200" b="0">
              <a:solidFill>
                <a:schemeClr val="tx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8159059-BCD4-2E58-D32F-33BC90C95658}"/>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526CA249-3E54-586B-CEF2-B9619B53361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What’s the Word?, 2 points</a:t>
            </a:r>
          </a:p>
          <a:p>
            <a:endParaRPr lang="en-US" altLang="en-US"/>
          </a:p>
        </p:txBody>
      </p:sp>
      <p:sp>
        <p:nvSpPr>
          <p:cNvPr id="66564" name="Slide Number Placeholder 3">
            <a:extLst>
              <a:ext uri="{FF2B5EF4-FFF2-40B4-BE49-F238E27FC236}">
                <a16:creationId xmlns:a16="http://schemas.microsoft.com/office/drawing/2014/main" id="{9DA39D64-CE99-5351-F785-7C9F1ACCDCF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C81D922A-0260-4C4F-9A35-DAFBA679028E}" type="slidenum">
              <a:rPr lang="en-US" altLang="en-US" sz="1200" b="0">
                <a:solidFill>
                  <a:schemeClr val="tx1"/>
                </a:solidFill>
              </a:rPr>
              <a:pPr/>
              <a:t>31</a:t>
            </a:fld>
            <a:endParaRPr lang="en-US" altLang="en-US" sz="1200" b="0">
              <a:solidFill>
                <a:schemeClr val="tx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5C69ACA-34A8-D9A4-5A22-EE878BA80EF1}"/>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F6594BDC-98CB-DA76-F543-DB33EAB2C61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i="1" u="sng"/>
              <a:t>Category</a:t>
            </a:r>
            <a:r>
              <a:rPr lang="en-US" altLang="en-US" i="1"/>
              <a:t>: Rhyme Time, 2 points</a:t>
            </a:r>
          </a:p>
          <a:p>
            <a:pPr>
              <a:spcBef>
                <a:spcPct val="0"/>
              </a:spcBef>
            </a:pPr>
            <a:endParaRPr lang="en-US" altLang="en-US" i="1">
              <a:solidFill>
                <a:srgbClr val="FF0000"/>
              </a:solidFill>
              <a:latin typeface="Arial" panose="020B0604020202020204" pitchFamily="34" charset="0"/>
              <a:cs typeface="Arial" panose="020B0604020202020204" pitchFamily="34" charset="0"/>
            </a:endParaRPr>
          </a:p>
          <a:p>
            <a:pPr>
              <a:spcBef>
                <a:spcPct val="0"/>
              </a:spcBef>
            </a:pPr>
            <a:r>
              <a:rPr lang="en-US" altLang="en-US">
                <a:latin typeface="Times New Roman"/>
                <a:ea typeface="MS PGothic"/>
                <a:cs typeface="Times New Roman"/>
              </a:rPr>
              <a:t>Following instructions or rules keep us safe.  We follow rules at school, when playing a sport, or when swimming in a pool.  Medicine also comes with instructions that tell us how to safely take the medicine. Only take medicine from a trusted adult.  Trusted adults help us follow the medicine’s instructions - this makes it more likely the medicine will help us and not hurt our bodies.</a:t>
            </a:r>
          </a:p>
          <a:p>
            <a:pPr>
              <a:spcBef>
                <a:spcPct val="0"/>
              </a:spcBef>
            </a:pPr>
            <a:endParaRPr lang="en-US" altLang="en-US">
              <a:solidFill>
                <a:srgbClr val="FF0000"/>
              </a:solidFill>
              <a:latin typeface="Arial" panose="020B0604020202020204" pitchFamily="34" charset="0"/>
              <a:cs typeface="Arial" panose="020B0604020202020204" pitchFamily="34" charset="0"/>
            </a:endParaRPr>
          </a:p>
        </p:txBody>
      </p:sp>
      <p:sp>
        <p:nvSpPr>
          <p:cNvPr id="68612" name="Slide Number Placeholder 3">
            <a:extLst>
              <a:ext uri="{FF2B5EF4-FFF2-40B4-BE49-F238E27FC236}">
                <a16:creationId xmlns:a16="http://schemas.microsoft.com/office/drawing/2014/main" id="{A8A5E4CB-34D8-388F-2912-37DF8A71429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FC5A0FF9-B69D-4359-915E-CB38007E0CCE}" type="slidenum">
              <a:rPr lang="en-US" altLang="en-US" sz="1200" b="0">
                <a:solidFill>
                  <a:schemeClr val="tx1"/>
                </a:solidFill>
              </a:rPr>
              <a:pPr/>
              <a:t>32</a:t>
            </a:fld>
            <a:endParaRPr lang="en-US" altLang="en-US" sz="1200" b="0">
              <a:solidFill>
                <a:schemeClr val="tx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40E4B39A-9677-95BC-D95F-7275604167A6}"/>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366E0CAB-2912-8704-ACD1-70FEC05C3F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What’s the Word?, 3 points</a:t>
            </a:r>
          </a:p>
          <a:p>
            <a:endParaRPr lang="en-US" altLang="en-US"/>
          </a:p>
        </p:txBody>
      </p:sp>
      <p:sp>
        <p:nvSpPr>
          <p:cNvPr id="70660" name="Slide Number Placeholder 3">
            <a:extLst>
              <a:ext uri="{FF2B5EF4-FFF2-40B4-BE49-F238E27FC236}">
                <a16:creationId xmlns:a16="http://schemas.microsoft.com/office/drawing/2014/main" id="{2CCC2E07-7EDA-4E09-8005-FB22C5CEA11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9468A43A-9C6D-4F55-9156-0DE54DED82CF}" type="slidenum">
              <a:rPr lang="en-US" altLang="en-US" sz="1200" b="0">
                <a:solidFill>
                  <a:schemeClr val="tx1"/>
                </a:solidFill>
              </a:rPr>
              <a:pPr/>
              <a:t>33</a:t>
            </a:fld>
            <a:endParaRPr lang="en-US" altLang="en-US" sz="1200" b="0">
              <a:solidFill>
                <a:schemeClr val="tx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0057B172-6B4F-78A0-9008-58AA56E68079}"/>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F100BB68-7CEB-625C-453E-251BA4D4C82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Rhyme Time, 3 points</a:t>
            </a:r>
          </a:p>
          <a:p>
            <a:endParaRPr lang="en-US" altLang="en-US" i="1"/>
          </a:p>
          <a:p>
            <a:r>
              <a:rPr lang="en-US" altLang="en-US"/>
              <a:t>Everyone is different and medicine could affect us in different ways. Medicine that may help you could hurt your family or friends. To keep everyone safe, you should never share your medication or take someone else’s medication.</a:t>
            </a:r>
          </a:p>
        </p:txBody>
      </p:sp>
      <p:sp>
        <p:nvSpPr>
          <p:cNvPr id="72708" name="Slide Number Placeholder 3">
            <a:extLst>
              <a:ext uri="{FF2B5EF4-FFF2-40B4-BE49-F238E27FC236}">
                <a16:creationId xmlns:a16="http://schemas.microsoft.com/office/drawing/2014/main" id="{8434C286-55A9-BA86-F7CF-FBB40588E80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4473A9E2-440B-4EB8-B7DA-616045915840}" type="slidenum">
              <a:rPr lang="en-US" altLang="en-US" sz="1200" b="0">
                <a:solidFill>
                  <a:schemeClr val="tx1"/>
                </a:solidFill>
              </a:rPr>
              <a:pPr/>
              <a:t>34</a:t>
            </a:fld>
            <a:endParaRPr lang="en-US" altLang="en-US" sz="1200" b="0">
              <a:solidFill>
                <a:schemeClr val="tx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F8A70224-7FEB-56C0-46ED-688069B9F0A6}"/>
              </a:ext>
            </a:extLst>
          </p:cNvPr>
          <p:cNvSpPr>
            <a:spLocks noGrp="1" noRot="1" noChangeAspect="1" noTextEdit="1"/>
          </p:cNvSpPr>
          <p:nvPr>
            <p:ph type="sldImg"/>
          </p:nvPr>
        </p:nvSpPr>
        <p:spPr>
          <a:ln/>
        </p:spPr>
      </p:sp>
      <p:sp>
        <p:nvSpPr>
          <p:cNvPr id="74755" name="Notes Placeholder 2">
            <a:extLst>
              <a:ext uri="{FF2B5EF4-FFF2-40B4-BE49-F238E27FC236}">
                <a16:creationId xmlns:a16="http://schemas.microsoft.com/office/drawing/2014/main" id="{777E442D-7FB2-01CE-A082-EB32891D8F7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What’s the Word?, 4 points</a:t>
            </a:r>
          </a:p>
          <a:p>
            <a:endParaRPr lang="en-US" altLang="en-US"/>
          </a:p>
        </p:txBody>
      </p:sp>
      <p:sp>
        <p:nvSpPr>
          <p:cNvPr id="74756" name="Slide Number Placeholder 3">
            <a:extLst>
              <a:ext uri="{FF2B5EF4-FFF2-40B4-BE49-F238E27FC236}">
                <a16:creationId xmlns:a16="http://schemas.microsoft.com/office/drawing/2014/main" id="{DF8E15D4-A74B-C48E-7AA9-8392EA168BA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BB5B7C18-E330-4404-982B-DD1ABDF5CDB3}" type="slidenum">
              <a:rPr lang="en-US" altLang="en-US" sz="1200" b="0">
                <a:solidFill>
                  <a:schemeClr val="tx1"/>
                </a:solidFill>
              </a:rPr>
              <a:pPr/>
              <a:t>35</a:t>
            </a:fld>
            <a:endParaRPr lang="en-US" altLang="en-US" sz="1200" b="0">
              <a:solidFill>
                <a:schemeClr val="tx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F23A2E75-4754-6A4A-8478-08CF483D99A7}"/>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75E275CB-0E26-6011-E55D-1DF29A5BA34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Rhyme Time, 4 points</a:t>
            </a:r>
          </a:p>
          <a:p>
            <a:endParaRPr lang="en-US" altLang="en-US" i="1"/>
          </a:p>
          <a:p>
            <a:r>
              <a:rPr lang="en-US" altLang="en-US"/>
              <a:t>Trusted adults make children feel safe and comfortable.  They listen, answer their questions, and act in ways that demonstrate they care about the child’s health and safety. Trusted adults exist both in the home and in the community. Each of you may have different trusted adults in your life at home. In the community, examples of trusted adults include school nurses, pharmacists, and teachers.</a:t>
            </a:r>
          </a:p>
          <a:p>
            <a:endParaRPr lang="en-US" altLang="en-US" i="1"/>
          </a:p>
          <a:p>
            <a:endParaRPr lang="en-US" altLang="en-US" i="1"/>
          </a:p>
        </p:txBody>
      </p:sp>
      <p:sp>
        <p:nvSpPr>
          <p:cNvPr id="76804" name="Slide Number Placeholder 3">
            <a:extLst>
              <a:ext uri="{FF2B5EF4-FFF2-40B4-BE49-F238E27FC236}">
                <a16:creationId xmlns:a16="http://schemas.microsoft.com/office/drawing/2014/main" id="{E8AF859C-45CB-95E1-29C2-D50564B7B66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28791435-17AD-4F92-84FE-ADDD0F53A06C}" type="slidenum">
              <a:rPr lang="en-US" altLang="en-US" sz="1200" b="0">
                <a:solidFill>
                  <a:schemeClr val="tx1"/>
                </a:solidFill>
              </a:rPr>
              <a:pPr/>
              <a:t>36</a:t>
            </a:fld>
            <a:endParaRPr lang="en-US" altLang="en-US" sz="1200" b="0">
              <a:solidFill>
                <a:schemeClr val="tx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D832D1A5-842E-D4FB-664A-1AB0ADCA140B}"/>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ABDCD08D-35BE-2D9F-FB06-8C3889FC4DB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dirty="0"/>
              <a:t>Note to facilitator</a:t>
            </a:r>
            <a:r>
              <a:rPr lang="en-US" altLang="en-US" i="1" dirty="0"/>
              <a:t>:</a:t>
            </a:r>
          </a:p>
          <a:p>
            <a:pPr marL="171450" indent="-171450">
              <a:buFont typeface="Arial" panose="020B0604020202020204" pitchFamily="34" charset="0"/>
              <a:buChar char="•"/>
            </a:pPr>
            <a:r>
              <a:rPr lang="en-US" altLang="en-US" i="0" dirty="0"/>
              <a:t>If interested, encourage each team to add the number of points earned for each correct answer (the answers they circled on their answer sheet).  </a:t>
            </a:r>
          </a:p>
          <a:p>
            <a:pPr marL="171450" indent="-171450">
              <a:buFont typeface="Arial" panose="020B0604020202020204" pitchFamily="34" charset="0"/>
              <a:buChar char="•"/>
            </a:pPr>
            <a:r>
              <a:rPr lang="en-US" altLang="en-US" i="0" dirty="0"/>
              <a:t>Click ‘Next’ when you are ready to ask the final question.</a:t>
            </a:r>
          </a:p>
        </p:txBody>
      </p:sp>
      <p:sp>
        <p:nvSpPr>
          <p:cNvPr id="78852" name="Slide Number Placeholder 3">
            <a:extLst>
              <a:ext uri="{FF2B5EF4-FFF2-40B4-BE49-F238E27FC236}">
                <a16:creationId xmlns:a16="http://schemas.microsoft.com/office/drawing/2014/main" id="{0D74AB11-214D-D55B-03AF-27A350CBC29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0E0EDFFA-6817-4E0F-902B-74E9A998D22A}" type="slidenum">
              <a:rPr lang="en-US" altLang="en-US" sz="1200" b="0">
                <a:solidFill>
                  <a:schemeClr val="tx1"/>
                </a:solidFill>
              </a:rPr>
              <a:pPr/>
              <a:t>37</a:t>
            </a:fld>
            <a:endParaRPr lang="en-US" altLang="en-US" sz="1200" b="0">
              <a:solidFill>
                <a:schemeClr val="tx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0175239B-0B08-9A41-ABC3-40849A29EDFC}"/>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67AC5AEC-4569-0862-6604-E69AF980E6D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dirty="0">
                <a:solidFill>
                  <a:srgbClr val="FF0000"/>
                </a:solidFill>
                <a:latin typeface="Arial" panose="020B0604020202020204" pitchFamily="34" charset="0"/>
                <a:cs typeface="Arial" panose="020B0604020202020204" pitchFamily="34" charset="0"/>
              </a:rPr>
              <a:t>Note to facilitator</a:t>
            </a:r>
            <a:r>
              <a:rPr lang="en-US" altLang="en-US" i="1" dirty="0">
                <a:solidFill>
                  <a:srgbClr val="FF0000"/>
                </a:solidFill>
                <a:latin typeface="Arial" panose="020B0604020202020204" pitchFamily="34" charset="0"/>
                <a:cs typeface="Arial" panose="020B0604020202020204" pitchFamily="34" charset="0"/>
              </a:rPr>
              <a:t>:</a:t>
            </a:r>
          </a:p>
          <a:p>
            <a:pPr marL="228600" indent="-228600">
              <a:buFont typeface="Arial" panose="020B0604020202020204" pitchFamily="34" charset="0"/>
              <a:buChar char="•"/>
              <a:defRPr/>
            </a:pPr>
            <a:r>
              <a:rPr lang="en-US" altLang="en-US" i="0" dirty="0">
                <a:solidFill>
                  <a:srgbClr val="FF0000"/>
                </a:solidFill>
                <a:latin typeface="Arial" panose="020B0604020202020204" pitchFamily="34" charset="0"/>
                <a:cs typeface="Arial" panose="020B0604020202020204" pitchFamily="34" charset="0"/>
              </a:rPr>
              <a:t>Depending on how you’re utilizing this game and the age of your participants, consider asking participants to name three or all four medication safety rules.  </a:t>
            </a:r>
          </a:p>
          <a:p>
            <a:pPr marL="228600" indent="-228600">
              <a:buFont typeface="Arial" panose="020B0604020202020204" pitchFamily="34" charset="0"/>
              <a:buChar char="•"/>
              <a:defRPr/>
            </a:pPr>
            <a:r>
              <a:rPr lang="en-US" altLang="en-US" i="0" dirty="0">
                <a:solidFill>
                  <a:srgbClr val="FF0000"/>
                </a:solidFill>
                <a:latin typeface="Arial" panose="020B0604020202020204" pitchFamily="34" charset="0"/>
                <a:cs typeface="Arial" panose="020B0604020202020204" pitchFamily="34" charset="0"/>
              </a:rPr>
              <a:t>Advance the slide to reveal the answer(s).</a:t>
            </a:r>
          </a:p>
          <a:p>
            <a:pPr marL="171450" indent="-171450">
              <a:buFont typeface="Arial" panose="020B0604020202020204" pitchFamily="34" charset="0"/>
              <a:buChar char="•"/>
            </a:pPr>
            <a:endParaRPr lang="en-US" altLang="en-US" i="0" dirty="0">
              <a:solidFill>
                <a:srgbClr val="FF0000"/>
              </a:solidFill>
              <a:latin typeface="Arial" panose="020B0604020202020204" pitchFamily="34" charset="0"/>
              <a:cs typeface="Arial" panose="020B0604020202020204" pitchFamily="34" charset="0"/>
            </a:endParaRPr>
          </a:p>
          <a:p>
            <a:endParaRPr lang="en-US" altLang="en-US" dirty="0">
              <a:solidFill>
                <a:srgbClr val="FF0000"/>
              </a:solidFill>
              <a:latin typeface="Arial" panose="020B0604020202020204" pitchFamily="34" charset="0"/>
              <a:cs typeface="Arial" panose="020B0604020202020204" pitchFamily="34" charset="0"/>
            </a:endParaRPr>
          </a:p>
          <a:p>
            <a:endParaRPr lang="en-US" altLang="en-US" dirty="0"/>
          </a:p>
        </p:txBody>
      </p:sp>
      <p:sp>
        <p:nvSpPr>
          <p:cNvPr id="80900" name="Slide Number Placeholder 3">
            <a:extLst>
              <a:ext uri="{FF2B5EF4-FFF2-40B4-BE49-F238E27FC236}">
                <a16:creationId xmlns:a16="http://schemas.microsoft.com/office/drawing/2014/main" id="{EA5D6D4E-554C-522C-0395-3247B7A8C17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543FF49C-4237-4782-AFA8-4BC42D7DE16A}" type="slidenum">
              <a:rPr lang="en-US" altLang="en-US" sz="1200" b="0">
                <a:solidFill>
                  <a:schemeClr val="tx1"/>
                </a:solidFill>
              </a:rPr>
              <a:pPr/>
              <a:t>38</a:t>
            </a:fld>
            <a:endParaRPr lang="en-US" altLang="en-US" sz="1200" b="0">
              <a:solidFill>
                <a:schemeClr val="tx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02A75F0-6799-B9DB-4796-244F62B8B29B}"/>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D82D8B39-DC24-386C-1852-DA9A5536B8E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dirty="0"/>
              <a:t>Note to facilitator</a:t>
            </a:r>
            <a:r>
              <a:rPr lang="en-US" altLang="en-US" dirty="0"/>
              <a:t>: </a:t>
            </a:r>
          </a:p>
          <a:p>
            <a:pPr marL="171450" indent="-171450">
              <a:buFont typeface="Arial" panose="020B0604020202020204" pitchFamily="34" charset="0"/>
              <a:buChar char="•"/>
            </a:pPr>
            <a:r>
              <a:rPr lang="en-US" altLang="en-US" i="0" dirty="0"/>
              <a:t>Use this slide to conclude the game. If you kept score, calculate the final point totals for each team and announce a winner.</a:t>
            </a:r>
          </a:p>
          <a:p>
            <a:endParaRPr lang="en-US" altLang="en-US" i="1" dirty="0"/>
          </a:p>
        </p:txBody>
      </p:sp>
      <p:sp>
        <p:nvSpPr>
          <p:cNvPr id="82948" name="Slide Number Placeholder 3">
            <a:extLst>
              <a:ext uri="{FF2B5EF4-FFF2-40B4-BE49-F238E27FC236}">
                <a16:creationId xmlns:a16="http://schemas.microsoft.com/office/drawing/2014/main" id="{C7FAAE5A-A934-E1CE-944B-4FA69485A0A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778C6612-7B93-4D91-BF73-6045FBD4095B}" type="slidenum">
              <a:rPr lang="en-US" altLang="en-US" sz="1200" b="0">
                <a:solidFill>
                  <a:schemeClr val="tx1"/>
                </a:solidFill>
              </a:rPr>
              <a:pPr/>
              <a:t>39</a:t>
            </a:fld>
            <a:endParaRPr lang="en-US" altLang="en-US" sz="1200" b="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4A78F-4042-B964-CBAE-20458B588C63}"/>
            </a:ext>
          </a:extLst>
        </p:cNvPr>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899E8BF-3F27-C730-A255-515BFF790FF9}"/>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C8DF21C9-2B3F-F4FC-777C-86BF1F3AB3F4}"/>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latin typeface="Times New Roman"/>
                <a:ea typeface="MS PGothic"/>
                <a:cs typeface="Times New Roman"/>
              </a:rPr>
              <a:t>This game includes four categories – I Spy, Safe Selections, What should I do?, and What's the Word. Each team will take turns selecting a category and point value. When we are ready to end the game, I’ll ask the final question. Let’s get started.</a:t>
            </a:r>
            <a:endParaRPr lang="en-US" dirty="0"/>
          </a:p>
          <a:p>
            <a:pPr eaLnBrk="1" hangingPunct="1">
              <a:defRPr/>
            </a:pPr>
            <a:endParaRPr lang="en-US" dirty="0"/>
          </a:p>
          <a:p>
            <a:pPr eaLnBrk="1" hangingPunct="1">
              <a:defRPr/>
            </a:pPr>
            <a:r>
              <a:rPr lang="en-US" i="1" u="sng" dirty="0">
                <a:latin typeface="Times New Roman"/>
                <a:ea typeface="MS PGothic"/>
                <a:cs typeface="Times New Roman"/>
              </a:rPr>
              <a:t>Note to facilitator</a:t>
            </a:r>
            <a:r>
              <a:rPr lang="en-US" dirty="0">
                <a:latin typeface="Times New Roman"/>
                <a:ea typeface="MS PGothic"/>
                <a:cs typeface="Times New Roman"/>
              </a:rPr>
              <a:t>:</a:t>
            </a:r>
          </a:p>
          <a:p>
            <a:pPr marL="228600" indent="-228600" eaLnBrk="1" hangingPunct="1">
              <a:buFontTx/>
              <a:buAutoNum type="arabicPeriod"/>
              <a:defRPr/>
            </a:pPr>
            <a:r>
              <a:rPr lang="en-US" dirty="0">
                <a:latin typeface="Times New Roman"/>
                <a:ea typeface="MS PGothic"/>
                <a:cs typeface="Times New Roman"/>
              </a:rPr>
              <a:t>When a team selects a category and point value, click the point value to reveal the question.</a:t>
            </a:r>
          </a:p>
          <a:p>
            <a:pPr marL="228600" indent="-228600" eaLnBrk="1" hangingPunct="1">
              <a:buFontTx/>
              <a:buAutoNum type="arabicPeriod"/>
              <a:defRPr/>
            </a:pPr>
            <a:r>
              <a:rPr lang="en-US" dirty="0">
                <a:latin typeface="Times New Roman"/>
                <a:ea typeface="MS PGothic"/>
                <a:cs typeface="Times New Roman"/>
              </a:rPr>
              <a:t>Read the statement or question.  On each question slide, click the “Answer” icon to reveal the answer.</a:t>
            </a:r>
          </a:p>
          <a:p>
            <a:pPr marL="228600" indent="-228600" eaLnBrk="1" hangingPunct="1">
              <a:buFontTx/>
              <a:buAutoNum type="arabicPeriod"/>
              <a:defRPr/>
            </a:pPr>
            <a:r>
              <a:rPr lang="en-US" dirty="0">
                <a:latin typeface="Times New Roman"/>
                <a:ea typeface="MS PGothic"/>
                <a:cs typeface="Times New Roman"/>
              </a:rPr>
              <a:t>Award points to teams that select an answer that aligns with the medication safety rules – remind students to circle their answer if it was declared correct.</a:t>
            </a:r>
          </a:p>
          <a:p>
            <a:pPr marL="228600" indent="-228600" eaLnBrk="1" hangingPunct="1">
              <a:buFontTx/>
              <a:buAutoNum type="arabicPeriod"/>
              <a:defRPr/>
            </a:pPr>
            <a:r>
              <a:rPr lang="en-US" dirty="0">
                <a:latin typeface="Times New Roman"/>
                <a:ea typeface="MS PGothic"/>
                <a:cs typeface="Times New Roman"/>
              </a:rPr>
              <a:t>After revealing the answers, elaborate on their response using the talking points provided for that slide.  </a:t>
            </a:r>
          </a:p>
          <a:p>
            <a:pPr marL="228600" indent="-228600" eaLnBrk="1" hangingPunct="1">
              <a:buFontTx/>
              <a:buAutoNum type="arabicPeriod"/>
              <a:defRPr/>
            </a:pPr>
            <a:r>
              <a:rPr lang="en-US" altLang="en-US" dirty="0">
                <a:solidFill>
                  <a:schemeClr val="bg2"/>
                </a:solidFill>
                <a:latin typeface="Arial"/>
                <a:ea typeface="MS PGothic"/>
                <a:cs typeface="Arial"/>
              </a:rPr>
              <a:t>On each answer slide, click the “Game Board” link to return to this game board.</a:t>
            </a:r>
          </a:p>
          <a:p>
            <a:pPr marL="228600" indent="-228600" eaLnBrk="1" hangingPunct="1">
              <a:buFontTx/>
              <a:buAutoNum type="arabicPeriod"/>
              <a:defRPr/>
            </a:pPr>
            <a:r>
              <a:rPr lang="en-US" altLang="en-US" dirty="0">
                <a:solidFill>
                  <a:schemeClr val="bg2"/>
                </a:solidFill>
                <a:latin typeface="Arial"/>
                <a:ea typeface="MS PGothic"/>
                <a:cs typeface="Arial"/>
              </a:rPr>
              <a:t>Continue playing until all questions are answered (or until time ends).  Then, click the ‘Final Question’ box on the game board.  Ask each group to wager all or a portion of their earned points.</a:t>
            </a:r>
          </a:p>
          <a:p>
            <a:pPr marL="228600" indent="-228600" eaLnBrk="1" hangingPunct="1">
              <a:buFontTx/>
              <a:buAutoNum type="arabicPeriod"/>
              <a:defRPr/>
            </a:pPr>
            <a:r>
              <a:rPr lang="en-US" altLang="en-US" dirty="0">
                <a:solidFill>
                  <a:schemeClr val="bg2"/>
                </a:solidFill>
                <a:latin typeface="Arial"/>
                <a:ea typeface="MS PGothic"/>
                <a:cs typeface="Arial"/>
              </a:rPr>
              <a:t>Ask the ‘Final Question’ and allow each group to answer.  Tally the earned points for each group and determine a winner.</a:t>
            </a:r>
          </a:p>
          <a:p>
            <a:pPr>
              <a:defRPr/>
            </a:pPr>
            <a:endParaRPr lang="en-US" altLang="en-US" dirty="0"/>
          </a:p>
        </p:txBody>
      </p:sp>
      <p:sp>
        <p:nvSpPr>
          <p:cNvPr id="11268" name="Slide Number Placeholder 3">
            <a:extLst>
              <a:ext uri="{FF2B5EF4-FFF2-40B4-BE49-F238E27FC236}">
                <a16:creationId xmlns:a16="http://schemas.microsoft.com/office/drawing/2014/main" id="{F1E97916-6A50-69D2-8836-66E4678557C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C098272C-27B5-4469-9AFA-9F3C48D20B54}" type="slidenum">
              <a:rPr lang="en-US" altLang="en-US" sz="1200" b="0">
                <a:solidFill>
                  <a:schemeClr val="tx1"/>
                </a:solidFill>
              </a:rPr>
              <a:pPr/>
              <a:t>4</a:t>
            </a:fld>
            <a:endParaRPr lang="en-US" altLang="en-US" sz="1200" b="0">
              <a:solidFill>
                <a:schemeClr val="tx1"/>
              </a:solidFill>
            </a:endParaRPr>
          </a:p>
        </p:txBody>
      </p:sp>
    </p:spTree>
    <p:extLst>
      <p:ext uri="{BB962C8B-B14F-4D97-AF65-F5344CB8AC3E}">
        <p14:creationId xmlns:p14="http://schemas.microsoft.com/office/powerpoint/2010/main" val="137373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D4114A59-5A2E-C5BF-228A-B728BE9A4E1B}"/>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D9635D48-4280-91DF-5D06-8FF5FA5A736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dirty="0">
                <a:latin typeface="Times New Roman"/>
                <a:ea typeface="MS PGothic"/>
                <a:cs typeface="Times New Roman"/>
              </a:rPr>
              <a:t>Category</a:t>
            </a:r>
            <a:r>
              <a:rPr lang="en-US" altLang="en-US" i="1" dirty="0">
                <a:latin typeface="Times New Roman"/>
                <a:ea typeface="MS PGothic"/>
                <a:cs typeface="Times New Roman"/>
              </a:rPr>
              <a:t>: I Spy, 1 point</a:t>
            </a:r>
          </a:p>
          <a:p>
            <a:endParaRPr lang="en-US" altLang="en-US" dirty="0"/>
          </a:p>
          <a:p>
            <a:r>
              <a:rPr lang="en-US" altLang="en-US" i="1" u="sng" dirty="0">
                <a:latin typeface="Times New Roman"/>
                <a:ea typeface="MS PGothic"/>
                <a:cs typeface="Times New Roman"/>
              </a:rPr>
              <a:t>Note to Facilitator:</a:t>
            </a:r>
            <a:endParaRPr lang="en-US" altLang="en-US" i="0" u="none" dirty="0">
              <a:latin typeface="Times New Roman"/>
              <a:ea typeface="MS PGothic"/>
              <a:cs typeface="Times New Roman"/>
            </a:endParaRPr>
          </a:p>
          <a:p>
            <a:pPr marL="171450" indent="-171450">
              <a:buFont typeface="Arial" panose="020B0604020202020204" pitchFamily="34" charset="0"/>
              <a:buChar char="•"/>
            </a:pPr>
            <a:r>
              <a:rPr lang="en-US" altLang="en-US" i="0" u="none" dirty="0">
                <a:latin typeface="Times New Roman"/>
                <a:ea typeface="MS PGothic"/>
                <a:cs typeface="Times New Roman"/>
              </a:rPr>
              <a:t>Ask children if they can identify the name of the community helper in the middle.</a:t>
            </a:r>
            <a:r>
              <a:rPr lang="en-US" altLang="en-US" dirty="0">
                <a:latin typeface="Times New Roman"/>
                <a:ea typeface="MS PGothic"/>
                <a:cs typeface="Times New Roman"/>
              </a:rPr>
              <a:t> You can give clues such as, “a community helper that is a medication expert and teaches us how to take medications safely” (pharmacist).</a:t>
            </a:r>
          </a:p>
          <a:p>
            <a:pPr marL="171450" indent="-171450">
              <a:buFont typeface="Arial" panose="020B0604020202020204" pitchFamily="34" charset="0"/>
              <a:buChar char="•"/>
            </a:pPr>
            <a:r>
              <a:rPr lang="en-US" altLang="en-US" dirty="0">
                <a:latin typeface="Times New Roman"/>
                <a:ea typeface="MS PGothic"/>
                <a:cs typeface="Times New Roman"/>
              </a:rPr>
              <a:t>If you need to define medicine, consider: “a substance used to treat an illness or injury”.</a:t>
            </a:r>
          </a:p>
          <a:p>
            <a:pPr marL="171450" indent="-171450">
              <a:buFont typeface="Arial" panose="020B0604020202020204" pitchFamily="34" charset="0"/>
              <a:buChar char="•"/>
            </a:pPr>
            <a:r>
              <a:rPr lang="en-US" altLang="en-US" dirty="0">
                <a:latin typeface="Times New Roman"/>
                <a:ea typeface="MS PGothic"/>
                <a:cs typeface="Times New Roman"/>
              </a:rPr>
              <a:t>If children believe the adult on the right is a trusted adult, challenge them to list characteristics that distinguish a regular adult from a trusted adult. </a:t>
            </a:r>
            <a:r>
              <a:rPr lang="en-US" sz="1800" b="0" i="0" dirty="0">
                <a:solidFill>
                  <a:srgbClr val="595959"/>
                </a:solidFill>
                <a:effectLst/>
                <a:latin typeface="Arial" panose="020B0604020202020204" pitchFamily="34" charset="0"/>
              </a:rPr>
              <a:t>Children may view any adult as a trusted adult. However, characteristics like making children feel safe and comfortable, listening, answering questions, and acting in ways that demonstrate they care about the child’s health and safety distinguish a trusted adult from an adult. </a:t>
            </a:r>
            <a:endParaRPr lang="en-US" altLang="en-US" i="0" dirty="0">
              <a:latin typeface="Times New Roman"/>
              <a:ea typeface="MS PGothic"/>
              <a:cs typeface="Times New Roman"/>
            </a:endParaRPr>
          </a:p>
          <a:p>
            <a:r>
              <a:rPr lang="en-US" dirty="0">
                <a:latin typeface="Times New Roman"/>
                <a:ea typeface="MS PGothic"/>
                <a:cs typeface="Times New Roman"/>
              </a:rPr>
              <a:t> </a:t>
            </a:r>
          </a:p>
        </p:txBody>
      </p:sp>
      <p:sp>
        <p:nvSpPr>
          <p:cNvPr id="13316" name="Slide Number Placeholder 3">
            <a:extLst>
              <a:ext uri="{FF2B5EF4-FFF2-40B4-BE49-F238E27FC236}">
                <a16:creationId xmlns:a16="http://schemas.microsoft.com/office/drawing/2014/main" id="{33B698CC-8A78-7EAF-668D-0455AE7228F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25710CE7-C36D-4CFF-A66B-98956BC43213}" type="slidenum">
              <a:rPr lang="en-US" altLang="en-US" sz="1200" b="0">
                <a:solidFill>
                  <a:schemeClr val="tx1"/>
                </a:solidFill>
              </a:rPr>
              <a:pPr/>
              <a:t>5</a:t>
            </a:fld>
            <a:endParaRPr lang="en-US" altLang="en-US" sz="1200" b="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90E2204-7520-4ED1-B49B-E62AB4124BA0}"/>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7E742B79-307E-E05B-834F-301F57C90F1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latin typeface="Times New Roman"/>
                <a:ea typeface="MS PGothic"/>
                <a:cs typeface="Times New Roman"/>
              </a:rPr>
              <a:t>Category</a:t>
            </a:r>
            <a:r>
              <a:rPr lang="en-US" altLang="en-US" i="1">
                <a:latin typeface="Times New Roman"/>
                <a:ea typeface="MS PGothic"/>
                <a:cs typeface="Times New Roman"/>
              </a:rPr>
              <a:t>: I Spy, 1 point</a:t>
            </a:r>
          </a:p>
          <a:p>
            <a:endParaRPr lang="en-US" altLang="en-US"/>
          </a:p>
          <a:p>
            <a:r>
              <a:rPr lang="en-US" altLang="en-US">
                <a:latin typeface="Times New Roman"/>
                <a:ea typeface="MS PGothic"/>
                <a:cs typeface="Times New Roman"/>
              </a:rPr>
              <a:t>Pharmacists are examples of trusted adults in the community. Trusted adults make you feel safe, listen to you, demonstrate they care about you, and answer your questions. Trusted adults can exist both in the home and in the community.  Many teachers and school nurses are also examples of trusted adults available to help you make healthy and safe choices about medicine. </a:t>
            </a:r>
          </a:p>
          <a:p>
            <a:endParaRPr lang="en-US" altLang="en-US" i="1"/>
          </a:p>
          <a:p>
            <a:endParaRPr lang="en-US" altLang="en-US" i="1"/>
          </a:p>
          <a:p>
            <a:endParaRPr lang="en-US" altLang="en-US" i="1"/>
          </a:p>
          <a:p>
            <a:endParaRPr lang="en-US" altLang="en-US" i="1"/>
          </a:p>
        </p:txBody>
      </p:sp>
      <p:sp>
        <p:nvSpPr>
          <p:cNvPr id="15364" name="Slide Number Placeholder 3">
            <a:extLst>
              <a:ext uri="{FF2B5EF4-FFF2-40B4-BE49-F238E27FC236}">
                <a16:creationId xmlns:a16="http://schemas.microsoft.com/office/drawing/2014/main" id="{0F08B967-5021-74A7-FED6-BE0C9CDF3C2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FDAAD133-1369-4D5D-BB26-3A816086BEF5}" type="slidenum">
              <a:rPr lang="en-US" altLang="en-US" sz="1200" b="0">
                <a:solidFill>
                  <a:schemeClr val="tx1"/>
                </a:solidFill>
              </a:rPr>
              <a:pPr/>
              <a:t>6</a:t>
            </a:fld>
            <a:endParaRPr lang="en-US" altLang="en-US" sz="1200" b="0">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C3FE730-8DD4-27F5-4DBC-66858B478CEB}"/>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B289D347-C288-A433-A3FA-02368EE085F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I Spy, 2 points</a:t>
            </a:r>
          </a:p>
          <a:p>
            <a:endParaRPr lang="en-US" altLang="en-US"/>
          </a:p>
        </p:txBody>
      </p:sp>
      <p:sp>
        <p:nvSpPr>
          <p:cNvPr id="17412" name="Slide Number Placeholder 3">
            <a:extLst>
              <a:ext uri="{FF2B5EF4-FFF2-40B4-BE49-F238E27FC236}">
                <a16:creationId xmlns:a16="http://schemas.microsoft.com/office/drawing/2014/main" id="{8EA35B5A-A7D4-5F50-A455-282AF0D3EB5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661541A2-6F3A-4021-80C3-916571B5208A}" type="slidenum">
              <a:rPr lang="en-US" altLang="en-US" sz="1200" b="0">
                <a:solidFill>
                  <a:schemeClr val="tx1"/>
                </a:solidFill>
              </a:rPr>
              <a:pPr/>
              <a:t>7</a:t>
            </a:fld>
            <a:endParaRPr lang="en-US" altLang="en-US" sz="1200" b="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227FF25-1F8F-8039-C36E-EBD2596621C2}"/>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D37F9CA8-DD9C-7B53-D5C0-E4C504F1373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dirty="0"/>
              <a:t>Category</a:t>
            </a:r>
            <a:r>
              <a:rPr lang="en-US" altLang="en-US" i="1" dirty="0"/>
              <a:t>: I Spy, 2 points</a:t>
            </a:r>
          </a:p>
          <a:p>
            <a:endParaRPr lang="en-US" altLang="en-US" i="1" dirty="0">
              <a:solidFill>
                <a:srgbClr val="FF0000"/>
              </a:solidFill>
              <a:latin typeface="Arial" panose="020B0604020202020204" pitchFamily="34" charset="0"/>
              <a:cs typeface="Arial" panose="020B0604020202020204" pitchFamily="34" charset="0"/>
            </a:endParaRPr>
          </a:p>
          <a:p>
            <a:r>
              <a:rPr lang="en-US" altLang="en-US" dirty="0">
                <a:solidFill>
                  <a:srgbClr val="FF0000"/>
                </a:solidFill>
                <a:latin typeface="Arial" panose="020B0604020202020204" pitchFamily="34" charset="0"/>
                <a:cs typeface="Arial" panose="020B0604020202020204" pitchFamily="34" charset="0"/>
              </a:rPr>
              <a:t>The safe place is the high shelf in a cabinet, and the unsafe place is the nightstand.  Medicine should always be stored in places where others cannot easily access it. </a:t>
            </a:r>
            <a:r>
              <a:rPr lang="en-US" altLang="en-US" dirty="0">
                <a:solidFill>
                  <a:srgbClr val="FF0000"/>
                </a:solidFill>
                <a:latin typeface="Times New Roman"/>
                <a:ea typeface="MS PGothic"/>
                <a:cs typeface="Times New Roman"/>
              </a:rPr>
              <a:t>W</a:t>
            </a:r>
            <a:r>
              <a:rPr lang="en-US" altLang="en-US" dirty="0">
                <a:latin typeface="Times New Roman"/>
                <a:ea typeface="MS PGothic"/>
                <a:cs typeface="Times New Roman"/>
              </a:rPr>
              <a:t>e can encourage our family members to store medicine in safe places at home (high cabinets, high shelves, or locked spaces).</a:t>
            </a:r>
            <a:endParaRPr lang="en-US" altLang="en-US" dirty="0">
              <a:solidFill>
                <a:srgbClr val="FF0000"/>
              </a:solidFill>
              <a:latin typeface="Arial" panose="020B0604020202020204" pitchFamily="34" charset="0"/>
              <a:cs typeface="Arial" panose="020B0604020202020204" pitchFamily="34" charset="0"/>
            </a:endParaRPr>
          </a:p>
          <a:p>
            <a:endParaRPr lang="en-US" altLang="en-US" dirty="0"/>
          </a:p>
        </p:txBody>
      </p:sp>
      <p:sp>
        <p:nvSpPr>
          <p:cNvPr id="19460" name="Slide Number Placeholder 3">
            <a:extLst>
              <a:ext uri="{FF2B5EF4-FFF2-40B4-BE49-F238E27FC236}">
                <a16:creationId xmlns:a16="http://schemas.microsoft.com/office/drawing/2014/main" id="{00F71558-7B03-06B4-487C-4345E09F13F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8668914E-31F4-4EA7-9640-C5BED6026FEB}" type="slidenum">
              <a:rPr lang="en-US" altLang="en-US" sz="1200" b="0">
                <a:solidFill>
                  <a:schemeClr val="tx1"/>
                </a:solidFill>
              </a:rPr>
              <a:pPr/>
              <a:t>8</a:t>
            </a:fld>
            <a:endParaRPr lang="en-US" altLang="en-US" sz="1200" b="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7EB1F9-5415-0DB0-1B6F-03781D106A5C}"/>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EDD094CB-D397-4A12-8AA3-125D0B6F4FB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I Spy, 3 points</a:t>
            </a:r>
          </a:p>
          <a:p>
            <a:endParaRPr lang="en-US" altLang="en-US"/>
          </a:p>
        </p:txBody>
      </p:sp>
      <p:sp>
        <p:nvSpPr>
          <p:cNvPr id="21508" name="Slide Number Placeholder 3">
            <a:extLst>
              <a:ext uri="{FF2B5EF4-FFF2-40B4-BE49-F238E27FC236}">
                <a16:creationId xmlns:a16="http://schemas.microsoft.com/office/drawing/2014/main" id="{253B3FBD-BAC2-7A03-3A5C-D5EB92FA20E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97E68991-10C2-4017-AD15-6A908E3B4599}" type="slidenum">
              <a:rPr lang="en-US" altLang="en-US" sz="1200" b="0">
                <a:solidFill>
                  <a:schemeClr val="tx1"/>
                </a:solidFill>
              </a:rPr>
              <a:pPr/>
              <a:t>9</a:t>
            </a:fld>
            <a:endParaRPr lang="en-US" altLang="en-US" sz="1200" b="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B2C1BCD-FD8A-1DDE-E43E-1CDA54A3FF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8262D4-EAFF-D73F-56B4-3F7F8159A1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0DADDE-2F77-B122-F085-9EC11196FB8B}"/>
              </a:ext>
            </a:extLst>
          </p:cNvPr>
          <p:cNvSpPr>
            <a:spLocks noGrp="1" noChangeArrowheads="1"/>
          </p:cNvSpPr>
          <p:nvPr>
            <p:ph type="sldNum" sz="quarter" idx="12"/>
          </p:nvPr>
        </p:nvSpPr>
        <p:spPr>
          <a:ln/>
        </p:spPr>
        <p:txBody>
          <a:bodyPr/>
          <a:lstStyle>
            <a:lvl1pPr>
              <a:defRPr/>
            </a:lvl1pPr>
          </a:lstStyle>
          <a:p>
            <a:fld id="{FAAC4D8E-5F63-40AC-95F4-07855C3FAD48}" type="slidenum">
              <a:rPr lang="en-US" altLang="en-US"/>
              <a:pPr/>
              <a:t>‹#›</a:t>
            </a:fld>
            <a:endParaRPr lang="en-US" altLang="en-US"/>
          </a:p>
        </p:txBody>
      </p:sp>
    </p:spTree>
    <p:extLst>
      <p:ext uri="{BB962C8B-B14F-4D97-AF65-F5344CB8AC3E}">
        <p14:creationId xmlns:p14="http://schemas.microsoft.com/office/powerpoint/2010/main" val="95811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B716B2-C948-7CC3-D0C1-A339318133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18409E-5D60-183F-1F0E-66D1C7DCA4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0296FF-4100-73D5-53CE-5B4EFACF21C0}"/>
              </a:ext>
            </a:extLst>
          </p:cNvPr>
          <p:cNvSpPr>
            <a:spLocks noGrp="1" noChangeArrowheads="1"/>
          </p:cNvSpPr>
          <p:nvPr>
            <p:ph type="sldNum" sz="quarter" idx="12"/>
          </p:nvPr>
        </p:nvSpPr>
        <p:spPr>
          <a:ln/>
        </p:spPr>
        <p:txBody>
          <a:bodyPr/>
          <a:lstStyle>
            <a:lvl1pPr>
              <a:defRPr/>
            </a:lvl1pPr>
          </a:lstStyle>
          <a:p>
            <a:fld id="{A82420F6-E61F-4A28-9A63-868E2A78B0E2}" type="slidenum">
              <a:rPr lang="en-US" altLang="en-US"/>
              <a:pPr/>
              <a:t>‹#›</a:t>
            </a:fld>
            <a:endParaRPr lang="en-US" altLang="en-US"/>
          </a:p>
        </p:txBody>
      </p:sp>
    </p:spTree>
    <p:extLst>
      <p:ext uri="{BB962C8B-B14F-4D97-AF65-F5344CB8AC3E}">
        <p14:creationId xmlns:p14="http://schemas.microsoft.com/office/powerpoint/2010/main" val="236879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6286DA-6E44-19D1-EE56-E2A2D2CDCE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DA67C0-CDD8-CB0C-C581-BF7DA43CF5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6D723D-2892-FB51-ED64-DDED7B2F2715}"/>
              </a:ext>
            </a:extLst>
          </p:cNvPr>
          <p:cNvSpPr>
            <a:spLocks noGrp="1" noChangeArrowheads="1"/>
          </p:cNvSpPr>
          <p:nvPr>
            <p:ph type="sldNum" sz="quarter" idx="12"/>
          </p:nvPr>
        </p:nvSpPr>
        <p:spPr>
          <a:ln/>
        </p:spPr>
        <p:txBody>
          <a:bodyPr/>
          <a:lstStyle>
            <a:lvl1pPr>
              <a:defRPr/>
            </a:lvl1pPr>
          </a:lstStyle>
          <a:p>
            <a:fld id="{95CF4F08-344E-44BB-95B2-3A634AFA1A12}" type="slidenum">
              <a:rPr lang="en-US" altLang="en-US"/>
              <a:pPr/>
              <a:t>‹#›</a:t>
            </a:fld>
            <a:endParaRPr lang="en-US" altLang="en-US"/>
          </a:p>
        </p:txBody>
      </p:sp>
    </p:spTree>
    <p:extLst>
      <p:ext uri="{BB962C8B-B14F-4D97-AF65-F5344CB8AC3E}">
        <p14:creationId xmlns:p14="http://schemas.microsoft.com/office/powerpoint/2010/main" val="4047701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16D095A-1255-6050-46EA-1F09F1FA8F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226144-C86B-7295-AAED-85F617B69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5E1B89-5504-A59A-4DB9-7AAEA66EBEE5}"/>
              </a:ext>
            </a:extLst>
          </p:cNvPr>
          <p:cNvSpPr>
            <a:spLocks noGrp="1" noChangeArrowheads="1"/>
          </p:cNvSpPr>
          <p:nvPr>
            <p:ph type="sldNum" sz="quarter" idx="12"/>
          </p:nvPr>
        </p:nvSpPr>
        <p:spPr>
          <a:ln/>
        </p:spPr>
        <p:txBody>
          <a:bodyPr/>
          <a:lstStyle>
            <a:lvl1pPr>
              <a:defRPr/>
            </a:lvl1pPr>
          </a:lstStyle>
          <a:p>
            <a:fld id="{17775F7B-E3CA-491B-AA96-7465F46BCB46}" type="slidenum">
              <a:rPr lang="en-US" altLang="en-US"/>
              <a:pPr/>
              <a:t>‹#›</a:t>
            </a:fld>
            <a:endParaRPr lang="en-US" altLang="en-US"/>
          </a:p>
        </p:txBody>
      </p:sp>
    </p:spTree>
    <p:extLst>
      <p:ext uri="{BB962C8B-B14F-4D97-AF65-F5344CB8AC3E}">
        <p14:creationId xmlns:p14="http://schemas.microsoft.com/office/powerpoint/2010/main" val="39598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F44FBB-2DED-344D-0B40-819AD9C687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CB8744-25B9-D215-920B-B238CECCC7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4822F2-ADD2-6A7D-F386-32FB9671090F}"/>
              </a:ext>
            </a:extLst>
          </p:cNvPr>
          <p:cNvSpPr>
            <a:spLocks noGrp="1" noChangeArrowheads="1"/>
          </p:cNvSpPr>
          <p:nvPr>
            <p:ph type="sldNum" sz="quarter" idx="12"/>
          </p:nvPr>
        </p:nvSpPr>
        <p:spPr>
          <a:ln/>
        </p:spPr>
        <p:txBody>
          <a:bodyPr/>
          <a:lstStyle>
            <a:lvl1pPr>
              <a:defRPr/>
            </a:lvl1pPr>
          </a:lstStyle>
          <a:p>
            <a:fld id="{A9E5A040-38AE-4CBD-83C7-9E3A0B365FAB}" type="slidenum">
              <a:rPr lang="en-US" altLang="en-US"/>
              <a:pPr/>
              <a:t>‹#›</a:t>
            </a:fld>
            <a:endParaRPr lang="en-US" altLang="en-US"/>
          </a:p>
        </p:txBody>
      </p:sp>
    </p:spTree>
    <p:extLst>
      <p:ext uri="{BB962C8B-B14F-4D97-AF65-F5344CB8AC3E}">
        <p14:creationId xmlns:p14="http://schemas.microsoft.com/office/powerpoint/2010/main" val="3507878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A85177-7EC9-A67D-63BB-130753B5D2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A1B68D-B863-0974-2589-9E83A1CBAE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967A86-1C34-2B7C-DD2A-11392792BD0A}"/>
              </a:ext>
            </a:extLst>
          </p:cNvPr>
          <p:cNvSpPr>
            <a:spLocks noGrp="1" noChangeArrowheads="1"/>
          </p:cNvSpPr>
          <p:nvPr>
            <p:ph type="sldNum" sz="quarter" idx="12"/>
          </p:nvPr>
        </p:nvSpPr>
        <p:spPr>
          <a:ln/>
        </p:spPr>
        <p:txBody>
          <a:bodyPr/>
          <a:lstStyle>
            <a:lvl1pPr>
              <a:defRPr/>
            </a:lvl1pPr>
          </a:lstStyle>
          <a:p>
            <a:fld id="{F2CB213C-0C06-4ACB-B3CE-CDA36FCD5EA6}" type="slidenum">
              <a:rPr lang="en-US" altLang="en-US"/>
              <a:pPr/>
              <a:t>‹#›</a:t>
            </a:fld>
            <a:endParaRPr lang="en-US" altLang="en-US"/>
          </a:p>
        </p:txBody>
      </p:sp>
    </p:spTree>
    <p:extLst>
      <p:ext uri="{BB962C8B-B14F-4D97-AF65-F5344CB8AC3E}">
        <p14:creationId xmlns:p14="http://schemas.microsoft.com/office/powerpoint/2010/main" val="25150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57883E-38F6-1714-A5B2-0AB98CCB82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2D3575-1310-0A58-5AE1-CA47616D4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F20DB5-C5EB-D542-77C4-BCDBF93FCA0B}"/>
              </a:ext>
            </a:extLst>
          </p:cNvPr>
          <p:cNvSpPr>
            <a:spLocks noGrp="1" noChangeArrowheads="1"/>
          </p:cNvSpPr>
          <p:nvPr>
            <p:ph type="sldNum" sz="quarter" idx="12"/>
          </p:nvPr>
        </p:nvSpPr>
        <p:spPr>
          <a:ln/>
        </p:spPr>
        <p:txBody>
          <a:bodyPr/>
          <a:lstStyle>
            <a:lvl1pPr>
              <a:defRPr/>
            </a:lvl1pPr>
          </a:lstStyle>
          <a:p>
            <a:fld id="{76BA5CF6-2C7B-4BF1-9D49-B46F28462919}" type="slidenum">
              <a:rPr lang="en-US" altLang="en-US"/>
              <a:pPr/>
              <a:t>‹#›</a:t>
            </a:fld>
            <a:endParaRPr lang="en-US" altLang="en-US"/>
          </a:p>
        </p:txBody>
      </p:sp>
    </p:spTree>
    <p:extLst>
      <p:ext uri="{BB962C8B-B14F-4D97-AF65-F5344CB8AC3E}">
        <p14:creationId xmlns:p14="http://schemas.microsoft.com/office/powerpoint/2010/main" val="2035356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BE0F2A-441E-126A-737B-F968D0D680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583828E-ACA2-EC4F-1FD6-49A27615D5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663C493-06AD-8A14-BBB3-FAB538F758D9}"/>
              </a:ext>
            </a:extLst>
          </p:cNvPr>
          <p:cNvSpPr>
            <a:spLocks noGrp="1" noChangeArrowheads="1"/>
          </p:cNvSpPr>
          <p:nvPr>
            <p:ph type="sldNum" sz="quarter" idx="12"/>
          </p:nvPr>
        </p:nvSpPr>
        <p:spPr>
          <a:ln/>
        </p:spPr>
        <p:txBody>
          <a:bodyPr/>
          <a:lstStyle>
            <a:lvl1pPr>
              <a:defRPr/>
            </a:lvl1pPr>
          </a:lstStyle>
          <a:p>
            <a:fld id="{4EC9AF35-AE45-4E55-8D14-ACF656326CC9}" type="slidenum">
              <a:rPr lang="en-US" altLang="en-US"/>
              <a:pPr/>
              <a:t>‹#›</a:t>
            </a:fld>
            <a:endParaRPr lang="en-US" altLang="en-US"/>
          </a:p>
        </p:txBody>
      </p:sp>
    </p:spTree>
    <p:extLst>
      <p:ext uri="{BB962C8B-B14F-4D97-AF65-F5344CB8AC3E}">
        <p14:creationId xmlns:p14="http://schemas.microsoft.com/office/powerpoint/2010/main" val="150806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63077A-E7B1-AAEE-D47A-20D0D81DB5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4ED241-DED7-550F-9A85-880848F55B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A42C9F7-6FE9-CB68-8B0C-C0DCD8B3B2BE}"/>
              </a:ext>
            </a:extLst>
          </p:cNvPr>
          <p:cNvSpPr>
            <a:spLocks noGrp="1" noChangeArrowheads="1"/>
          </p:cNvSpPr>
          <p:nvPr>
            <p:ph type="sldNum" sz="quarter" idx="12"/>
          </p:nvPr>
        </p:nvSpPr>
        <p:spPr>
          <a:ln/>
        </p:spPr>
        <p:txBody>
          <a:bodyPr/>
          <a:lstStyle>
            <a:lvl1pPr>
              <a:defRPr/>
            </a:lvl1pPr>
          </a:lstStyle>
          <a:p>
            <a:fld id="{FF2D975B-CD1A-42A3-B2B7-4DB64919219D}" type="slidenum">
              <a:rPr lang="en-US" altLang="en-US"/>
              <a:pPr/>
              <a:t>‹#›</a:t>
            </a:fld>
            <a:endParaRPr lang="en-US" altLang="en-US"/>
          </a:p>
        </p:txBody>
      </p:sp>
    </p:spTree>
    <p:extLst>
      <p:ext uri="{BB962C8B-B14F-4D97-AF65-F5344CB8AC3E}">
        <p14:creationId xmlns:p14="http://schemas.microsoft.com/office/powerpoint/2010/main" val="3334625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83CD8E-F6C6-6E90-4540-075300E2994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4E0E6F1-671D-683E-8F36-20EF2A37A3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482B021-761E-8F05-6CE0-F273D371F23E}"/>
              </a:ext>
            </a:extLst>
          </p:cNvPr>
          <p:cNvSpPr>
            <a:spLocks noGrp="1" noChangeArrowheads="1"/>
          </p:cNvSpPr>
          <p:nvPr>
            <p:ph type="sldNum" sz="quarter" idx="12"/>
          </p:nvPr>
        </p:nvSpPr>
        <p:spPr>
          <a:ln/>
        </p:spPr>
        <p:txBody>
          <a:bodyPr/>
          <a:lstStyle>
            <a:lvl1pPr>
              <a:defRPr/>
            </a:lvl1pPr>
          </a:lstStyle>
          <a:p>
            <a:fld id="{7634CAFB-346F-421A-A22D-8750B5DB01EA}" type="slidenum">
              <a:rPr lang="en-US" altLang="en-US"/>
              <a:pPr/>
              <a:t>‹#›</a:t>
            </a:fld>
            <a:endParaRPr lang="en-US" altLang="en-US"/>
          </a:p>
        </p:txBody>
      </p:sp>
    </p:spTree>
    <p:extLst>
      <p:ext uri="{BB962C8B-B14F-4D97-AF65-F5344CB8AC3E}">
        <p14:creationId xmlns:p14="http://schemas.microsoft.com/office/powerpoint/2010/main" val="156869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2DB7DD-BF06-ACC9-5409-C1A8B55E31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18D666-5A6C-E3EE-C9AA-BE5F7DA201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87B2CA-5237-E008-C9B7-51B6027AD0C6}"/>
              </a:ext>
            </a:extLst>
          </p:cNvPr>
          <p:cNvSpPr>
            <a:spLocks noGrp="1" noChangeArrowheads="1"/>
          </p:cNvSpPr>
          <p:nvPr>
            <p:ph type="sldNum" sz="quarter" idx="12"/>
          </p:nvPr>
        </p:nvSpPr>
        <p:spPr>
          <a:ln/>
        </p:spPr>
        <p:txBody>
          <a:bodyPr/>
          <a:lstStyle>
            <a:lvl1pPr>
              <a:defRPr/>
            </a:lvl1pPr>
          </a:lstStyle>
          <a:p>
            <a:fld id="{5AEEC051-06BD-4F6F-923C-5E91BEADF244}" type="slidenum">
              <a:rPr lang="en-US" altLang="en-US"/>
              <a:pPr/>
              <a:t>‹#›</a:t>
            </a:fld>
            <a:endParaRPr lang="en-US" altLang="en-US"/>
          </a:p>
        </p:txBody>
      </p:sp>
    </p:spTree>
    <p:extLst>
      <p:ext uri="{BB962C8B-B14F-4D97-AF65-F5344CB8AC3E}">
        <p14:creationId xmlns:p14="http://schemas.microsoft.com/office/powerpoint/2010/main" val="407393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55DD3F-3FE5-4836-9F49-FA221E7064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D54A62-859F-1A0B-7946-9FBA3134DD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9CD2F9-47F6-52FE-8D52-DF87B74ABC99}"/>
              </a:ext>
            </a:extLst>
          </p:cNvPr>
          <p:cNvSpPr>
            <a:spLocks noGrp="1" noChangeArrowheads="1"/>
          </p:cNvSpPr>
          <p:nvPr>
            <p:ph type="sldNum" sz="quarter" idx="12"/>
          </p:nvPr>
        </p:nvSpPr>
        <p:spPr>
          <a:ln/>
        </p:spPr>
        <p:txBody>
          <a:bodyPr/>
          <a:lstStyle>
            <a:lvl1pPr>
              <a:defRPr/>
            </a:lvl1pPr>
          </a:lstStyle>
          <a:p>
            <a:fld id="{81724549-811B-4AA1-9590-CBCE09BA91C7}" type="slidenum">
              <a:rPr lang="en-US" altLang="en-US"/>
              <a:pPr/>
              <a:t>‹#›</a:t>
            </a:fld>
            <a:endParaRPr lang="en-US" altLang="en-US"/>
          </a:p>
        </p:txBody>
      </p:sp>
    </p:spTree>
    <p:extLst>
      <p:ext uri="{BB962C8B-B14F-4D97-AF65-F5344CB8AC3E}">
        <p14:creationId xmlns:p14="http://schemas.microsoft.com/office/powerpoint/2010/main" val="2151995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9BB2197-4C3D-0E99-7053-A62A24A13E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36F944-BBFA-0047-92E5-C7D93CBFA9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C352D2-E5E9-9B3D-A9BB-64FB275EFAD3}"/>
              </a:ext>
            </a:extLst>
          </p:cNvPr>
          <p:cNvSpPr>
            <a:spLocks noGrp="1" noChangeArrowheads="1"/>
          </p:cNvSpPr>
          <p:nvPr>
            <p:ph type="sldNum" sz="quarter" idx="12"/>
          </p:nvPr>
        </p:nvSpPr>
        <p:spPr>
          <a:ln/>
        </p:spPr>
        <p:txBody>
          <a:bodyPr/>
          <a:lstStyle>
            <a:lvl1pPr>
              <a:defRPr/>
            </a:lvl1pPr>
          </a:lstStyle>
          <a:p>
            <a:fld id="{94718FF7-C3D0-4348-88E4-AB717A7F7E69}" type="slidenum">
              <a:rPr lang="en-US" altLang="en-US"/>
              <a:pPr/>
              <a:t>‹#›</a:t>
            </a:fld>
            <a:endParaRPr lang="en-US" altLang="en-US"/>
          </a:p>
        </p:txBody>
      </p:sp>
    </p:spTree>
    <p:extLst>
      <p:ext uri="{BB962C8B-B14F-4D97-AF65-F5344CB8AC3E}">
        <p14:creationId xmlns:p14="http://schemas.microsoft.com/office/powerpoint/2010/main" val="74829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76611A-C609-B822-1118-60F286E8CA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61C7C8-FB10-C0C3-8B19-9CDF691A63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4FE296-1576-B472-33C1-A40FE72CE459}"/>
              </a:ext>
            </a:extLst>
          </p:cNvPr>
          <p:cNvSpPr>
            <a:spLocks noGrp="1" noChangeArrowheads="1"/>
          </p:cNvSpPr>
          <p:nvPr>
            <p:ph type="sldNum" sz="quarter" idx="12"/>
          </p:nvPr>
        </p:nvSpPr>
        <p:spPr>
          <a:ln/>
        </p:spPr>
        <p:txBody>
          <a:bodyPr/>
          <a:lstStyle>
            <a:lvl1pPr>
              <a:defRPr/>
            </a:lvl1pPr>
          </a:lstStyle>
          <a:p>
            <a:fld id="{A3A1391B-FF20-4A96-918B-DA14DD6A8C70}" type="slidenum">
              <a:rPr lang="en-US" altLang="en-US"/>
              <a:pPr/>
              <a:t>‹#›</a:t>
            </a:fld>
            <a:endParaRPr lang="en-US" altLang="en-US"/>
          </a:p>
        </p:txBody>
      </p:sp>
    </p:spTree>
    <p:extLst>
      <p:ext uri="{BB962C8B-B14F-4D97-AF65-F5344CB8AC3E}">
        <p14:creationId xmlns:p14="http://schemas.microsoft.com/office/powerpoint/2010/main" val="2075874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C4F00D-46DB-0A3E-DEE5-3456E5FA86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A223A4-B9CE-BCDA-21F7-823B96E307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D50A86-BF3B-1E9C-FBF7-55DD93B44208}"/>
              </a:ext>
            </a:extLst>
          </p:cNvPr>
          <p:cNvSpPr>
            <a:spLocks noGrp="1" noChangeArrowheads="1"/>
          </p:cNvSpPr>
          <p:nvPr>
            <p:ph type="sldNum" sz="quarter" idx="12"/>
          </p:nvPr>
        </p:nvSpPr>
        <p:spPr>
          <a:ln/>
        </p:spPr>
        <p:txBody>
          <a:bodyPr/>
          <a:lstStyle>
            <a:lvl1pPr>
              <a:defRPr/>
            </a:lvl1pPr>
          </a:lstStyle>
          <a:p>
            <a:fld id="{4157E3FF-FD26-4756-8AA1-A5C44BA3A437}" type="slidenum">
              <a:rPr lang="en-US" altLang="en-US"/>
              <a:pPr/>
              <a:t>‹#›</a:t>
            </a:fld>
            <a:endParaRPr lang="en-US" altLang="en-US"/>
          </a:p>
        </p:txBody>
      </p:sp>
    </p:spTree>
    <p:extLst>
      <p:ext uri="{BB962C8B-B14F-4D97-AF65-F5344CB8AC3E}">
        <p14:creationId xmlns:p14="http://schemas.microsoft.com/office/powerpoint/2010/main" val="3797820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C108B61-5807-8A84-9AE1-0653E50531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8B65EA-92AF-300C-D07B-0A0EB477FE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554046-6300-657B-ED0A-F2DD9C11A928}"/>
              </a:ext>
            </a:extLst>
          </p:cNvPr>
          <p:cNvSpPr>
            <a:spLocks noGrp="1" noChangeArrowheads="1"/>
          </p:cNvSpPr>
          <p:nvPr>
            <p:ph type="sldNum" sz="quarter" idx="12"/>
          </p:nvPr>
        </p:nvSpPr>
        <p:spPr>
          <a:ln/>
        </p:spPr>
        <p:txBody>
          <a:bodyPr/>
          <a:lstStyle>
            <a:lvl1pPr>
              <a:defRPr/>
            </a:lvl1pPr>
          </a:lstStyle>
          <a:p>
            <a:fld id="{054FB755-08C4-4C5C-9A11-532778FAF8ED}" type="slidenum">
              <a:rPr lang="en-US" altLang="en-US"/>
              <a:pPr/>
              <a:t>‹#›</a:t>
            </a:fld>
            <a:endParaRPr lang="en-US" altLang="en-US"/>
          </a:p>
        </p:txBody>
      </p:sp>
    </p:spTree>
    <p:extLst>
      <p:ext uri="{BB962C8B-B14F-4D97-AF65-F5344CB8AC3E}">
        <p14:creationId xmlns:p14="http://schemas.microsoft.com/office/powerpoint/2010/main" val="3919918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9F49F0-2DEC-F4F2-9B54-6DBC5AB5C3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6DCDCD-67CF-5645-A5F1-CCEEFB5ACD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037242-63C1-3901-4E01-BB195428593C}"/>
              </a:ext>
            </a:extLst>
          </p:cNvPr>
          <p:cNvSpPr>
            <a:spLocks noGrp="1" noChangeArrowheads="1"/>
          </p:cNvSpPr>
          <p:nvPr>
            <p:ph type="sldNum" sz="quarter" idx="12"/>
          </p:nvPr>
        </p:nvSpPr>
        <p:spPr>
          <a:ln/>
        </p:spPr>
        <p:txBody>
          <a:bodyPr/>
          <a:lstStyle>
            <a:lvl1pPr>
              <a:defRPr/>
            </a:lvl1pPr>
          </a:lstStyle>
          <a:p>
            <a:fld id="{8209597E-5926-460F-8C91-524A5FCC70EC}" type="slidenum">
              <a:rPr lang="en-US" altLang="en-US"/>
              <a:pPr/>
              <a:t>‹#›</a:t>
            </a:fld>
            <a:endParaRPr lang="en-US" altLang="en-US"/>
          </a:p>
        </p:txBody>
      </p:sp>
    </p:spTree>
    <p:extLst>
      <p:ext uri="{BB962C8B-B14F-4D97-AF65-F5344CB8AC3E}">
        <p14:creationId xmlns:p14="http://schemas.microsoft.com/office/powerpoint/2010/main" val="3393575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531BEF-D63B-AAC3-0592-C240BF0D9D8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D871E1-7807-8988-6699-022B0C38EC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60619E8-7F3E-E681-5264-2709FB928114}"/>
              </a:ext>
            </a:extLst>
          </p:cNvPr>
          <p:cNvSpPr>
            <a:spLocks noGrp="1" noChangeArrowheads="1"/>
          </p:cNvSpPr>
          <p:nvPr>
            <p:ph type="sldNum" sz="quarter" idx="12"/>
          </p:nvPr>
        </p:nvSpPr>
        <p:spPr>
          <a:ln/>
        </p:spPr>
        <p:txBody>
          <a:bodyPr/>
          <a:lstStyle>
            <a:lvl1pPr>
              <a:defRPr/>
            </a:lvl1pPr>
          </a:lstStyle>
          <a:p>
            <a:fld id="{816919D1-B1FC-458B-8924-A0EC326E53E0}" type="slidenum">
              <a:rPr lang="en-US" altLang="en-US"/>
              <a:pPr/>
              <a:t>‹#›</a:t>
            </a:fld>
            <a:endParaRPr lang="en-US" altLang="en-US"/>
          </a:p>
        </p:txBody>
      </p:sp>
    </p:spTree>
    <p:extLst>
      <p:ext uri="{BB962C8B-B14F-4D97-AF65-F5344CB8AC3E}">
        <p14:creationId xmlns:p14="http://schemas.microsoft.com/office/powerpoint/2010/main" val="411630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6C8BAC1-CAA5-618F-24D3-0DC2353C8E3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7F67425-479B-E9E0-5E0F-11926CA475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9ED5142-014E-7B40-09A7-D48215B3B016}"/>
              </a:ext>
            </a:extLst>
          </p:cNvPr>
          <p:cNvSpPr>
            <a:spLocks noGrp="1" noChangeArrowheads="1"/>
          </p:cNvSpPr>
          <p:nvPr>
            <p:ph type="sldNum" sz="quarter" idx="12"/>
          </p:nvPr>
        </p:nvSpPr>
        <p:spPr>
          <a:ln/>
        </p:spPr>
        <p:txBody>
          <a:bodyPr/>
          <a:lstStyle>
            <a:lvl1pPr>
              <a:defRPr/>
            </a:lvl1pPr>
          </a:lstStyle>
          <a:p>
            <a:fld id="{E8AA5ACC-45B8-4B15-851F-650A04466B89}" type="slidenum">
              <a:rPr lang="en-US" altLang="en-US"/>
              <a:pPr/>
              <a:t>‹#›</a:t>
            </a:fld>
            <a:endParaRPr lang="en-US" altLang="en-US"/>
          </a:p>
        </p:txBody>
      </p:sp>
    </p:spTree>
    <p:extLst>
      <p:ext uri="{BB962C8B-B14F-4D97-AF65-F5344CB8AC3E}">
        <p14:creationId xmlns:p14="http://schemas.microsoft.com/office/powerpoint/2010/main" val="3322367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FE272B4-0E01-50FC-8755-C6C4D7C6B28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75B4C8E-77AD-E6B4-44B1-1A96474120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732FF0E-1E88-389B-3646-9EF4D3856DCC}"/>
              </a:ext>
            </a:extLst>
          </p:cNvPr>
          <p:cNvSpPr>
            <a:spLocks noGrp="1" noChangeArrowheads="1"/>
          </p:cNvSpPr>
          <p:nvPr>
            <p:ph type="sldNum" sz="quarter" idx="12"/>
          </p:nvPr>
        </p:nvSpPr>
        <p:spPr>
          <a:ln/>
        </p:spPr>
        <p:txBody>
          <a:bodyPr/>
          <a:lstStyle>
            <a:lvl1pPr>
              <a:defRPr/>
            </a:lvl1pPr>
          </a:lstStyle>
          <a:p>
            <a:fld id="{E8336628-301B-444A-90DD-0C53F670684F}" type="slidenum">
              <a:rPr lang="en-US" altLang="en-US"/>
              <a:pPr/>
              <a:t>‹#›</a:t>
            </a:fld>
            <a:endParaRPr lang="en-US" altLang="en-US"/>
          </a:p>
        </p:txBody>
      </p:sp>
    </p:spTree>
    <p:extLst>
      <p:ext uri="{BB962C8B-B14F-4D97-AF65-F5344CB8AC3E}">
        <p14:creationId xmlns:p14="http://schemas.microsoft.com/office/powerpoint/2010/main" val="25114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ECB4B8-C8E6-C25C-CFF7-0B848E97A3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23F62-EAC1-0A1F-0611-FFC908B6D5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E20375-5B09-855C-3FF9-69678386C7C2}"/>
              </a:ext>
            </a:extLst>
          </p:cNvPr>
          <p:cNvSpPr>
            <a:spLocks noGrp="1" noChangeArrowheads="1"/>
          </p:cNvSpPr>
          <p:nvPr>
            <p:ph type="sldNum" sz="quarter" idx="12"/>
          </p:nvPr>
        </p:nvSpPr>
        <p:spPr>
          <a:ln/>
        </p:spPr>
        <p:txBody>
          <a:bodyPr/>
          <a:lstStyle>
            <a:lvl1pPr>
              <a:defRPr/>
            </a:lvl1pPr>
          </a:lstStyle>
          <a:p>
            <a:fld id="{791C0EA0-8FAB-4E71-A76F-4C319A228191}" type="slidenum">
              <a:rPr lang="en-US" altLang="en-US"/>
              <a:pPr/>
              <a:t>‹#›</a:t>
            </a:fld>
            <a:endParaRPr lang="en-US" altLang="en-US"/>
          </a:p>
        </p:txBody>
      </p:sp>
    </p:spTree>
    <p:extLst>
      <p:ext uri="{BB962C8B-B14F-4D97-AF65-F5344CB8AC3E}">
        <p14:creationId xmlns:p14="http://schemas.microsoft.com/office/powerpoint/2010/main" val="323158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C0541B-B9CD-21F6-F722-9206421187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A6019D-150D-43DC-AF20-447602055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EFDF9A-1F65-54C0-8119-BB70201883FC}"/>
              </a:ext>
            </a:extLst>
          </p:cNvPr>
          <p:cNvSpPr>
            <a:spLocks noGrp="1" noChangeArrowheads="1"/>
          </p:cNvSpPr>
          <p:nvPr>
            <p:ph type="sldNum" sz="quarter" idx="12"/>
          </p:nvPr>
        </p:nvSpPr>
        <p:spPr>
          <a:ln/>
        </p:spPr>
        <p:txBody>
          <a:bodyPr/>
          <a:lstStyle>
            <a:lvl1pPr>
              <a:defRPr/>
            </a:lvl1pPr>
          </a:lstStyle>
          <a:p>
            <a:fld id="{CCD253DC-2CDE-4B57-8B45-13483A30E23F}" type="slidenum">
              <a:rPr lang="en-US" altLang="en-US"/>
              <a:pPr/>
              <a:t>‹#›</a:t>
            </a:fld>
            <a:endParaRPr lang="en-US" altLang="en-US"/>
          </a:p>
        </p:txBody>
      </p:sp>
    </p:spTree>
    <p:extLst>
      <p:ext uri="{BB962C8B-B14F-4D97-AF65-F5344CB8AC3E}">
        <p14:creationId xmlns:p14="http://schemas.microsoft.com/office/powerpoint/2010/main" val="156071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33D1BF3-9199-866E-9F46-D1D5F42D417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3DEB36E-02F1-2BE3-1457-3FA1DA5EABD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D3626AA-2BF9-916E-2C29-A18168425F27}"/>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8A3BBB1-9808-7960-C691-4AAC7A54EBFF}"/>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Times New Roman" pitchFamily="18"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1A9FFD71-2D7A-45DE-033B-E4CA7C7C24E0}"/>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15BF1236-CFEE-4610-89BB-7F6FD3CBCB26}" type="slidenum">
              <a:rPr lang="en-US" altLang="en-US"/>
              <a:pPr/>
              <a:t>‹#›</a:t>
            </a:fld>
            <a:endParaRPr lang="en-US" altLang="en-US"/>
          </a:p>
        </p:txBody>
      </p:sp>
      <p:pic>
        <p:nvPicPr>
          <p:cNvPr id="2" name="Picture 1" descr="Generation Rx logo">
            <a:extLst>
              <a:ext uri="{FF2B5EF4-FFF2-40B4-BE49-F238E27FC236}">
                <a16:creationId xmlns:a16="http://schemas.microsoft.com/office/drawing/2014/main" id="{2420A2F0-33B3-F7FA-2650-BB27067245F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019365" y="6374507"/>
            <a:ext cx="2052774" cy="427068"/>
          </a:xfrm>
          <a:prstGeom prst="rect">
            <a:avLst/>
          </a:prstGeom>
          <a:solidFill>
            <a:schemeClr val="accent5">
              <a:lumMod val="40000"/>
              <a:lumOff val="60000"/>
            </a:schemeClr>
          </a:solidFill>
        </p:spPr>
      </p:pic>
      <p:sp>
        <p:nvSpPr>
          <p:cNvPr id="3" name="Rectangle 2">
            <a:extLst>
              <a:ext uri="{FF2B5EF4-FFF2-40B4-BE49-F238E27FC236}">
                <a16:creationId xmlns:a16="http://schemas.microsoft.com/office/drawing/2014/main" id="{3B626080-491E-E2AA-B7FA-4C9CE19CA78F}"/>
              </a:ext>
              <a:ext uri="{C183D7F6-B498-43B3-948B-1728B52AA6E4}">
                <adec:decorative xmlns:adec="http://schemas.microsoft.com/office/drawing/2017/decorative" val="1"/>
              </a:ext>
            </a:extLst>
          </p:cNvPr>
          <p:cNvSpPr/>
          <p:nvPr userDrawn="1"/>
        </p:nvSpPr>
        <p:spPr>
          <a:xfrm>
            <a:off x="0" y="20565"/>
            <a:ext cx="9117105" cy="6837435"/>
          </a:xfrm>
          <a:prstGeom prst="rect">
            <a:avLst/>
          </a:prstGeom>
          <a:noFill/>
          <a:ln w="57150">
            <a:solidFill>
              <a:srgbClr val="366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4094BD4-12D3-B8C1-1D02-E6AFA12A9A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4B1EF53-6EC0-CA26-B437-B4767ADB579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2D6524D-55BA-2E3E-E6C2-EC89D1FC8F28}"/>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A896122E-3AE0-7820-1BA1-ECD4858615F7}"/>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Times New Roman" pitchFamily="18"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3F04EFEB-E54E-E12B-602F-DD675CD3D78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F8F61D34-A07A-4C26-9614-C80ADA492011}" type="slidenum">
              <a:rPr lang="en-US" altLang="en-US"/>
              <a:pPr/>
              <a:t>‹#›</a:t>
            </a:fld>
            <a:endParaRPr lang="en-US" altLang="en-US"/>
          </a:p>
        </p:txBody>
      </p:sp>
    </p:spTree>
    <p:extLst>
      <p:ext uri="{BB962C8B-B14F-4D97-AF65-F5344CB8AC3E}">
        <p14:creationId xmlns:p14="http://schemas.microsoft.com/office/powerpoint/2010/main" val="8105293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slide" Target="slide4.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slide" Target="slide1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slide" Target="slide4.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slide" Target="slide14.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slide" Target="slide4.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notesSlide" Target="../notesSlides/notesSlide15.xml"/><Relationship Id="rId7" Type="http://schemas.openxmlformats.org/officeDocument/2006/relationships/image" Target="../media/image19.emf"/><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slide" Target="slide16.xml"/><Relationship Id="rId4" Type="http://schemas.openxmlformats.org/officeDocument/2006/relationships/image" Target="../media/image16.emf"/><Relationship Id="rId9"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slide" Target="slide4.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0.emf"/><Relationship Id="rId5" Type="http://schemas.openxmlformats.org/officeDocument/2006/relationships/image" Target="../media/image17.emf"/><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slide" Target="slide18.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22.jp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slide" Target="slide20.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2.jp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slide" Target="slide2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22.jpg"/><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slide" Target="slide24.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22.jpg"/><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slide" Target="slide2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slide" Target="slide4.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26.pn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7.jpg"/><Relationship Id="rId4" Type="http://schemas.openxmlformats.org/officeDocument/2006/relationships/slide" Target="slide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28.jpeg"/><Relationship Id="rId4" Type="http://schemas.openxmlformats.org/officeDocument/2006/relationships/slide" Target="slide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slide" Target="slide4.xml"/><Relationship Id="rId5" Type="http://schemas.openxmlformats.org/officeDocument/2006/relationships/slide" Target="slide5.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30.jpg"/><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slide" Target="slide4.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32.jpg"/><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33.png"/><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1.xml"/><Relationship Id="rId18" Type="http://schemas.openxmlformats.org/officeDocument/2006/relationships/slide" Target="slide31.xml"/><Relationship Id="rId3" Type="http://schemas.openxmlformats.org/officeDocument/2006/relationships/notesSlide" Target="../notesSlides/notesSlide4.xml"/><Relationship Id="rId21" Type="http://schemas.openxmlformats.org/officeDocument/2006/relationships/slide" Target="slide37.xml"/><Relationship Id="rId7" Type="http://schemas.openxmlformats.org/officeDocument/2006/relationships/slide" Target="slide9.xml"/><Relationship Id="rId12" Type="http://schemas.openxmlformats.org/officeDocument/2006/relationships/slide" Target="slide19.xml"/><Relationship Id="rId17" Type="http://schemas.openxmlformats.org/officeDocument/2006/relationships/slide" Target="slide29.xml"/><Relationship Id="rId2" Type="http://schemas.openxmlformats.org/officeDocument/2006/relationships/slideLayout" Target="../slideLayouts/slideLayout7.xml"/><Relationship Id="rId16" Type="http://schemas.openxmlformats.org/officeDocument/2006/relationships/slide" Target="slide27.xml"/><Relationship Id="rId20" Type="http://schemas.openxmlformats.org/officeDocument/2006/relationships/slide" Target="slide35.xml"/><Relationship Id="rId1" Type="http://schemas.openxmlformats.org/officeDocument/2006/relationships/tags" Target="../tags/tag4.xml"/><Relationship Id="rId6" Type="http://schemas.openxmlformats.org/officeDocument/2006/relationships/slide" Target="slide7.xml"/><Relationship Id="rId11" Type="http://schemas.openxmlformats.org/officeDocument/2006/relationships/slide" Target="slide17.xml"/><Relationship Id="rId5" Type="http://schemas.openxmlformats.org/officeDocument/2006/relationships/slide" Target="slide5.xml"/><Relationship Id="rId15" Type="http://schemas.openxmlformats.org/officeDocument/2006/relationships/slide" Target="slide25.xml"/><Relationship Id="rId10" Type="http://schemas.openxmlformats.org/officeDocument/2006/relationships/slide" Target="slide15.xml"/><Relationship Id="rId19" Type="http://schemas.openxmlformats.org/officeDocument/2006/relationships/slide" Target="slide33.xml"/><Relationship Id="rId4" Type="http://schemas.openxmlformats.org/officeDocument/2006/relationships/slide" Target="slide2.xml"/><Relationship Id="rId9" Type="http://schemas.openxmlformats.org/officeDocument/2006/relationships/slide" Target="slide13.xml"/><Relationship Id="rId14" Type="http://schemas.openxmlformats.org/officeDocument/2006/relationships/slide" Target="slide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slide" Target="slide6.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slide" Target="slide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slide" Target="slide8.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slide" Target="slide4.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slide" Target="slide10.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6BEDF-E8B4-B352-8ADA-A85955AD81A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A1A71A7-6499-F9C5-B6E8-A291A29CD22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0" y="-66675"/>
            <a:ext cx="9144000" cy="692467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33"/>
              </a:solidFill>
              <a:effectLst/>
              <a:uLnTx/>
              <a:uFillTx/>
              <a:latin typeface="Times New Roman" pitchFamily="18" charset="0"/>
              <a:ea typeface="MS PGothic" panose="020B0600070205080204" pitchFamily="34" charset="-128"/>
              <a:cs typeface="+mn-cs"/>
            </a:endParaRPr>
          </a:p>
        </p:txBody>
      </p:sp>
      <p:grpSp>
        <p:nvGrpSpPr>
          <p:cNvPr id="23" name="Group 22">
            <a:extLst>
              <a:ext uri="{FF2B5EF4-FFF2-40B4-BE49-F238E27FC236}">
                <a16:creationId xmlns:a16="http://schemas.microsoft.com/office/drawing/2014/main" id="{3687B00D-6786-7A41-BE89-0A7F92DD8285}"/>
              </a:ext>
              <a:ext uri="{C183D7F6-B498-43B3-948B-1728B52AA6E4}">
                <adec:decorative xmlns:adec="http://schemas.microsoft.com/office/drawing/2017/decorative" val="1"/>
              </a:ext>
            </a:extLst>
          </p:cNvPr>
          <p:cNvGrpSpPr>
            <a:grpSpLocks/>
          </p:cNvGrpSpPr>
          <p:nvPr/>
        </p:nvGrpSpPr>
        <p:grpSpPr>
          <a:xfrm>
            <a:off x="0" y="6038850"/>
            <a:ext cx="9144000" cy="744250"/>
            <a:chOff x="0" y="6038850"/>
            <a:chExt cx="9144000" cy="744250"/>
          </a:xfrm>
          <a:solidFill>
            <a:schemeClr val="accent5">
              <a:lumMod val="40000"/>
              <a:lumOff val="60000"/>
            </a:schemeClr>
          </a:solidFill>
        </p:grpSpPr>
        <p:cxnSp>
          <p:nvCxnSpPr>
            <p:cNvPr id="10" name="Straight Connector 9">
              <a:extLst>
                <a:ext uri="{FF2B5EF4-FFF2-40B4-BE49-F238E27FC236}">
                  <a16:creationId xmlns:a16="http://schemas.microsoft.com/office/drawing/2014/main" id="{39CB7451-776A-6107-4D09-F5338BE2A4DA}"/>
                </a:ext>
              </a:extLst>
            </p:cNvPr>
            <p:cNvCxnSpPr>
              <a:cxnSpLocks/>
            </p:cNvCxnSpPr>
            <p:nvPr/>
          </p:nvCxnSpPr>
          <p:spPr bwMode="auto">
            <a:xfrm>
              <a:off x="0" y="6038850"/>
              <a:ext cx="9144000" cy="0"/>
            </a:xfrm>
            <a:prstGeom prst="line">
              <a:avLst/>
            </a:prstGeom>
            <a:grpFill/>
            <a:ln w="28575" cap="flat" cmpd="sng" algn="ctr">
              <a:solidFill>
                <a:srgbClr val="36647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Picture 14" descr="A blue and green logo&#10;&#10;AI-generated content may be incorrect.">
              <a:extLst>
                <a:ext uri="{FF2B5EF4-FFF2-40B4-BE49-F238E27FC236}">
                  <a16:creationId xmlns:a16="http://schemas.microsoft.com/office/drawing/2014/main" id="{B85C6153-F907-388A-0FDC-251B86270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900" y="6317419"/>
              <a:ext cx="2238375" cy="465681"/>
            </a:xfrm>
            <a:prstGeom prst="rect">
              <a:avLst/>
            </a:prstGeom>
            <a:grpFill/>
          </p:spPr>
        </p:pic>
      </p:grpSp>
      <p:sp>
        <p:nvSpPr>
          <p:cNvPr id="29" name="Rectangle 28">
            <a:extLst>
              <a:ext uri="{FF2B5EF4-FFF2-40B4-BE49-F238E27FC236}">
                <a16:creationId xmlns:a16="http://schemas.microsoft.com/office/drawing/2014/main" id="{378E7429-DDA0-2CE9-E05F-12C85B40D8B1}"/>
              </a:ext>
              <a:ext uri="{C183D7F6-B498-43B3-948B-1728B52AA6E4}">
                <adec:decorative xmlns:adec="http://schemas.microsoft.com/office/drawing/2017/decorative" val="1"/>
              </a:ext>
            </a:extLst>
          </p:cNvPr>
          <p:cNvSpPr/>
          <p:nvPr/>
        </p:nvSpPr>
        <p:spPr bwMode="auto">
          <a:xfrm>
            <a:off x="342910" y="1290342"/>
            <a:ext cx="8458179" cy="1884330"/>
          </a:xfrm>
          <a:prstGeom prst="rect">
            <a:avLst/>
          </a:prstGeom>
          <a:noFill/>
          <a:ln>
            <a:no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lumMod val="75000"/>
                  <a:lumOff val="25000"/>
                </a:prstClr>
              </a:solidFill>
              <a:effectLst/>
              <a:uLnTx/>
              <a:uFillTx/>
              <a:latin typeface="Times New Roman" pitchFamily="18" charset="0"/>
              <a:ea typeface="+mn-ea"/>
              <a:cs typeface="+mn-cs"/>
            </a:endParaRPr>
          </a:p>
        </p:txBody>
      </p:sp>
      <p:sp>
        <p:nvSpPr>
          <p:cNvPr id="24" name="Rectangle: Rounded Corners 23">
            <a:extLst>
              <a:ext uri="{FF2B5EF4-FFF2-40B4-BE49-F238E27FC236}">
                <a16:creationId xmlns:a16="http://schemas.microsoft.com/office/drawing/2014/main" id="{993FF1DC-11E0-AE53-6062-146B638D72D9}"/>
              </a:ext>
              <a:ext uri="{C183D7F6-B498-43B3-948B-1728B52AA6E4}">
                <adec:decorative xmlns:adec="http://schemas.microsoft.com/office/drawing/2017/decorative" val="1"/>
              </a:ext>
            </a:extLst>
          </p:cNvPr>
          <p:cNvSpPr/>
          <p:nvPr/>
        </p:nvSpPr>
        <p:spPr>
          <a:xfrm>
            <a:off x="1604903" y="1595133"/>
            <a:ext cx="5879730" cy="2012887"/>
          </a:xfrm>
          <a:prstGeom prst="roundRect">
            <a:avLst/>
          </a:prstGeom>
          <a:solidFill>
            <a:schemeClr val="bg1">
              <a:lumMod val="95000"/>
            </a:schemeClr>
          </a:solidFill>
          <a:ln w="76200">
            <a:solidFill>
              <a:srgbClr val="366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Title 3">
            <a:extLst>
              <a:ext uri="{FF2B5EF4-FFF2-40B4-BE49-F238E27FC236}">
                <a16:creationId xmlns:a16="http://schemas.microsoft.com/office/drawing/2014/main" id="{6C522CEC-0920-FB65-8136-2625A9EAB9F3}"/>
              </a:ext>
            </a:extLst>
          </p:cNvPr>
          <p:cNvSpPr txBox="1">
            <a:spLocks noGrp="1"/>
          </p:cNvSpPr>
          <p:nvPr>
            <p:ph type="title" idx="4294967295"/>
          </p:nvPr>
        </p:nvSpPr>
        <p:spPr bwMode="auto">
          <a:xfrm>
            <a:off x="1696075" y="1987538"/>
            <a:ext cx="5697386" cy="1230963"/>
          </a:xfrm>
          <a:prstGeom prst="rect">
            <a:avLst/>
          </a:prstGeom>
          <a:noFill/>
          <a:ln w="9525">
            <a:noFill/>
            <a:prstDash/>
            <a:miter lim="800000"/>
            <a:headEnd/>
            <a:tailEnd/>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B6680"/>
                </a:solidFill>
                <a:effectLst/>
                <a:uLnTx/>
                <a:uFillTx/>
                <a:latin typeface="Arial"/>
                <a:ea typeface="MS PGothic"/>
                <a:cs typeface="Arial"/>
              </a:rPr>
              <a:t>Medica</a:t>
            </a:r>
            <a:r>
              <a:rPr kumimoji="0" lang="en-US" altLang="en-US" sz="3200" b="1" i="0" u="none" strike="noStrike" kern="1200" cap="none" spc="0" normalizeH="0" baseline="0" noProof="0" dirty="0">
                <a:ln>
                  <a:noFill/>
                </a:ln>
                <a:solidFill>
                  <a:srgbClr val="3B6680"/>
                </a:solidFill>
                <a:effectLst/>
                <a:uLnTx/>
                <a:uFillTx/>
                <a:latin typeface="Arial"/>
                <a:ea typeface="MS PGothic"/>
                <a:cs typeface="Arial"/>
              </a:rPr>
              <a:t>t</a:t>
            </a:r>
            <a:r>
              <a:rPr kumimoji="0" lang="en-US" altLang="en-US" sz="3600" b="1" i="0" u="none" strike="noStrike" kern="1200" cap="none" spc="0" normalizeH="0" baseline="0" noProof="0" dirty="0">
                <a:ln>
                  <a:noFill/>
                </a:ln>
                <a:solidFill>
                  <a:srgbClr val="3B6680"/>
                </a:solidFill>
                <a:effectLst/>
                <a:uLnTx/>
                <a:uFillTx/>
                <a:latin typeface="Arial"/>
                <a:ea typeface="MS PGothic"/>
                <a:cs typeface="Arial"/>
              </a:rPr>
              <a:t>ion Safety Patrol:</a:t>
            </a:r>
            <a:br>
              <a:rPr kumimoji="0" lang="en-US" altLang="en-US" sz="40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4800" b="1" i="0" u="none" strike="noStrike" kern="1200" cap="none" spc="0" normalizeH="0" baseline="0" noProof="0" dirty="0">
                <a:ln>
                  <a:noFill/>
                </a:ln>
                <a:solidFill>
                  <a:srgbClr val="555455"/>
                </a:solidFill>
                <a:effectLst/>
                <a:uLnTx/>
                <a:uFillTx/>
                <a:latin typeface="Arial"/>
                <a:ea typeface="MS PGothic"/>
                <a:cs typeface="Arial"/>
              </a:rPr>
              <a:t>Trivia Game</a:t>
            </a:r>
            <a:endParaRPr kumimoji="0" lang="en-US" altLang="en-US" sz="4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S PGothic"/>
              <a:cs typeface="Arial" panose="020B0604020202020204" pitchFamily="34" charset="0"/>
            </a:endParaRPr>
          </a:p>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altLang="en-US" sz="4800" b="1" i="0" u="none" strike="noStrike" kern="1200" cap="none" spc="0" normalizeH="0" baseline="0" noProof="0" dirty="0">
              <a:ln>
                <a:noFill/>
              </a:ln>
              <a:solidFill>
                <a:srgbClr val="555455"/>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78671DA2-DDEC-F089-A768-A4409EE6DC71}"/>
              </a:ext>
            </a:extLst>
          </p:cNvPr>
          <p:cNvSpPr txBox="1"/>
          <p:nvPr/>
        </p:nvSpPr>
        <p:spPr>
          <a:xfrm>
            <a:off x="2609850" y="4387666"/>
            <a:ext cx="421005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B6680"/>
                </a:solidFill>
                <a:effectLst/>
                <a:uLnTx/>
                <a:uFillTx/>
                <a:latin typeface="Arial" panose="020B0604020202020204" pitchFamily="34" charset="0"/>
                <a:ea typeface="MS PGothic" panose="020B0600070205080204" pitchFamily="34" charset="-128"/>
                <a:cs typeface="Arial" panose="020B0604020202020204" pitchFamily="34" charset="0"/>
              </a:rPr>
              <a:t>Presenter Name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B6680"/>
                </a:solidFill>
                <a:effectLst/>
                <a:uLnTx/>
                <a:uFillTx/>
                <a:latin typeface="Arial" panose="020B0604020202020204" pitchFamily="34" charset="0"/>
                <a:ea typeface="MS PGothic" panose="020B0600070205080204" pitchFamily="34" charset="-128"/>
                <a:cs typeface="Arial" panose="020B0604020202020204" pitchFamily="34" charset="0"/>
              </a:rPr>
              <a:t>Presenter Organization</a:t>
            </a:r>
          </a:p>
        </p:txBody>
      </p:sp>
      <p:pic>
        <p:nvPicPr>
          <p:cNvPr id="18" name="Picture 17">
            <a:extLst>
              <a:ext uri="{FF2B5EF4-FFF2-40B4-BE49-F238E27FC236}">
                <a16:creationId xmlns:a16="http://schemas.microsoft.com/office/drawing/2014/main" id="{8E5F89C6-ECD4-4797-D7F7-D9CF67BCF2F6}"/>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497326" y="725294"/>
            <a:ext cx="1529332" cy="1547088"/>
          </a:xfrm>
          <a:prstGeom prst="rect">
            <a:avLst/>
          </a:prstGeom>
          <a:ln>
            <a:noFill/>
          </a:ln>
        </p:spPr>
      </p:pic>
      <p:pic>
        <p:nvPicPr>
          <p:cNvPr id="3" name="Picture 8">
            <a:extLst>
              <a:ext uri="{FF2B5EF4-FFF2-40B4-BE49-F238E27FC236}">
                <a16:creationId xmlns:a16="http://schemas.microsoft.com/office/drawing/2014/main" id="{57D5DFC7-2CC9-1F25-FC40-B52CF03BC00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364141" y="2698505"/>
            <a:ext cx="1436948" cy="28310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0F6F7446-9366-7BB5-7B3D-A16342D255ED}"/>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9447">
            <a:off x="-95068" y="2958539"/>
            <a:ext cx="2202502" cy="28499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E5814E-36E2-57BE-85FC-31F67A4BAED1}"/>
              </a:ext>
            </a:extLst>
          </p:cNvPr>
          <p:cNvSpPr txBox="1"/>
          <p:nvPr/>
        </p:nvSpPr>
        <p:spPr>
          <a:xfrm>
            <a:off x="32914" y="6054000"/>
            <a:ext cx="1733550" cy="261610"/>
          </a:xfrm>
          <a:prstGeom prst="rect">
            <a:avLst/>
          </a:prstGeom>
          <a:noFill/>
        </p:spPr>
        <p:txBody>
          <a:bodyPr wrap="square" rtlCol="0">
            <a:spAutoFit/>
          </a:bodyPr>
          <a:lstStyle/>
          <a:p>
            <a:r>
              <a:rPr lang="en-US" sz="1100" b="1" dirty="0">
                <a:solidFill>
                  <a:srgbClr val="595959"/>
                </a:solidFill>
                <a:latin typeface="Source Sans Pro" panose="020B0503030403020204"/>
              </a:rPr>
              <a:t>Brought to you by:</a:t>
            </a:r>
          </a:p>
        </p:txBody>
      </p:sp>
      <p:pic>
        <p:nvPicPr>
          <p:cNvPr id="12" name="Picture 11" descr="Logo for the College of Pharmacy at The Ohio State University and the Cardinal Health Foundation">
            <a:extLst>
              <a:ext uri="{FF2B5EF4-FFF2-40B4-BE49-F238E27FC236}">
                <a16:creationId xmlns:a16="http://schemas.microsoft.com/office/drawing/2014/main" id="{F6E9B5A7-CC3F-B3BB-F55E-7F64C97BAEC2}"/>
              </a:ext>
            </a:extLst>
          </p:cNvPr>
          <p:cNvPicPr>
            <a:picLocks noChangeAspect="1"/>
          </p:cNvPicPr>
          <p:nvPr/>
        </p:nvPicPr>
        <p:blipFill>
          <a:blip r:embed="rId7"/>
          <a:stretch>
            <a:fillRect/>
          </a:stretch>
        </p:blipFill>
        <p:spPr>
          <a:xfrm>
            <a:off x="118639" y="6294372"/>
            <a:ext cx="4176766" cy="465679"/>
          </a:xfrm>
          <a:prstGeom prst="rect">
            <a:avLst/>
          </a:prstGeom>
        </p:spPr>
      </p:pic>
      <p:sp>
        <p:nvSpPr>
          <p:cNvPr id="14" name="TextBox 13">
            <a:extLst>
              <a:ext uri="{FF2B5EF4-FFF2-40B4-BE49-F238E27FC236}">
                <a16:creationId xmlns:a16="http://schemas.microsoft.com/office/drawing/2014/main" id="{8FDA9F75-82AF-1B44-0464-06A7071CF5F3}"/>
              </a:ext>
            </a:extLst>
          </p:cNvPr>
          <p:cNvSpPr txBox="1"/>
          <p:nvPr/>
        </p:nvSpPr>
        <p:spPr>
          <a:xfrm>
            <a:off x="4082278" y="37375"/>
            <a:ext cx="5061722" cy="338554"/>
          </a:xfrm>
          <a:prstGeom prst="rect">
            <a:avLst/>
          </a:prstGeom>
          <a:noFill/>
        </p:spPr>
        <p:txBody>
          <a:bodyPr wrap="square" rtlCol="0">
            <a:spAutoFit/>
          </a:bodyPr>
          <a:lstStyle/>
          <a:p>
            <a:pPr algn="r"/>
            <a:r>
              <a:rPr lang="en-US" sz="1600" b="1" dirty="0">
                <a:solidFill>
                  <a:srgbClr val="3B6680"/>
                </a:solidFill>
                <a:latin typeface="Arial" panose="020B0604020202020204" pitchFamily="34" charset="0"/>
                <a:ea typeface="Source Sans Pro" panose="020B0503030403020204" pitchFamily="34" charset="0"/>
                <a:cs typeface="Arial" panose="020B0604020202020204" pitchFamily="34" charset="0"/>
              </a:rPr>
              <a:t>ELEMENTARY TOOLKIT | </a:t>
            </a:r>
            <a:r>
              <a:rPr lang="en-US" sz="1600" b="0" dirty="0">
                <a:solidFill>
                  <a:srgbClr val="3B6680"/>
                </a:solidFill>
                <a:latin typeface="Arial" panose="020B0604020202020204" pitchFamily="34" charset="0"/>
                <a:ea typeface="Source Sans Pro" panose="020B0503030403020204" pitchFamily="34" charset="0"/>
                <a:cs typeface="Arial" panose="020B0604020202020204" pitchFamily="34" charset="0"/>
              </a:rPr>
              <a:t>Grades 3 - 5</a:t>
            </a:r>
          </a:p>
        </p:txBody>
      </p:sp>
      <p:cxnSp>
        <p:nvCxnSpPr>
          <p:cNvPr id="17" name="Straight Connector 16">
            <a:extLst>
              <a:ext uri="{FF2B5EF4-FFF2-40B4-BE49-F238E27FC236}">
                <a16:creationId xmlns:a16="http://schemas.microsoft.com/office/drawing/2014/main" id="{07AE264A-9BC5-3696-1A70-876E78127597}"/>
              </a:ext>
              <a:ext uri="{C183D7F6-B498-43B3-948B-1728B52AA6E4}">
                <adec:decorative xmlns:adec="http://schemas.microsoft.com/office/drawing/2017/decorative" val="1"/>
              </a:ext>
            </a:extLst>
          </p:cNvPr>
          <p:cNvCxnSpPr>
            <a:cxnSpLocks/>
          </p:cNvCxnSpPr>
          <p:nvPr/>
        </p:nvCxnSpPr>
        <p:spPr bwMode="auto">
          <a:xfrm>
            <a:off x="5372100" y="436888"/>
            <a:ext cx="3771900" cy="0"/>
          </a:xfrm>
          <a:prstGeom prst="line">
            <a:avLst/>
          </a:prstGeom>
          <a:solidFill>
            <a:schemeClr val="accent5">
              <a:lumMod val="40000"/>
              <a:lumOff val="60000"/>
            </a:schemeClr>
          </a:solidFill>
          <a:ln w="3175" cap="flat" cmpd="sng" algn="ctr">
            <a:solidFill>
              <a:srgbClr val="36647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13577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rescription bottle with an arrow pointing to the instructions - take 1 tablet twice daily with food.">
            <a:extLst>
              <a:ext uri="{FF2B5EF4-FFF2-40B4-BE49-F238E27FC236}">
                <a16:creationId xmlns:a16="http://schemas.microsoft.com/office/drawing/2014/main" id="{E8ECE2EF-7883-CAE5-BB8D-EEB805DF46A3}"/>
              </a:ext>
            </a:extLst>
          </p:cNvPr>
          <p:cNvGrpSpPr/>
          <p:nvPr/>
        </p:nvGrpSpPr>
        <p:grpSpPr>
          <a:xfrm>
            <a:off x="2282232" y="858837"/>
            <a:ext cx="4544453" cy="4483561"/>
            <a:chOff x="4911812" y="2019427"/>
            <a:chExt cx="3540812" cy="3543173"/>
          </a:xfrm>
        </p:grpSpPr>
        <p:pic>
          <p:nvPicPr>
            <p:cNvPr id="3" name="Picture 2" descr="A prescription bottle with a label&#10;&#10;AI-generated content may be incorrect.">
              <a:extLst>
                <a:ext uri="{FF2B5EF4-FFF2-40B4-BE49-F238E27FC236}">
                  <a16:creationId xmlns:a16="http://schemas.microsoft.com/office/drawing/2014/main" id="{90E82117-9755-C818-4F85-197752713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812" y="2019427"/>
              <a:ext cx="3540812" cy="3543173"/>
            </a:xfrm>
            <a:prstGeom prst="rect">
              <a:avLst/>
            </a:prstGeom>
          </p:spPr>
        </p:pic>
        <p:sp>
          <p:nvSpPr>
            <p:cNvPr id="4" name="TextBox 3">
              <a:extLst>
                <a:ext uri="{FF2B5EF4-FFF2-40B4-BE49-F238E27FC236}">
                  <a16:creationId xmlns:a16="http://schemas.microsoft.com/office/drawing/2014/main" id="{993FC2CB-2B61-D067-E8C5-8C53FDA4772A}"/>
                </a:ext>
              </a:extLst>
            </p:cNvPr>
            <p:cNvSpPr txBox="1"/>
            <p:nvPr/>
          </p:nvSpPr>
          <p:spPr>
            <a:xfrm>
              <a:off x="5943600" y="3319790"/>
              <a:ext cx="1295400" cy="261610"/>
            </a:xfrm>
            <a:prstGeom prst="rect">
              <a:avLst/>
            </a:prstGeom>
            <a:solidFill>
              <a:srgbClr val="FFFFFF"/>
            </a:solidFill>
          </p:spPr>
          <p:txBody>
            <a:bodyPr wrap="square" rtlCol="0">
              <a:spAutoFit/>
            </a:bodyPr>
            <a:lstStyle/>
            <a:p>
              <a:r>
                <a:rPr lang="en-US" sz="1100">
                  <a:solidFill>
                    <a:srgbClr val="333333"/>
                  </a:solidFill>
                  <a:latin typeface="Abadi"/>
                </a:rPr>
                <a:t>JOSIE GRAY</a:t>
              </a:r>
            </a:p>
          </p:txBody>
        </p:sp>
      </p:grpSp>
      <p:sp>
        <p:nvSpPr>
          <p:cNvPr id="6" name="Title 5">
            <a:extLst>
              <a:ext uri="{FF2B5EF4-FFF2-40B4-BE49-F238E27FC236}">
                <a16:creationId xmlns:a16="http://schemas.microsoft.com/office/drawing/2014/main" id="{BDBC205D-2684-5C89-80CC-A4E2F391F40B}"/>
              </a:ext>
            </a:extLst>
          </p:cNvPr>
          <p:cNvSpPr txBox="1">
            <a:spLocks noGrp="1"/>
          </p:cNvSpPr>
          <p:nvPr>
            <p:ph type="title" idx="4294967295"/>
          </p:nvPr>
        </p:nvSpPr>
        <p:spPr>
          <a:xfrm>
            <a:off x="6212910" y="2853149"/>
            <a:ext cx="3219189"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All medicine comes with </a:t>
            </a:r>
            <a:r>
              <a:rPr kumimoji="0" lang="en-US" sz="2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instructions</a:t>
            </a:r>
          </a:p>
        </p:txBody>
      </p:sp>
      <p:sp>
        <p:nvSpPr>
          <p:cNvPr id="5" name="Arrow: Right 4">
            <a:extLst>
              <a:ext uri="{FF2B5EF4-FFF2-40B4-BE49-F238E27FC236}">
                <a16:creationId xmlns:a16="http://schemas.microsoft.com/office/drawing/2014/main" id="{10C61791-335C-21DA-896A-B56333C0891E}"/>
              </a:ext>
              <a:ext uri="{C183D7F6-B498-43B3-948B-1728B52AA6E4}">
                <adec:decorative xmlns:adec="http://schemas.microsoft.com/office/drawing/2017/decorative" val="1"/>
              </a:ext>
            </a:extLst>
          </p:cNvPr>
          <p:cNvSpPr/>
          <p:nvPr/>
        </p:nvSpPr>
        <p:spPr bwMode="auto">
          <a:xfrm rot="10800000">
            <a:off x="5408057" y="3172968"/>
            <a:ext cx="682752" cy="512064"/>
          </a:xfrm>
          <a:prstGeom prst="rightArrow">
            <a:avLst/>
          </a:prstGeom>
          <a:solidFill>
            <a:srgbClr val="6BC6B8"/>
          </a:solidFill>
          <a:ln w="9525" cap="flat" cmpd="sng" algn="ctr">
            <a:solidFill>
              <a:srgbClr val="54545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9933"/>
              </a:solidFill>
              <a:effectLst/>
              <a:latin typeface="Times New Roman" pitchFamily="18" charset="0"/>
            </a:endParaRPr>
          </a:p>
        </p:txBody>
      </p:sp>
      <p:sp>
        <p:nvSpPr>
          <p:cNvPr id="22531" name="Action Button: Custom 1">
            <a:hlinkClick r:id="" action="ppaction://hlinkshowjump?jump=nextslide" highlightClick="1"/>
            <a:extLst>
              <a:ext uri="{FF2B5EF4-FFF2-40B4-BE49-F238E27FC236}">
                <a16:creationId xmlns:a16="http://schemas.microsoft.com/office/drawing/2014/main" id="{A7EF78DB-772D-88DF-0AE5-83B29DB71633}"/>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5"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7">
            <a:extLst>
              <a:ext uri="{FF2B5EF4-FFF2-40B4-BE49-F238E27FC236}">
                <a16:creationId xmlns:a16="http://schemas.microsoft.com/office/drawing/2014/main" id="{96CAC886-071C-F73C-587B-B6F2789FA465}"/>
              </a:ext>
            </a:extLst>
          </p:cNvPr>
          <p:cNvSpPr txBox="1">
            <a:spLocks noGrp="1" noChangeArrowheads="1"/>
          </p:cNvSpPr>
          <p:nvPr>
            <p:ph type="title" idx="4294967295"/>
          </p:nvPr>
        </p:nvSpPr>
        <p:spPr bwMode="auto">
          <a:xfrm>
            <a:off x="747713" y="636588"/>
            <a:ext cx="7696200" cy="12001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I spy the medication that is                              safe for </a:t>
            </a:r>
            <a:r>
              <a:rPr kumimoji="0" lang="en-US" altLang="en-US" sz="3600" b="1"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Derrick</a:t>
            </a: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 to take…</a:t>
            </a:r>
          </a:p>
        </p:txBody>
      </p:sp>
      <p:grpSp>
        <p:nvGrpSpPr>
          <p:cNvPr id="3" name="Group 2" descr="Option 1 is an image of a prescription bottle that says derrick gray metformin 500mg tablets. take 1 tablet twice daily. take with food. prescribed by dr. sam jones.">
            <a:extLst>
              <a:ext uri="{FF2B5EF4-FFF2-40B4-BE49-F238E27FC236}">
                <a16:creationId xmlns:a16="http://schemas.microsoft.com/office/drawing/2014/main" id="{F0C3CB6C-C156-309B-A70E-79843BD3DDC0}"/>
              </a:ext>
            </a:extLst>
          </p:cNvPr>
          <p:cNvGrpSpPr/>
          <p:nvPr/>
        </p:nvGrpSpPr>
        <p:grpSpPr>
          <a:xfrm>
            <a:off x="747713" y="2008682"/>
            <a:ext cx="3867936" cy="3692395"/>
            <a:chOff x="767576" y="2019427"/>
            <a:chExt cx="3540812" cy="3543173"/>
          </a:xfrm>
        </p:grpSpPr>
        <p:pic>
          <p:nvPicPr>
            <p:cNvPr id="4" name="Picture 3" descr="A prescription bottle with a label&#10;&#10;AI-generated content may be incorrect.">
              <a:extLst>
                <a:ext uri="{FF2B5EF4-FFF2-40B4-BE49-F238E27FC236}">
                  <a16:creationId xmlns:a16="http://schemas.microsoft.com/office/drawing/2014/main" id="{5D2455F9-25B0-B3C0-7C8C-9230848F1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576" y="2019427"/>
              <a:ext cx="3540812" cy="3543173"/>
            </a:xfrm>
            <a:prstGeom prst="rect">
              <a:avLst/>
            </a:prstGeom>
          </p:spPr>
        </p:pic>
        <p:sp>
          <p:nvSpPr>
            <p:cNvPr id="6" name="TextBox 5">
              <a:extLst>
                <a:ext uri="{FF2B5EF4-FFF2-40B4-BE49-F238E27FC236}">
                  <a16:creationId xmlns:a16="http://schemas.microsoft.com/office/drawing/2014/main" id="{921D92ED-45D1-48DC-678B-36F78677F407}"/>
                </a:ext>
              </a:extLst>
            </p:cNvPr>
            <p:cNvSpPr txBox="1"/>
            <p:nvPr/>
          </p:nvSpPr>
          <p:spPr>
            <a:xfrm>
              <a:off x="1828800" y="3335294"/>
              <a:ext cx="1295400" cy="261610"/>
            </a:xfrm>
            <a:prstGeom prst="rect">
              <a:avLst/>
            </a:prstGeom>
            <a:solidFill>
              <a:srgbClr val="FFFFFF"/>
            </a:solidFill>
          </p:spPr>
          <p:txBody>
            <a:bodyPr wrap="square" rtlCol="0">
              <a:spAutoFit/>
            </a:bodyPr>
            <a:lstStyle/>
            <a:p>
              <a:r>
                <a:rPr lang="en-US" sz="1100">
                  <a:solidFill>
                    <a:srgbClr val="333333"/>
                  </a:solidFill>
                  <a:latin typeface="Abadi"/>
                </a:rPr>
                <a:t>DERRICK GRAY</a:t>
              </a:r>
            </a:p>
          </p:txBody>
        </p:sp>
      </p:grpSp>
      <p:grpSp>
        <p:nvGrpSpPr>
          <p:cNvPr id="8" name="Group 7" descr="Option 2 is a prescription bottle that says Josie Gray. Metformin 500 mg tablets. Take 1 tablet twice daily. Take with food. Prescribed by Dr. Sam jones">
            <a:extLst>
              <a:ext uri="{FF2B5EF4-FFF2-40B4-BE49-F238E27FC236}">
                <a16:creationId xmlns:a16="http://schemas.microsoft.com/office/drawing/2014/main" id="{8A980F6B-821B-75F7-9802-DC363F7E4715}"/>
              </a:ext>
            </a:extLst>
          </p:cNvPr>
          <p:cNvGrpSpPr/>
          <p:nvPr/>
        </p:nvGrpSpPr>
        <p:grpSpPr>
          <a:xfrm>
            <a:off x="4862002" y="2008682"/>
            <a:ext cx="3867936" cy="3712362"/>
            <a:chOff x="4911812" y="2019427"/>
            <a:chExt cx="3540812" cy="3543173"/>
          </a:xfrm>
        </p:grpSpPr>
        <p:pic>
          <p:nvPicPr>
            <p:cNvPr id="2" name="Picture 1" descr="A prescription bottle with a label&#10;&#10;AI-generated content may be incorrect.">
              <a:extLst>
                <a:ext uri="{FF2B5EF4-FFF2-40B4-BE49-F238E27FC236}">
                  <a16:creationId xmlns:a16="http://schemas.microsoft.com/office/drawing/2014/main" id="{E5105287-4BFC-52BE-6486-8B0A6D5B5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812" y="2019427"/>
              <a:ext cx="3540812" cy="3543173"/>
            </a:xfrm>
            <a:prstGeom prst="rect">
              <a:avLst/>
            </a:prstGeom>
          </p:spPr>
        </p:pic>
        <p:sp>
          <p:nvSpPr>
            <p:cNvPr id="7" name="TextBox 6">
              <a:extLst>
                <a:ext uri="{FF2B5EF4-FFF2-40B4-BE49-F238E27FC236}">
                  <a16:creationId xmlns:a16="http://schemas.microsoft.com/office/drawing/2014/main" id="{749C6EC9-847F-B866-6F36-0E468C79FC46}"/>
                </a:ext>
              </a:extLst>
            </p:cNvPr>
            <p:cNvSpPr txBox="1"/>
            <p:nvPr/>
          </p:nvSpPr>
          <p:spPr>
            <a:xfrm>
              <a:off x="5943600" y="3328543"/>
              <a:ext cx="1295400" cy="261610"/>
            </a:xfrm>
            <a:prstGeom prst="rect">
              <a:avLst/>
            </a:prstGeom>
            <a:solidFill>
              <a:srgbClr val="FFFFFF"/>
            </a:solidFill>
          </p:spPr>
          <p:txBody>
            <a:bodyPr wrap="square" rtlCol="0">
              <a:spAutoFit/>
            </a:bodyPr>
            <a:lstStyle/>
            <a:p>
              <a:r>
                <a:rPr lang="en-US" sz="1100">
                  <a:solidFill>
                    <a:srgbClr val="333333"/>
                  </a:solidFill>
                  <a:latin typeface="Abadi"/>
                </a:rPr>
                <a:t>JOSIE GRAY</a:t>
              </a:r>
            </a:p>
          </p:txBody>
        </p:sp>
      </p:grpSp>
      <p:sp>
        <p:nvSpPr>
          <p:cNvPr id="24581" name="Action Button: Custom 1">
            <a:hlinkClick r:id="" action="ppaction://hlinkshowjump?jump=nextslide" highlightClick="1"/>
            <a:extLst>
              <a:ext uri="{FF2B5EF4-FFF2-40B4-BE49-F238E27FC236}">
                <a16:creationId xmlns:a16="http://schemas.microsoft.com/office/drawing/2014/main" id="{1EFFDCF3-774C-E267-A0AC-958F266D81F9}"/>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5"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2FA47CF2-9D65-28D0-A079-6CA657A1C9D6}"/>
              </a:ext>
              <a:ext uri="{C183D7F6-B498-43B3-948B-1728B52AA6E4}">
                <adec:decorative xmlns:adec="http://schemas.microsoft.com/office/drawing/2017/decorative" val="1"/>
              </a:ext>
            </a:extLst>
          </p:cNvPr>
          <p:cNvSpPr/>
          <p:nvPr/>
        </p:nvSpPr>
        <p:spPr>
          <a:xfrm>
            <a:off x="1062668" y="2008682"/>
            <a:ext cx="570454" cy="581406"/>
          </a:xfrm>
          <a:prstGeom prst="ellipse">
            <a:avLst/>
          </a:prstGeom>
          <a:solidFill>
            <a:srgbClr val="A3D183"/>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949FF609-1E37-7244-C2D9-264590DB7B37}"/>
              </a:ext>
              <a:ext uri="{C183D7F6-B498-43B3-948B-1728B52AA6E4}">
                <adec:decorative xmlns:adec="http://schemas.microsoft.com/office/drawing/2017/decorative" val="1"/>
              </a:ext>
            </a:extLst>
          </p:cNvPr>
          <p:cNvSpPr/>
          <p:nvPr/>
        </p:nvSpPr>
        <p:spPr>
          <a:xfrm>
            <a:off x="5230024" y="2027047"/>
            <a:ext cx="570454" cy="581406"/>
          </a:xfrm>
          <a:prstGeom prst="ellipse">
            <a:avLst/>
          </a:prstGeom>
          <a:solidFill>
            <a:srgbClr val="FAAF5C"/>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2</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EF2334-7430-91F2-1724-372E50934C95}"/>
              </a:ext>
            </a:extLst>
          </p:cNvPr>
          <p:cNvSpPr>
            <a:spLocks noGrp="1"/>
          </p:cNvSpPr>
          <p:nvPr>
            <p:ph type="title" idx="4294967295"/>
          </p:nvPr>
        </p:nvSpPr>
        <p:spPr>
          <a:xfrm>
            <a:off x="685800" y="-1143000"/>
            <a:ext cx="7772400" cy="1143000"/>
          </a:xfrm>
        </p:spPr>
        <p:txBody>
          <a:bodyPr vert="horz" wrap="square" lIns="91440" tIns="45720" rIns="91440" bIns="45720" numCol="1" anchor="b" anchorCtr="0" compatLnSpc="1">
            <a:prstTxWarp prst="textNoShape">
              <a:avLst/>
            </a:prstTxWarp>
          </a:bodyPr>
          <a:lstStyle/>
          <a:p>
            <a:r>
              <a:rPr lang="en-US" dirty="0"/>
              <a:t>Answer slide 2</a:t>
            </a:r>
          </a:p>
        </p:txBody>
      </p:sp>
      <p:sp>
        <p:nvSpPr>
          <p:cNvPr id="26630" name="TextBox 2">
            <a:extLst>
              <a:ext uri="{FF2B5EF4-FFF2-40B4-BE49-F238E27FC236}">
                <a16:creationId xmlns:a16="http://schemas.microsoft.com/office/drawing/2014/main" id="{4AF4E7DB-90F2-F5F7-3763-15D83EF5B87B}"/>
              </a:ext>
            </a:extLst>
          </p:cNvPr>
          <p:cNvSpPr txBox="1">
            <a:spLocks noChangeArrowheads="1"/>
          </p:cNvSpPr>
          <p:nvPr/>
        </p:nvSpPr>
        <p:spPr bwMode="auto">
          <a:xfrm>
            <a:off x="1113706" y="1015946"/>
            <a:ext cx="2463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u="sng">
                <a:solidFill>
                  <a:srgbClr val="555455"/>
                </a:solidFill>
                <a:latin typeface="Arial" panose="020B0604020202020204" pitchFamily="34" charset="0"/>
                <a:cs typeface="Arial" panose="020B0604020202020204" pitchFamily="34" charset="0"/>
              </a:rPr>
              <a:t>Prescription Medication</a:t>
            </a:r>
          </a:p>
        </p:txBody>
      </p:sp>
      <p:grpSp>
        <p:nvGrpSpPr>
          <p:cNvPr id="2" name="Group 1" descr="Option 1 image of prescription bottle with derrick gray's name on it.">
            <a:extLst>
              <a:ext uri="{FF2B5EF4-FFF2-40B4-BE49-F238E27FC236}">
                <a16:creationId xmlns:a16="http://schemas.microsoft.com/office/drawing/2014/main" id="{B655F304-965E-90A8-C610-068D1D6E424B}"/>
              </a:ext>
            </a:extLst>
          </p:cNvPr>
          <p:cNvGrpSpPr/>
          <p:nvPr/>
        </p:nvGrpSpPr>
        <p:grpSpPr>
          <a:xfrm>
            <a:off x="575125" y="1741615"/>
            <a:ext cx="3540812" cy="3543173"/>
            <a:chOff x="767576" y="2019427"/>
            <a:chExt cx="3540812" cy="3543173"/>
          </a:xfrm>
        </p:grpSpPr>
        <p:pic>
          <p:nvPicPr>
            <p:cNvPr id="3" name="Picture 2" descr="A prescription bottle with a label&#10;&#10;AI-generated content may be incorrect.">
              <a:extLst>
                <a:ext uri="{FF2B5EF4-FFF2-40B4-BE49-F238E27FC236}">
                  <a16:creationId xmlns:a16="http://schemas.microsoft.com/office/drawing/2014/main" id="{B98E7536-B97F-A05D-DFB4-94181D50D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576" y="2019427"/>
              <a:ext cx="3540812" cy="3543173"/>
            </a:xfrm>
            <a:prstGeom prst="rect">
              <a:avLst/>
            </a:prstGeom>
          </p:spPr>
        </p:pic>
        <p:sp>
          <p:nvSpPr>
            <p:cNvPr id="4" name="TextBox 3">
              <a:extLst>
                <a:ext uri="{FF2B5EF4-FFF2-40B4-BE49-F238E27FC236}">
                  <a16:creationId xmlns:a16="http://schemas.microsoft.com/office/drawing/2014/main" id="{E3F73555-C317-A259-0E8F-CBD360BDF7D6}"/>
                </a:ext>
              </a:extLst>
            </p:cNvPr>
            <p:cNvSpPr txBox="1"/>
            <p:nvPr/>
          </p:nvSpPr>
          <p:spPr>
            <a:xfrm>
              <a:off x="1828800" y="3328416"/>
              <a:ext cx="1143427" cy="261610"/>
            </a:xfrm>
            <a:prstGeom prst="rect">
              <a:avLst/>
            </a:prstGeom>
            <a:solidFill>
              <a:srgbClr val="FFFFFF"/>
            </a:solidFill>
          </p:spPr>
          <p:txBody>
            <a:bodyPr wrap="square" rtlCol="0">
              <a:spAutoFit/>
            </a:bodyPr>
            <a:lstStyle/>
            <a:p>
              <a:r>
                <a:rPr lang="en-US" sz="1050">
                  <a:solidFill>
                    <a:srgbClr val="333333"/>
                  </a:solidFill>
                  <a:latin typeface="Abadi"/>
                </a:rPr>
                <a:t>DERRICK GRAY</a:t>
              </a:r>
            </a:p>
          </p:txBody>
        </p:sp>
      </p:grpSp>
      <p:sp>
        <p:nvSpPr>
          <p:cNvPr id="26631" name="TextBox 12">
            <a:extLst>
              <a:ext uri="{FF2B5EF4-FFF2-40B4-BE49-F238E27FC236}">
                <a16:creationId xmlns:a16="http://schemas.microsoft.com/office/drawing/2014/main" id="{5FB8422B-0079-4C30-9B52-03951F2D0303}"/>
              </a:ext>
            </a:extLst>
          </p:cNvPr>
          <p:cNvSpPr txBox="1">
            <a:spLocks noChangeArrowheads="1"/>
          </p:cNvSpPr>
          <p:nvPr/>
        </p:nvSpPr>
        <p:spPr bwMode="auto">
          <a:xfrm>
            <a:off x="5152448" y="1015946"/>
            <a:ext cx="2733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u="sng">
                <a:solidFill>
                  <a:srgbClr val="555455"/>
                </a:solidFill>
                <a:latin typeface="Arial" panose="020B0604020202020204" pitchFamily="34" charset="0"/>
                <a:cs typeface="Arial" panose="020B0604020202020204" pitchFamily="34" charset="0"/>
              </a:rPr>
              <a:t>Over-the-Counter</a:t>
            </a:r>
          </a:p>
          <a:p>
            <a:pPr algn="ctr">
              <a:spcBef>
                <a:spcPct val="0"/>
              </a:spcBef>
              <a:buFontTx/>
              <a:buNone/>
            </a:pPr>
            <a:r>
              <a:rPr lang="en-US" altLang="en-US" sz="2400" u="sng">
                <a:solidFill>
                  <a:srgbClr val="555455"/>
                </a:solidFill>
                <a:latin typeface="Arial" panose="020B0604020202020204" pitchFamily="34" charset="0"/>
                <a:cs typeface="Arial" panose="020B0604020202020204" pitchFamily="34" charset="0"/>
              </a:rPr>
              <a:t>Medication</a:t>
            </a:r>
          </a:p>
        </p:txBody>
      </p:sp>
      <p:pic>
        <p:nvPicPr>
          <p:cNvPr id="6" name="Picture 5" descr="Image of over the counter medicine and shows an arrow pointing to the directions and how the directions are different depending on age.">
            <a:extLst>
              <a:ext uri="{FF2B5EF4-FFF2-40B4-BE49-F238E27FC236}">
                <a16:creationId xmlns:a16="http://schemas.microsoft.com/office/drawing/2014/main" id="{DC260AFF-68E3-C676-E4B8-B26E1D8A68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065" y="2197554"/>
            <a:ext cx="2926086" cy="2810262"/>
          </a:xfrm>
          <a:prstGeom prst="rect">
            <a:avLst/>
          </a:prstGeom>
        </p:spPr>
      </p:pic>
      <p:sp>
        <p:nvSpPr>
          <p:cNvPr id="8" name="Arrow: Right 7">
            <a:extLst>
              <a:ext uri="{FF2B5EF4-FFF2-40B4-BE49-F238E27FC236}">
                <a16:creationId xmlns:a16="http://schemas.microsoft.com/office/drawing/2014/main" id="{BBA884D3-E1FD-596F-0B38-E02471F637D8}"/>
              </a:ext>
              <a:ext uri="{C183D7F6-B498-43B3-948B-1728B52AA6E4}">
                <adec:decorative xmlns:adec="http://schemas.microsoft.com/office/drawing/2017/decorative" val="1"/>
              </a:ext>
            </a:extLst>
          </p:cNvPr>
          <p:cNvSpPr/>
          <p:nvPr/>
        </p:nvSpPr>
        <p:spPr bwMode="auto">
          <a:xfrm rot="10800000">
            <a:off x="7886123" y="3904488"/>
            <a:ext cx="682752" cy="512064"/>
          </a:xfrm>
          <a:prstGeom prst="rightArrow">
            <a:avLst/>
          </a:prstGeom>
          <a:solidFill>
            <a:srgbClr val="6BC6B8"/>
          </a:solidFill>
          <a:ln w="9525" cap="flat" cmpd="sng" algn="ctr">
            <a:solidFill>
              <a:srgbClr val="54545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9933"/>
              </a:solidFill>
              <a:effectLst/>
              <a:latin typeface="Times New Roman" pitchFamily="18" charset="0"/>
            </a:endParaRPr>
          </a:p>
        </p:txBody>
      </p:sp>
      <p:sp>
        <p:nvSpPr>
          <p:cNvPr id="5" name="Arrow: Right 4">
            <a:extLst>
              <a:ext uri="{FF2B5EF4-FFF2-40B4-BE49-F238E27FC236}">
                <a16:creationId xmlns:a16="http://schemas.microsoft.com/office/drawing/2014/main" id="{C9DC3010-A2BB-FE60-EA8A-6AD2490BBB66}"/>
              </a:ext>
              <a:ext uri="{C183D7F6-B498-43B3-948B-1728B52AA6E4}">
                <adec:decorative xmlns:adec="http://schemas.microsoft.com/office/drawing/2017/decorative" val="1"/>
              </a:ext>
            </a:extLst>
          </p:cNvPr>
          <p:cNvSpPr/>
          <p:nvPr/>
        </p:nvSpPr>
        <p:spPr bwMode="auto">
          <a:xfrm>
            <a:off x="953597" y="2916936"/>
            <a:ext cx="682752" cy="512064"/>
          </a:xfrm>
          <a:prstGeom prst="rightArrow">
            <a:avLst/>
          </a:prstGeom>
          <a:solidFill>
            <a:srgbClr val="6BC6B8"/>
          </a:solidFill>
          <a:ln w="9525" cap="flat" cmpd="sng" algn="ctr">
            <a:solidFill>
              <a:srgbClr val="54545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9933"/>
              </a:solidFill>
              <a:effectLst/>
              <a:latin typeface="Times New Roman" pitchFamily="18" charset="0"/>
            </a:endParaRPr>
          </a:p>
        </p:txBody>
      </p:sp>
      <p:sp>
        <p:nvSpPr>
          <p:cNvPr id="7" name="Oval 6">
            <a:extLst>
              <a:ext uri="{FF2B5EF4-FFF2-40B4-BE49-F238E27FC236}">
                <a16:creationId xmlns:a16="http://schemas.microsoft.com/office/drawing/2014/main" id="{3D7D2BB8-AF9D-6570-828C-6284F9A53A2A}"/>
              </a:ext>
              <a:ext uri="{C183D7F6-B498-43B3-948B-1728B52AA6E4}">
                <adec:decorative xmlns:adec="http://schemas.microsoft.com/office/drawing/2017/decorative" val="1"/>
              </a:ext>
            </a:extLst>
          </p:cNvPr>
          <p:cNvSpPr/>
          <p:nvPr/>
        </p:nvSpPr>
        <p:spPr>
          <a:xfrm>
            <a:off x="610553" y="1827119"/>
            <a:ext cx="570454" cy="581406"/>
          </a:xfrm>
          <a:prstGeom prst="ellipse">
            <a:avLst/>
          </a:prstGeom>
          <a:solidFill>
            <a:srgbClr val="A3D183"/>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1</a:t>
            </a:r>
          </a:p>
        </p:txBody>
      </p:sp>
      <p:sp>
        <p:nvSpPr>
          <p:cNvPr id="26627" name="Action Button: Custom 1">
            <a:hlinkClick r:id="" action="ppaction://hlinkshowjump?jump=nextslide" highlightClick="1"/>
            <a:extLst>
              <a:ext uri="{FF2B5EF4-FFF2-40B4-BE49-F238E27FC236}">
                <a16:creationId xmlns:a16="http://schemas.microsoft.com/office/drawing/2014/main" id="{CA408C61-C432-2211-2EBD-FB60A887BC99}"/>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6"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45364CCE-5C1D-82E0-AC19-8EEEA7B5E4E1}"/>
              </a:ext>
            </a:extLst>
          </p:cNvPr>
          <p:cNvSpPr txBox="1">
            <a:spLocks noGrp="1" noChangeArrowheads="1"/>
          </p:cNvSpPr>
          <p:nvPr>
            <p:ph type="title" idx="4294967295"/>
          </p:nvPr>
        </p:nvSpPr>
        <p:spPr bwMode="auto">
          <a:xfrm>
            <a:off x="1748028" y="852857"/>
            <a:ext cx="5647944"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Which container is </a:t>
            </a:r>
            <a:r>
              <a:rPr kumimoji="0" lang="en-US" altLang="en-US" sz="3600" b="1"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SAFELY </a:t>
            </a: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storing medicine?</a:t>
            </a:r>
          </a:p>
        </p:txBody>
      </p:sp>
      <p:sp>
        <p:nvSpPr>
          <p:cNvPr id="5" name="Arrow: Right 4">
            <a:extLst>
              <a:ext uri="{FF2B5EF4-FFF2-40B4-BE49-F238E27FC236}">
                <a16:creationId xmlns:a16="http://schemas.microsoft.com/office/drawing/2014/main" id="{24C0626A-CD87-F562-A626-78E1FA13E70C}"/>
              </a:ext>
              <a:ext uri="{C183D7F6-B498-43B3-948B-1728B52AA6E4}">
                <adec:decorative xmlns:adec="http://schemas.microsoft.com/office/drawing/2017/decorative" val="1"/>
              </a:ext>
            </a:extLst>
          </p:cNvPr>
          <p:cNvSpPr/>
          <p:nvPr/>
        </p:nvSpPr>
        <p:spPr bwMode="auto">
          <a:xfrm rot="10800000">
            <a:off x="7595471" y="3282696"/>
            <a:ext cx="682752" cy="512064"/>
          </a:xfrm>
          <a:prstGeom prst="rightArrow">
            <a:avLst/>
          </a:prstGeom>
          <a:solidFill>
            <a:srgbClr val="6BC6B8"/>
          </a:solidFill>
          <a:ln w="9525" cap="flat" cmpd="sng" algn="ctr">
            <a:solidFill>
              <a:srgbClr val="54545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9933"/>
              </a:solidFill>
              <a:effectLst/>
              <a:latin typeface="Times New Roman" pitchFamily="18" charset="0"/>
            </a:endParaRPr>
          </a:p>
        </p:txBody>
      </p:sp>
      <p:pic>
        <p:nvPicPr>
          <p:cNvPr id="7" name="Picture 6" descr="A plastic container with different medicine pills in it sitting on a counter.">
            <a:extLst>
              <a:ext uri="{FF2B5EF4-FFF2-40B4-BE49-F238E27FC236}">
                <a16:creationId xmlns:a16="http://schemas.microsoft.com/office/drawing/2014/main" id="{2FBDEB4B-7E72-E2D7-360D-EC16F01E98BA}"/>
              </a:ext>
            </a:extLst>
          </p:cNvPr>
          <p:cNvPicPr>
            <a:picLocks noChangeAspect="1"/>
          </p:cNvPicPr>
          <p:nvPr/>
        </p:nvPicPr>
        <p:blipFill>
          <a:blip r:embed="rId4">
            <a:extLst>
              <a:ext uri="{28A0092B-C50C-407E-A947-70E740481C1C}">
                <a14:useLocalDpi xmlns:a14="http://schemas.microsoft.com/office/drawing/2010/main" val="0"/>
              </a:ext>
            </a:extLst>
          </a:blip>
          <a:srcRect l="9067" r="17511"/>
          <a:stretch/>
        </p:blipFill>
        <p:spPr>
          <a:xfrm rot="5400000">
            <a:off x="1239084" y="2497048"/>
            <a:ext cx="2971801" cy="3035662"/>
          </a:xfrm>
          <a:prstGeom prst="rect">
            <a:avLst/>
          </a:prstGeom>
        </p:spPr>
      </p:pic>
      <p:pic>
        <p:nvPicPr>
          <p:cNvPr id="3" name="Picture 2" descr="A kitchen cabinent that has medicine stored in the bottle on the top shelf.">
            <a:extLst>
              <a:ext uri="{FF2B5EF4-FFF2-40B4-BE49-F238E27FC236}">
                <a16:creationId xmlns:a16="http://schemas.microsoft.com/office/drawing/2014/main" id="{EE7FAB8B-BA57-2C5B-5AA0-68D1BD7114F2}"/>
              </a:ext>
            </a:extLst>
          </p:cNvPr>
          <p:cNvPicPr>
            <a:picLocks noChangeAspect="1"/>
          </p:cNvPicPr>
          <p:nvPr/>
        </p:nvPicPr>
        <p:blipFill>
          <a:blip r:embed="rId5">
            <a:extLst>
              <a:ext uri="{28A0092B-C50C-407E-A947-70E740481C1C}">
                <a14:useLocalDpi xmlns:a14="http://schemas.microsoft.com/office/drawing/2010/main" val="0"/>
              </a:ext>
            </a:extLst>
          </a:blip>
          <a:srcRect t="5674" r="61861" b="42385"/>
          <a:stretch/>
        </p:blipFill>
        <p:spPr>
          <a:xfrm rot="5400000">
            <a:off x="5091063" y="2497180"/>
            <a:ext cx="2971803" cy="3035396"/>
          </a:xfrm>
          <a:prstGeom prst="rect">
            <a:avLst/>
          </a:prstGeom>
        </p:spPr>
      </p:pic>
      <p:sp>
        <p:nvSpPr>
          <p:cNvPr id="6" name="Oval 5">
            <a:extLst>
              <a:ext uri="{FF2B5EF4-FFF2-40B4-BE49-F238E27FC236}">
                <a16:creationId xmlns:a16="http://schemas.microsoft.com/office/drawing/2014/main" id="{303C8CF5-B261-4A45-DB81-CC9691C14F1C}"/>
              </a:ext>
              <a:ext uri="{C183D7F6-B498-43B3-948B-1728B52AA6E4}">
                <adec:decorative xmlns:adec="http://schemas.microsoft.com/office/drawing/2017/decorative" val="1"/>
              </a:ext>
            </a:extLst>
          </p:cNvPr>
          <p:cNvSpPr/>
          <p:nvPr/>
        </p:nvSpPr>
        <p:spPr>
          <a:xfrm>
            <a:off x="848297" y="2375602"/>
            <a:ext cx="570454" cy="581406"/>
          </a:xfrm>
          <a:prstGeom prst="ellipse">
            <a:avLst/>
          </a:prstGeom>
          <a:solidFill>
            <a:srgbClr val="A3D183"/>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069C865C-C0DB-EE4C-DBD2-7A8635356CE4}"/>
              </a:ext>
              <a:ext uri="{C183D7F6-B498-43B3-948B-1728B52AA6E4}">
                <adec:decorative xmlns:adec="http://schemas.microsoft.com/office/drawing/2017/decorative" val="1"/>
              </a:ext>
            </a:extLst>
          </p:cNvPr>
          <p:cNvSpPr/>
          <p:nvPr/>
        </p:nvSpPr>
        <p:spPr>
          <a:xfrm>
            <a:off x="4774039" y="2375602"/>
            <a:ext cx="570454" cy="581406"/>
          </a:xfrm>
          <a:prstGeom prst="ellipse">
            <a:avLst/>
          </a:prstGeom>
          <a:solidFill>
            <a:srgbClr val="FAAF5C"/>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2</a:t>
            </a:r>
          </a:p>
        </p:txBody>
      </p:sp>
      <p:sp>
        <p:nvSpPr>
          <p:cNvPr id="28677" name="Action Button: Custom 1">
            <a:hlinkClick r:id="" action="ppaction://hlinkshowjump?jump=nextslide" highlightClick="1"/>
            <a:extLst>
              <a:ext uri="{FF2B5EF4-FFF2-40B4-BE49-F238E27FC236}">
                <a16:creationId xmlns:a16="http://schemas.microsoft.com/office/drawing/2014/main" id="{E8D18754-C3E2-12BE-4CE0-8542A594FF5E}"/>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6"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1754E0-C1C8-578F-A459-028157F6F29B}"/>
              </a:ext>
            </a:extLst>
          </p:cNvPr>
          <p:cNvSpPr>
            <a:spLocks noGrp="1"/>
          </p:cNvSpPr>
          <p:nvPr>
            <p:ph type="title" idx="4294967295"/>
          </p:nvPr>
        </p:nvSpPr>
        <p:spPr>
          <a:xfrm>
            <a:off x="685800" y="-1143000"/>
            <a:ext cx="7772400" cy="1143000"/>
          </a:xfrm>
        </p:spPr>
        <p:txBody>
          <a:bodyPr vert="horz" wrap="square" lIns="91440" tIns="45720" rIns="91440" bIns="45720" numCol="1" anchor="b" anchorCtr="0" compatLnSpc="1">
            <a:prstTxWarp prst="textNoShape">
              <a:avLst/>
            </a:prstTxWarp>
          </a:bodyPr>
          <a:lstStyle/>
          <a:p>
            <a:r>
              <a:rPr lang="en-US" dirty="0"/>
              <a:t>Answer slide 3</a:t>
            </a:r>
          </a:p>
        </p:txBody>
      </p:sp>
      <p:pic>
        <p:nvPicPr>
          <p:cNvPr id="6" name="Picture 5" descr="A plastic container with pills in it">
            <a:extLst>
              <a:ext uri="{FF2B5EF4-FFF2-40B4-BE49-F238E27FC236}">
                <a16:creationId xmlns:a16="http://schemas.microsoft.com/office/drawing/2014/main" id="{866B0E18-62FD-B749-ECCB-5593EE4A0FC3}"/>
              </a:ext>
            </a:extLst>
          </p:cNvPr>
          <p:cNvPicPr>
            <a:picLocks noChangeAspect="1"/>
          </p:cNvPicPr>
          <p:nvPr/>
        </p:nvPicPr>
        <p:blipFill>
          <a:blip r:embed="rId4">
            <a:extLst>
              <a:ext uri="{28A0092B-C50C-407E-A947-70E740481C1C}">
                <a14:useLocalDpi xmlns:a14="http://schemas.microsoft.com/office/drawing/2010/main" val="0"/>
              </a:ext>
            </a:extLst>
          </a:blip>
          <a:srcRect l="9067" r="17511"/>
          <a:stretch/>
        </p:blipFill>
        <p:spPr>
          <a:xfrm rot="5400000">
            <a:off x="1300044" y="1520466"/>
            <a:ext cx="2971801" cy="3035662"/>
          </a:xfrm>
          <a:prstGeom prst="rect">
            <a:avLst/>
          </a:prstGeom>
        </p:spPr>
      </p:pic>
      <p:sp>
        <p:nvSpPr>
          <p:cNvPr id="9" name="Rectangle: Rounded Corners 8">
            <a:extLst>
              <a:ext uri="{FF2B5EF4-FFF2-40B4-BE49-F238E27FC236}">
                <a16:creationId xmlns:a16="http://schemas.microsoft.com/office/drawing/2014/main" id="{22559CF4-E746-85D6-8ED3-E15354C28D44}"/>
              </a:ext>
            </a:extLst>
          </p:cNvPr>
          <p:cNvSpPr/>
          <p:nvPr/>
        </p:nvSpPr>
        <p:spPr bwMode="auto">
          <a:xfrm>
            <a:off x="1846881" y="1198828"/>
            <a:ext cx="1889760" cy="707136"/>
          </a:xfrm>
          <a:prstGeom prst="roundRect">
            <a:avLst/>
          </a:prstGeom>
          <a:solidFill>
            <a:srgbClr val="36647E"/>
          </a:solidFill>
          <a:ln w="38100" cap="flat" cmpd="sng" algn="ctr">
            <a:solidFill>
              <a:srgbClr val="F89C3E"/>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panose="020B0604020202020204" pitchFamily="34" charset="0"/>
                <a:cs typeface="Arial" panose="020B0604020202020204" pitchFamily="34" charset="0"/>
              </a:rPr>
              <a:t>Unsafe</a:t>
            </a:r>
          </a:p>
        </p:txBody>
      </p:sp>
      <p:pic>
        <p:nvPicPr>
          <p:cNvPr id="8" name="Picture 7" descr="The kitchen cabinent with medicine stored on the top shelf in the container">
            <a:extLst>
              <a:ext uri="{FF2B5EF4-FFF2-40B4-BE49-F238E27FC236}">
                <a16:creationId xmlns:a16="http://schemas.microsoft.com/office/drawing/2014/main" id="{8E422EA4-0EA8-0C6A-C433-9772EE260410}"/>
              </a:ext>
            </a:extLst>
          </p:cNvPr>
          <p:cNvPicPr>
            <a:picLocks noChangeAspect="1"/>
          </p:cNvPicPr>
          <p:nvPr/>
        </p:nvPicPr>
        <p:blipFill>
          <a:blip r:embed="rId5">
            <a:extLst>
              <a:ext uri="{28A0092B-C50C-407E-A947-70E740481C1C}">
                <a14:useLocalDpi xmlns:a14="http://schemas.microsoft.com/office/drawing/2010/main" val="0"/>
              </a:ext>
            </a:extLst>
          </a:blip>
          <a:srcRect t="5674" r="61861" b="42385"/>
          <a:stretch/>
        </p:blipFill>
        <p:spPr>
          <a:xfrm rot="5400000">
            <a:off x="5091063" y="1521821"/>
            <a:ext cx="2971803" cy="3035396"/>
          </a:xfrm>
          <a:prstGeom prst="rect">
            <a:avLst/>
          </a:prstGeom>
        </p:spPr>
      </p:pic>
      <p:sp>
        <p:nvSpPr>
          <p:cNvPr id="5" name="Rectangle: Rounded Corners 4">
            <a:extLst>
              <a:ext uri="{FF2B5EF4-FFF2-40B4-BE49-F238E27FC236}">
                <a16:creationId xmlns:a16="http://schemas.microsoft.com/office/drawing/2014/main" id="{19D3E9EC-11B9-2767-2DB9-CC3B1069B4EC}"/>
              </a:ext>
            </a:extLst>
          </p:cNvPr>
          <p:cNvSpPr/>
          <p:nvPr/>
        </p:nvSpPr>
        <p:spPr bwMode="auto">
          <a:xfrm>
            <a:off x="5650992" y="4170630"/>
            <a:ext cx="1889760" cy="707136"/>
          </a:xfrm>
          <a:prstGeom prst="roundRect">
            <a:avLst/>
          </a:prstGeom>
          <a:solidFill>
            <a:srgbClr val="36647E"/>
          </a:solidFill>
          <a:ln w="38100" cap="flat" cmpd="sng" algn="ctr">
            <a:solidFill>
              <a:srgbClr val="F89C3E"/>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panose="020B0604020202020204" pitchFamily="34" charset="0"/>
                <a:cs typeface="Arial" panose="020B0604020202020204" pitchFamily="34" charset="0"/>
              </a:rPr>
              <a:t>Safe</a:t>
            </a:r>
          </a:p>
        </p:txBody>
      </p:sp>
      <p:sp>
        <p:nvSpPr>
          <p:cNvPr id="30724" name="Action Button: Custom 1">
            <a:hlinkClick r:id="" action="ppaction://hlinkshowjump?jump=nextslide" highlightClick="1"/>
            <a:extLst>
              <a:ext uri="{FF2B5EF4-FFF2-40B4-BE49-F238E27FC236}">
                <a16:creationId xmlns:a16="http://schemas.microsoft.com/office/drawing/2014/main" id="{33BCFC6F-F06D-3E04-F055-ADD5337E779F}"/>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6"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24784027-301A-1BC3-35EC-511B54568874}"/>
              </a:ext>
              <a:ext uri="{C183D7F6-B498-43B3-948B-1728B52AA6E4}">
                <adec:decorative xmlns:adec="http://schemas.microsoft.com/office/drawing/2017/decorative" val="1"/>
              </a:ext>
            </a:extLst>
          </p:cNvPr>
          <p:cNvSpPr/>
          <p:nvPr/>
        </p:nvSpPr>
        <p:spPr>
          <a:xfrm>
            <a:off x="848297" y="1424626"/>
            <a:ext cx="570454" cy="581406"/>
          </a:xfrm>
          <a:prstGeom prst="ellipse">
            <a:avLst/>
          </a:prstGeom>
          <a:solidFill>
            <a:srgbClr val="A3D183"/>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1</a:t>
            </a:r>
          </a:p>
        </p:txBody>
      </p:sp>
      <p:sp>
        <p:nvSpPr>
          <p:cNvPr id="3" name="Oval 2">
            <a:extLst>
              <a:ext uri="{FF2B5EF4-FFF2-40B4-BE49-F238E27FC236}">
                <a16:creationId xmlns:a16="http://schemas.microsoft.com/office/drawing/2014/main" id="{AE0E5061-43BD-0267-0012-3B36CBED9B32}"/>
              </a:ext>
              <a:ext uri="{C183D7F6-B498-43B3-948B-1728B52AA6E4}">
                <adec:decorative xmlns:adec="http://schemas.microsoft.com/office/drawing/2017/decorative" val="1"/>
              </a:ext>
            </a:extLst>
          </p:cNvPr>
          <p:cNvSpPr/>
          <p:nvPr/>
        </p:nvSpPr>
        <p:spPr>
          <a:xfrm>
            <a:off x="4774039" y="1424626"/>
            <a:ext cx="570454" cy="581406"/>
          </a:xfrm>
          <a:prstGeom prst="ellipse">
            <a:avLst/>
          </a:prstGeom>
          <a:solidFill>
            <a:srgbClr val="FAAF5C"/>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2</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a:extLst>
              <a:ext uri="{FF2B5EF4-FFF2-40B4-BE49-F238E27FC236}">
                <a16:creationId xmlns:a16="http://schemas.microsoft.com/office/drawing/2014/main" id="{7C41915B-A9C5-328C-E59C-2C2799C0A39A}"/>
              </a:ext>
            </a:extLst>
          </p:cNvPr>
          <p:cNvSpPr txBox="1">
            <a:spLocks noGrp="1" noChangeArrowheads="1"/>
          </p:cNvSpPr>
          <p:nvPr>
            <p:ph type="title" idx="4294967295"/>
          </p:nvPr>
        </p:nvSpPr>
        <p:spPr bwMode="auto">
          <a:xfrm>
            <a:off x="1428750" y="731520"/>
            <a:ext cx="6362699"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Select the items that are </a:t>
            </a:r>
            <a:r>
              <a:rPr kumimoji="0" lang="en-US" altLang="en-US" sz="3600" b="1"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SAFE</a:t>
            </a: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 to share…</a:t>
            </a:r>
          </a:p>
        </p:txBody>
      </p:sp>
      <p:grpSp>
        <p:nvGrpSpPr>
          <p:cNvPr id="32773" name="Group 8" descr="image of medicine, a soccer ball, a toothbrush, books, a crayon, and underwear.">
            <a:extLst>
              <a:ext uri="{FF2B5EF4-FFF2-40B4-BE49-F238E27FC236}">
                <a16:creationId xmlns:a16="http://schemas.microsoft.com/office/drawing/2014/main" id="{36C02549-7613-6DC3-0F73-14F113BEA5F6}"/>
              </a:ext>
            </a:extLst>
          </p:cNvPr>
          <p:cNvGrpSpPr>
            <a:grpSpLocks/>
          </p:cNvGrpSpPr>
          <p:nvPr/>
        </p:nvGrpSpPr>
        <p:grpSpPr bwMode="auto">
          <a:xfrm>
            <a:off x="1828800" y="2221637"/>
            <a:ext cx="5486400" cy="3051175"/>
            <a:chOff x="1066800" y="2514982"/>
            <a:chExt cx="5486401" cy="3051386"/>
          </a:xfrm>
        </p:grpSpPr>
        <p:pic>
          <p:nvPicPr>
            <p:cNvPr id="32774" name="Picture 4">
              <a:extLst>
                <a:ext uri="{FF2B5EF4-FFF2-40B4-BE49-F238E27FC236}">
                  <a16:creationId xmlns:a16="http://schemas.microsoft.com/office/drawing/2014/main" id="{08480496-4B67-6C15-21D9-670BB4A020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5194" y="4117648"/>
              <a:ext cx="1600200" cy="144872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5">
              <a:extLst>
                <a:ext uri="{FF2B5EF4-FFF2-40B4-BE49-F238E27FC236}">
                  <a16:creationId xmlns:a16="http://schemas.microsoft.com/office/drawing/2014/main" id="{CB807AB3-6FD1-FB76-7727-142D20C43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083424"/>
              <a:ext cx="1624187" cy="146773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32776" name="Picture 6">
              <a:extLst>
                <a:ext uri="{FF2B5EF4-FFF2-40B4-BE49-F238E27FC236}">
                  <a16:creationId xmlns:a16="http://schemas.microsoft.com/office/drawing/2014/main" id="{38812174-388D-BCE1-3103-F5AFE1E7A6F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21262" y="2514982"/>
              <a:ext cx="1631938" cy="146773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32777" name="Picture 7">
              <a:extLst>
                <a:ext uri="{FF2B5EF4-FFF2-40B4-BE49-F238E27FC236}">
                  <a16:creationId xmlns:a16="http://schemas.microsoft.com/office/drawing/2014/main" id="{53D962C6-B179-1F8A-14D3-9ECA690975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21263" y="4117648"/>
              <a:ext cx="1631938" cy="1448265"/>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32778" name="Picture 11">
              <a:extLst>
                <a:ext uri="{FF2B5EF4-FFF2-40B4-BE49-F238E27FC236}">
                  <a16:creationId xmlns:a16="http://schemas.microsoft.com/office/drawing/2014/main" id="{CA77D8DD-BB0D-ABE4-FD9D-424210D70B4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0489" y="2538225"/>
              <a:ext cx="1584905" cy="144780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32779" name="Picture 12">
              <a:extLst>
                <a:ext uri="{FF2B5EF4-FFF2-40B4-BE49-F238E27FC236}">
                  <a16:creationId xmlns:a16="http://schemas.microsoft.com/office/drawing/2014/main" id="{710E5E2C-1C13-0D69-8961-898C752CA20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2095" y="2538225"/>
              <a:ext cx="1611727" cy="144780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grpSp>
      <p:sp>
        <p:nvSpPr>
          <p:cNvPr id="32772" name="Action Button: Custom 1">
            <a:hlinkClick r:id="" action="ppaction://hlinkshowjump?jump=nextslide" highlightClick="1"/>
            <a:extLst>
              <a:ext uri="{FF2B5EF4-FFF2-40B4-BE49-F238E27FC236}">
                <a16:creationId xmlns:a16="http://schemas.microsoft.com/office/drawing/2014/main" id="{A8719FD0-F24D-3C58-F579-C3CA9A13F061}"/>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10"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C066-CA90-1B7D-FEB0-CFD5E431FB61}"/>
              </a:ext>
            </a:extLst>
          </p:cNvPr>
          <p:cNvSpPr>
            <a:spLocks noGrp="1"/>
          </p:cNvSpPr>
          <p:nvPr>
            <p:ph type="title" idx="4294967295"/>
          </p:nvPr>
        </p:nvSpPr>
        <p:spPr>
          <a:xfrm>
            <a:off x="685800" y="-1143000"/>
            <a:ext cx="7772400" cy="1143000"/>
          </a:xfrm>
        </p:spPr>
        <p:txBody>
          <a:bodyPr vert="horz" wrap="square" lIns="91440" tIns="45720" rIns="91440" bIns="45720" numCol="1" anchor="b" anchorCtr="0" compatLnSpc="1">
            <a:prstTxWarp prst="textNoShape">
              <a:avLst/>
            </a:prstTxWarp>
          </a:bodyPr>
          <a:lstStyle/>
          <a:p>
            <a:r>
              <a:rPr lang="en-US" dirty="0"/>
              <a:t>Answer slide 4</a:t>
            </a:r>
          </a:p>
        </p:txBody>
      </p:sp>
      <p:pic>
        <p:nvPicPr>
          <p:cNvPr id="34825" name="Picture 5" descr="crayon">
            <a:extLst>
              <a:ext uri="{FF2B5EF4-FFF2-40B4-BE49-F238E27FC236}">
                <a16:creationId xmlns:a16="http://schemas.microsoft.com/office/drawing/2014/main" id="{5C5EB63D-47A9-860E-7534-4FE13C478C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8257" y="2456417"/>
            <a:ext cx="1600200" cy="1449001"/>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34826" name="Picture 7" descr="books">
            <a:extLst>
              <a:ext uri="{FF2B5EF4-FFF2-40B4-BE49-F238E27FC236}">
                <a16:creationId xmlns:a16="http://schemas.microsoft.com/office/drawing/2014/main" id="{3AB88A52-ABA4-6675-412E-15DEEC1FD5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9864" y="2422186"/>
            <a:ext cx="1624187" cy="1468015"/>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34829" name="Picture 10" descr="soccer ball">
            <a:extLst>
              <a:ext uri="{FF2B5EF4-FFF2-40B4-BE49-F238E27FC236}">
                <a16:creationId xmlns:a16="http://schemas.microsoft.com/office/drawing/2014/main" id="{C74B177A-680E-96ED-6D34-8084320F6B4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91839" y="2457337"/>
            <a:ext cx="1584905" cy="1448081"/>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sp>
        <p:nvSpPr>
          <p:cNvPr id="34819" name="Action Button: Custom 1">
            <a:hlinkClick r:id="" action="ppaction://hlinkshowjump?jump=nextslide" highlightClick="1"/>
            <a:extLst>
              <a:ext uri="{FF2B5EF4-FFF2-40B4-BE49-F238E27FC236}">
                <a16:creationId xmlns:a16="http://schemas.microsoft.com/office/drawing/2014/main" id="{C213E754-01F9-1119-9D7F-DA69F691DF26}"/>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7"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a:extLst>
              <a:ext uri="{FF2B5EF4-FFF2-40B4-BE49-F238E27FC236}">
                <a16:creationId xmlns:a16="http://schemas.microsoft.com/office/drawing/2014/main" id="{9366D4F6-F36A-EF0A-82F0-A6E125A647EA}"/>
              </a:ext>
            </a:extLst>
          </p:cNvPr>
          <p:cNvSpPr txBox="1">
            <a:spLocks noGrp="1" noChangeArrowheads="1"/>
          </p:cNvSpPr>
          <p:nvPr>
            <p:ph type="title" idx="4294967295"/>
          </p:nvPr>
        </p:nvSpPr>
        <p:spPr bwMode="auto">
          <a:xfrm>
            <a:off x="928116" y="1606296"/>
            <a:ext cx="4728972" cy="286232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Is this a </a:t>
            </a:r>
            <a:r>
              <a:rPr kumimoji="0" lang="en-US" altLang="en-US" sz="3600" b="1"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SAFE</a:t>
            </a: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 or </a:t>
            </a:r>
            <a:r>
              <a:rPr kumimoji="0" lang="en-US" altLang="en-US" sz="3600" b="1"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UNSAFE</a:t>
            </a: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 person to help you make choices about medicine? </a:t>
            </a:r>
          </a:p>
        </p:txBody>
      </p:sp>
      <p:pic>
        <p:nvPicPr>
          <p:cNvPr id="2" name="Picture 1" descr="A person in a white coat holding a tablet">
            <a:extLst>
              <a:ext uri="{FF2B5EF4-FFF2-40B4-BE49-F238E27FC236}">
                <a16:creationId xmlns:a16="http://schemas.microsoft.com/office/drawing/2014/main" id="{F179576F-3C67-7EB6-5470-3D5D08194F1D}"/>
              </a:ext>
            </a:extLst>
          </p:cNvPr>
          <p:cNvPicPr>
            <a:picLocks noChangeAspect="1"/>
          </p:cNvPicPr>
          <p:nvPr/>
        </p:nvPicPr>
        <p:blipFill>
          <a:blip r:embed="rId4"/>
          <a:srcRect l="14305" r="29167" b="3565"/>
          <a:stretch/>
        </p:blipFill>
        <p:spPr>
          <a:xfrm>
            <a:off x="5295107" y="1606296"/>
            <a:ext cx="2981324" cy="3304032"/>
          </a:xfrm>
          <a:prstGeom prst="rect">
            <a:avLst/>
          </a:prstGeom>
        </p:spPr>
      </p:pic>
      <p:sp>
        <p:nvSpPr>
          <p:cNvPr id="36868" name="Action Button: Custom 1">
            <a:hlinkClick r:id="" action="ppaction://hlinkshowjump?jump=nextslide" highlightClick="1"/>
            <a:extLst>
              <a:ext uri="{FF2B5EF4-FFF2-40B4-BE49-F238E27FC236}">
                <a16:creationId xmlns:a16="http://schemas.microsoft.com/office/drawing/2014/main" id="{8EF9BD07-952C-0155-56F0-96EA422EFF55}"/>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5"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a:extLst>
              <a:ext uri="{FF2B5EF4-FFF2-40B4-BE49-F238E27FC236}">
                <a16:creationId xmlns:a16="http://schemas.microsoft.com/office/drawing/2014/main" id="{4B1FB5B8-6E75-5AB2-874D-98055B60398E}"/>
              </a:ext>
            </a:extLst>
          </p:cNvPr>
          <p:cNvSpPr txBox="1">
            <a:spLocks noGrp="1" noChangeArrowheads="1"/>
          </p:cNvSpPr>
          <p:nvPr>
            <p:ph type="title" idx="4294967295"/>
          </p:nvPr>
        </p:nvSpPr>
        <p:spPr bwMode="auto">
          <a:xfrm>
            <a:off x="3581400" y="2509052"/>
            <a:ext cx="4495800" cy="83099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SAFE!</a:t>
            </a:r>
            <a:r>
              <a:rPr kumimoji="0" lang="en-US" altLang="en-US" sz="4800" b="0"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38917" name="Action Button: Custom 1">
            <a:hlinkClick r:id="" action="ppaction://hlinkshowjump?jump=nextslide" highlightClick="1"/>
            <a:extLst>
              <a:ext uri="{FF2B5EF4-FFF2-40B4-BE49-F238E27FC236}">
                <a16:creationId xmlns:a16="http://schemas.microsoft.com/office/drawing/2014/main" id="{A1FBECBF-D6F4-3BA8-0759-C6FE0B027871}"/>
              </a:ext>
            </a:extLst>
          </p:cNvPr>
          <p:cNvSpPr>
            <a:spLocks noChangeArrowheads="1"/>
          </p:cNvSpPr>
          <p:nvPr/>
        </p:nvSpPr>
        <p:spPr bwMode="auto">
          <a:xfrm>
            <a:off x="3581400" y="56943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4"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pic>
        <p:nvPicPr>
          <p:cNvPr id="2" name="Picture 1" descr="thumbs up icon">
            <a:extLst>
              <a:ext uri="{FF2B5EF4-FFF2-40B4-BE49-F238E27FC236}">
                <a16:creationId xmlns:a16="http://schemas.microsoft.com/office/drawing/2014/main" id="{4A8CADD4-0F72-2025-B33B-9E4E10327766}"/>
              </a:ext>
            </a:extLst>
          </p:cNvPr>
          <p:cNvPicPr>
            <a:picLocks noChangeAspect="1"/>
          </p:cNvPicPr>
          <p:nvPr/>
        </p:nvPicPr>
        <p:blipFill>
          <a:blip r:embed="rId5">
            <a:extLst>
              <a:ext uri="{28A0092B-C50C-407E-A947-70E740481C1C}">
                <a14:useLocalDpi xmlns:a14="http://schemas.microsoft.com/office/drawing/2010/main" val="0"/>
              </a:ext>
            </a:extLst>
          </a:blip>
          <a:srcRect l="23615" r="23673" b="28385"/>
          <a:stretch>
            <a:fillRect/>
          </a:stretch>
        </p:blipFill>
        <p:spPr>
          <a:xfrm>
            <a:off x="729379" y="1786489"/>
            <a:ext cx="3749847" cy="2730717"/>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61E759B7-317B-E2A4-BB4D-3A2B24999296}"/>
              </a:ext>
            </a:extLst>
          </p:cNvPr>
          <p:cNvSpPr txBox="1">
            <a:spLocks noGrp="1" noChangeArrowheads="1"/>
          </p:cNvSpPr>
          <p:nvPr>
            <p:ph type="title" idx="4294967295"/>
          </p:nvPr>
        </p:nvSpPr>
        <p:spPr bwMode="auto">
          <a:xfrm>
            <a:off x="1181798" y="2110907"/>
            <a:ext cx="4807907" cy="2308324"/>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Is it a </a:t>
            </a:r>
            <a:r>
              <a:rPr kumimoji="0" lang="en-US" altLang="en-US" sz="3600" b="1"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SAFE</a:t>
            </a: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 or </a:t>
            </a:r>
            <a:r>
              <a:rPr kumimoji="0" lang="en-US" altLang="en-US" sz="3600" b="1"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UNSAFE </a:t>
            </a: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choice to take medicine from your friends?</a:t>
            </a:r>
          </a:p>
        </p:txBody>
      </p:sp>
      <p:pic>
        <p:nvPicPr>
          <p:cNvPr id="2" name="Picture 1" descr="A group of children posing for a photo&#10;&#10;">
            <a:extLst>
              <a:ext uri="{FF2B5EF4-FFF2-40B4-BE49-F238E27FC236}">
                <a16:creationId xmlns:a16="http://schemas.microsoft.com/office/drawing/2014/main" id="{02DF3BDE-43D0-31F7-93A4-16E2C5E7B665}"/>
              </a:ext>
            </a:extLst>
          </p:cNvPr>
          <p:cNvPicPr>
            <a:picLocks noChangeAspect="1"/>
          </p:cNvPicPr>
          <p:nvPr/>
        </p:nvPicPr>
        <p:blipFill>
          <a:blip r:embed="rId4">
            <a:extLst>
              <a:ext uri="{28A0092B-C50C-407E-A947-70E740481C1C}">
                <a14:useLocalDpi xmlns:a14="http://schemas.microsoft.com/office/drawing/2010/main" val="0"/>
              </a:ext>
            </a:extLst>
          </a:blip>
          <a:srcRect r="25600"/>
          <a:stretch/>
        </p:blipFill>
        <p:spPr>
          <a:xfrm>
            <a:off x="5536535" y="2046238"/>
            <a:ext cx="2592995" cy="2437662"/>
          </a:xfrm>
          <a:prstGeom prst="rect">
            <a:avLst/>
          </a:prstGeom>
        </p:spPr>
      </p:pic>
      <p:sp>
        <p:nvSpPr>
          <p:cNvPr id="40964" name="Action Button: Custom 1">
            <a:hlinkClick r:id="" action="ppaction://hlinkshowjump?jump=nextslide" highlightClick="1"/>
            <a:extLst>
              <a:ext uri="{FF2B5EF4-FFF2-40B4-BE49-F238E27FC236}">
                <a16:creationId xmlns:a16="http://schemas.microsoft.com/office/drawing/2014/main" id="{56CE04C1-4974-3E45-BEEF-C64B6ACFF240}"/>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5"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a:extLst>
              <a:ext uri="{FF2B5EF4-FFF2-40B4-BE49-F238E27FC236}">
                <a16:creationId xmlns:a16="http://schemas.microsoft.com/office/drawing/2014/main" id="{00AD2332-39C6-E015-8280-106F3503C2CB}"/>
              </a:ext>
            </a:extLst>
          </p:cNvPr>
          <p:cNvSpPr>
            <a:spLocks noGrp="1"/>
          </p:cNvSpPr>
          <p:nvPr>
            <p:ph type="title"/>
          </p:nvPr>
        </p:nvSpPr>
        <p:spPr>
          <a:xfrm>
            <a:off x="457200" y="533400"/>
            <a:ext cx="8229600" cy="1143000"/>
          </a:xfrm>
        </p:spPr>
        <p:txBody>
          <a:bodyPr/>
          <a:lstStyle/>
          <a:p>
            <a:r>
              <a:rPr lang="en-US" altLang="en-US" b="1">
                <a:solidFill>
                  <a:srgbClr val="36647E"/>
                </a:solidFill>
                <a:latin typeface="Arial" panose="020B0604020202020204" pitchFamily="34" charset="0"/>
                <a:cs typeface="Arial" panose="020B0604020202020204" pitchFamily="34" charset="0"/>
              </a:rPr>
              <a:t>Medication Safety Rules</a:t>
            </a:r>
          </a:p>
        </p:txBody>
      </p:sp>
      <p:sp>
        <p:nvSpPr>
          <p:cNvPr id="6" name="Content Placeholder 5">
            <a:extLst>
              <a:ext uri="{FF2B5EF4-FFF2-40B4-BE49-F238E27FC236}">
                <a16:creationId xmlns:a16="http://schemas.microsoft.com/office/drawing/2014/main" id="{CEC34F8B-5F97-6A60-CB18-0127378750C8}"/>
              </a:ext>
            </a:extLst>
          </p:cNvPr>
          <p:cNvSpPr>
            <a:spLocks noGrp="1"/>
          </p:cNvSpPr>
          <p:nvPr>
            <p:ph idx="1"/>
          </p:nvPr>
        </p:nvSpPr>
        <p:spPr>
          <a:xfrm>
            <a:off x="838200" y="2057400"/>
            <a:ext cx="7620000" cy="3184525"/>
          </a:xfrm>
        </p:spPr>
        <p:txBody>
          <a:bodyPr/>
          <a:lstStyle/>
          <a:p>
            <a:pPr marL="742950" indent="-742950">
              <a:spcBef>
                <a:spcPct val="50000"/>
              </a:spcBef>
              <a:buFont typeface="+mj-lt"/>
              <a:buAutoNum type="arabicPeriod"/>
              <a:defRPr/>
            </a:pPr>
            <a:r>
              <a:rPr lang="en-US" altLang="en-US" sz="2800">
                <a:solidFill>
                  <a:srgbClr val="545454"/>
                </a:solidFill>
                <a:latin typeface="Arial" charset="0"/>
                <a:cs typeface="Arial" charset="0"/>
              </a:rPr>
              <a:t>Ask trusted adults for help with medicine.</a:t>
            </a:r>
          </a:p>
          <a:p>
            <a:pPr marL="742950" indent="-742950">
              <a:spcBef>
                <a:spcPct val="50000"/>
              </a:spcBef>
              <a:buFont typeface="+mj-lt"/>
              <a:buAutoNum type="arabicPeriod"/>
              <a:defRPr/>
            </a:pPr>
            <a:r>
              <a:rPr lang="en-US" altLang="en-US" sz="2800">
                <a:solidFill>
                  <a:srgbClr val="545454"/>
                </a:solidFill>
                <a:latin typeface="Arial" charset="0"/>
                <a:cs typeface="Arial" charset="0"/>
              </a:rPr>
              <a:t>Only take medicine that is meant for you.</a:t>
            </a:r>
          </a:p>
          <a:p>
            <a:pPr marL="742950" indent="-742950">
              <a:spcBef>
                <a:spcPct val="50000"/>
              </a:spcBef>
              <a:buFont typeface="+mj-lt"/>
              <a:buAutoNum type="arabicPeriod"/>
              <a:defRPr/>
            </a:pPr>
            <a:r>
              <a:rPr lang="en-US" altLang="en-US" sz="2800">
                <a:solidFill>
                  <a:srgbClr val="545454"/>
                </a:solidFill>
                <a:latin typeface="Arial" charset="0"/>
                <a:cs typeface="Arial" charset="0"/>
              </a:rPr>
              <a:t>Keep medicine in safe places.</a:t>
            </a:r>
          </a:p>
          <a:p>
            <a:pPr marL="742950" indent="-742950">
              <a:spcBef>
                <a:spcPct val="50000"/>
              </a:spcBef>
              <a:buFont typeface="+mj-lt"/>
              <a:buAutoNum type="arabicPeriod"/>
              <a:defRPr/>
            </a:pPr>
            <a:r>
              <a:rPr lang="en-US" altLang="en-US" sz="2800">
                <a:solidFill>
                  <a:srgbClr val="545454"/>
                </a:solidFill>
                <a:latin typeface="Arial" charset="0"/>
                <a:cs typeface="Arial" charset="0"/>
              </a:rPr>
              <a:t>Share what you learn today with family and friends.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a:extLst>
              <a:ext uri="{FF2B5EF4-FFF2-40B4-BE49-F238E27FC236}">
                <a16:creationId xmlns:a16="http://schemas.microsoft.com/office/drawing/2014/main" id="{BA2C5980-AA18-15E4-05E1-F90A30D63680}"/>
              </a:ext>
            </a:extLst>
          </p:cNvPr>
          <p:cNvSpPr txBox="1">
            <a:spLocks noGrp="1" noChangeArrowheads="1"/>
          </p:cNvSpPr>
          <p:nvPr>
            <p:ph type="title" idx="4294967295"/>
          </p:nvPr>
        </p:nvSpPr>
        <p:spPr bwMode="auto">
          <a:xfrm>
            <a:off x="3429000" y="2758072"/>
            <a:ext cx="4749800" cy="8318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UNSAFE! </a:t>
            </a:r>
          </a:p>
        </p:txBody>
      </p:sp>
      <p:sp>
        <p:nvSpPr>
          <p:cNvPr id="43013" name="Action Button: Custom 1">
            <a:hlinkClick r:id="" action="ppaction://hlinkshowjump?jump=nextslide" highlightClick="1"/>
            <a:extLst>
              <a:ext uri="{FF2B5EF4-FFF2-40B4-BE49-F238E27FC236}">
                <a16:creationId xmlns:a16="http://schemas.microsoft.com/office/drawing/2014/main" id="{7C46A82F-D174-FCEB-7813-D3DC79A120B5}"/>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4"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pic>
        <p:nvPicPr>
          <p:cNvPr id="2" name="Picture 1" descr="thumbs down icon">
            <a:extLst>
              <a:ext uri="{FF2B5EF4-FFF2-40B4-BE49-F238E27FC236}">
                <a16:creationId xmlns:a16="http://schemas.microsoft.com/office/drawing/2014/main" id="{5405F905-0770-ECC1-4AA8-A1BB9A067BD7}"/>
              </a:ext>
            </a:extLst>
          </p:cNvPr>
          <p:cNvPicPr>
            <a:picLocks noChangeAspect="1"/>
          </p:cNvPicPr>
          <p:nvPr/>
        </p:nvPicPr>
        <p:blipFill>
          <a:blip r:embed="rId5">
            <a:extLst>
              <a:ext uri="{28A0092B-C50C-407E-A947-70E740481C1C}">
                <a14:useLocalDpi xmlns:a14="http://schemas.microsoft.com/office/drawing/2010/main" val="0"/>
              </a:ext>
            </a:extLst>
          </a:blip>
          <a:srcRect l="23615" r="23673" b="28385"/>
          <a:stretch>
            <a:fillRect/>
          </a:stretch>
        </p:blipFill>
        <p:spPr>
          <a:xfrm rot="10800000">
            <a:off x="572968" y="1920097"/>
            <a:ext cx="3749847" cy="2730717"/>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a:extLst>
              <a:ext uri="{FF2B5EF4-FFF2-40B4-BE49-F238E27FC236}">
                <a16:creationId xmlns:a16="http://schemas.microsoft.com/office/drawing/2014/main" id="{031206C9-0BEF-1C13-D061-D4694D31FE8A}"/>
              </a:ext>
            </a:extLst>
          </p:cNvPr>
          <p:cNvSpPr txBox="1">
            <a:spLocks noGrp="1" noChangeArrowheads="1"/>
          </p:cNvSpPr>
          <p:nvPr>
            <p:ph type="title" idx="4294967295"/>
          </p:nvPr>
        </p:nvSpPr>
        <p:spPr bwMode="auto">
          <a:xfrm>
            <a:off x="842963" y="990600"/>
            <a:ext cx="74676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What Should I Do?</a:t>
            </a:r>
          </a:p>
        </p:txBody>
      </p:sp>
      <p:sp>
        <p:nvSpPr>
          <p:cNvPr id="45058" name="Text Box 3">
            <a:extLst>
              <a:ext uri="{FF2B5EF4-FFF2-40B4-BE49-F238E27FC236}">
                <a16:creationId xmlns:a16="http://schemas.microsoft.com/office/drawing/2014/main" id="{D4272E63-1440-16A3-C606-547A878227A8}"/>
              </a:ext>
            </a:extLst>
          </p:cNvPr>
          <p:cNvSpPr txBox="1">
            <a:spLocks noChangeArrowheads="1"/>
          </p:cNvSpPr>
          <p:nvPr/>
        </p:nvSpPr>
        <p:spPr bwMode="auto">
          <a:xfrm>
            <a:off x="817563" y="2209800"/>
            <a:ext cx="444023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b="0">
                <a:solidFill>
                  <a:srgbClr val="545454"/>
                </a:solidFill>
                <a:latin typeface="Arial" panose="020B0604020202020204" pitchFamily="34" charset="0"/>
                <a:cs typeface="Arial" panose="020B0604020202020204" pitchFamily="34" charset="0"/>
              </a:rPr>
              <a:t>You find these red things on the counter. It looks like candy, should you eat it?</a:t>
            </a:r>
          </a:p>
        </p:txBody>
      </p:sp>
      <p:pic>
        <p:nvPicPr>
          <p:cNvPr id="2" name="Picture 1" descr="Red rounded candy or medicine">
            <a:extLst>
              <a:ext uri="{FF2B5EF4-FFF2-40B4-BE49-F238E27FC236}">
                <a16:creationId xmlns:a16="http://schemas.microsoft.com/office/drawing/2014/main" id="{3AFD2228-2EB5-9A93-3FB6-648FACF018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1640" y="2339208"/>
            <a:ext cx="2574797" cy="192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Action Button: Custom 1">
            <a:hlinkClick r:id="" action="ppaction://hlinkshowjump?jump=nextslide" highlightClick="1"/>
            <a:extLst>
              <a:ext uri="{FF2B5EF4-FFF2-40B4-BE49-F238E27FC236}">
                <a16:creationId xmlns:a16="http://schemas.microsoft.com/office/drawing/2014/main" id="{6F20A51A-DE8A-6BB7-CE86-2ABCE5F0C6B7}"/>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5"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3">
            <a:extLst>
              <a:ext uri="{FF2B5EF4-FFF2-40B4-BE49-F238E27FC236}">
                <a16:creationId xmlns:a16="http://schemas.microsoft.com/office/drawing/2014/main" id="{CF1A14D1-2BA9-B87D-4B20-45A14305745D}"/>
              </a:ext>
            </a:extLst>
          </p:cNvPr>
          <p:cNvSpPr txBox="1">
            <a:spLocks noGrp="1" noChangeArrowheads="1"/>
          </p:cNvSpPr>
          <p:nvPr>
            <p:ph type="title" idx="4294967295"/>
          </p:nvPr>
        </p:nvSpPr>
        <p:spPr bwMode="auto">
          <a:xfrm>
            <a:off x="4066674" y="2110194"/>
            <a:ext cx="4613275" cy="206210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No!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Ask a trusted adult             for help.</a:t>
            </a:r>
          </a:p>
        </p:txBody>
      </p:sp>
      <p:sp>
        <p:nvSpPr>
          <p:cNvPr id="47109" name="Action Button: Custom 1">
            <a:hlinkClick r:id="" action="ppaction://hlinkshowjump?jump=nextslide" highlightClick="1"/>
            <a:extLst>
              <a:ext uri="{FF2B5EF4-FFF2-40B4-BE49-F238E27FC236}">
                <a16:creationId xmlns:a16="http://schemas.microsoft.com/office/drawing/2014/main" id="{EE4F7EDD-7FE3-3BC3-93BE-2DB20B0BBE9D}"/>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4"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pic>
        <p:nvPicPr>
          <p:cNvPr id="2" name="Picture 1" descr="thumbs down icon">
            <a:extLst>
              <a:ext uri="{FF2B5EF4-FFF2-40B4-BE49-F238E27FC236}">
                <a16:creationId xmlns:a16="http://schemas.microsoft.com/office/drawing/2014/main" id="{B032011C-625F-D548-E4B0-802AE5F52058}"/>
              </a:ext>
            </a:extLst>
          </p:cNvPr>
          <p:cNvPicPr>
            <a:picLocks noChangeAspect="1"/>
          </p:cNvPicPr>
          <p:nvPr/>
        </p:nvPicPr>
        <p:blipFill>
          <a:blip r:embed="rId5">
            <a:extLst>
              <a:ext uri="{28A0092B-C50C-407E-A947-70E740481C1C}">
                <a14:useLocalDpi xmlns:a14="http://schemas.microsoft.com/office/drawing/2010/main" val="0"/>
              </a:ext>
            </a:extLst>
          </a:blip>
          <a:srcRect l="23615" r="23673" b="28385"/>
          <a:stretch>
            <a:fillRect/>
          </a:stretch>
        </p:blipFill>
        <p:spPr>
          <a:xfrm rot="10800000">
            <a:off x="572968" y="1920097"/>
            <a:ext cx="3749847" cy="2730717"/>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3">
            <a:extLst>
              <a:ext uri="{FF2B5EF4-FFF2-40B4-BE49-F238E27FC236}">
                <a16:creationId xmlns:a16="http://schemas.microsoft.com/office/drawing/2014/main" id="{99071395-8428-A8F2-A4FE-2C224ED6F8E6}"/>
              </a:ext>
            </a:extLst>
          </p:cNvPr>
          <p:cNvSpPr txBox="1">
            <a:spLocks noGrp="1" noChangeArrowheads="1"/>
          </p:cNvSpPr>
          <p:nvPr>
            <p:ph type="title" idx="4294967295"/>
          </p:nvPr>
        </p:nvSpPr>
        <p:spPr bwMode="auto">
          <a:xfrm>
            <a:off x="842963" y="990600"/>
            <a:ext cx="74676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What Should I Do?</a:t>
            </a:r>
          </a:p>
        </p:txBody>
      </p:sp>
      <p:sp>
        <p:nvSpPr>
          <p:cNvPr id="49156" name="Text Box 3">
            <a:extLst>
              <a:ext uri="{FF2B5EF4-FFF2-40B4-BE49-F238E27FC236}">
                <a16:creationId xmlns:a16="http://schemas.microsoft.com/office/drawing/2014/main" id="{BE522BC2-6E7F-EB58-195F-3DD4C3888C8C}"/>
              </a:ext>
            </a:extLst>
          </p:cNvPr>
          <p:cNvSpPr txBox="1">
            <a:spLocks noChangeArrowheads="1"/>
          </p:cNvSpPr>
          <p:nvPr/>
        </p:nvSpPr>
        <p:spPr bwMode="auto">
          <a:xfrm>
            <a:off x="817563" y="2209800"/>
            <a:ext cx="587584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b="0">
                <a:solidFill>
                  <a:srgbClr val="545454"/>
                </a:solidFill>
                <a:latin typeface="Arial" panose="020B0604020202020204" pitchFamily="34" charset="0"/>
                <a:cs typeface="Arial" panose="020B0604020202020204" pitchFamily="34" charset="0"/>
              </a:rPr>
              <a:t>If you need to take medicine, should you take the medicine by yourself?</a:t>
            </a:r>
          </a:p>
        </p:txBody>
      </p:sp>
      <p:pic>
        <p:nvPicPr>
          <p:cNvPr id="2" name="Picture 1" descr="A cartoon of a child holding medicine.">
            <a:extLst>
              <a:ext uri="{FF2B5EF4-FFF2-40B4-BE49-F238E27FC236}">
                <a16:creationId xmlns:a16="http://schemas.microsoft.com/office/drawing/2014/main" id="{4B9E7693-A8F4-2162-E782-561F32521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276600"/>
            <a:ext cx="2454893" cy="2443141"/>
          </a:xfrm>
          <a:prstGeom prst="rect">
            <a:avLst/>
          </a:prstGeom>
        </p:spPr>
      </p:pic>
      <p:sp>
        <p:nvSpPr>
          <p:cNvPr id="49157" name="Action Button: Custom 1">
            <a:hlinkClick r:id="" action="ppaction://hlinkshowjump?jump=nextslide" highlightClick="1"/>
            <a:extLst>
              <a:ext uri="{FF2B5EF4-FFF2-40B4-BE49-F238E27FC236}">
                <a16:creationId xmlns:a16="http://schemas.microsoft.com/office/drawing/2014/main" id="{DB16AB4A-79BB-872D-D62A-78BC09674106}"/>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5"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a:extLst>
              <a:ext uri="{FF2B5EF4-FFF2-40B4-BE49-F238E27FC236}">
                <a16:creationId xmlns:a16="http://schemas.microsoft.com/office/drawing/2014/main" id="{7D011AA6-5E65-9CAE-E71E-3A186B3396A7}"/>
              </a:ext>
            </a:extLst>
          </p:cNvPr>
          <p:cNvSpPr txBox="1">
            <a:spLocks noGrp="1" noChangeArrowheads="1"/>
          </p:cNvSpPr>
          <p:nvPr>
            <p:ph type="title" idx="4294967295"/>
          </p:nvPr>
        </p:nvSpPr>
        <p:spPr bwMode="auto">
          <a:xfrm>
            <a:off x="4049128" y="2144701"/>
            <a:ext cx="4876800" cy="206210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No!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Only take medicine from trusted adults.</a:t>
            </a:r>
          </a:p>
        </p:txBody>
      </p:sp>
      <p:sp>
        <p:nvSpPr>
          <p:cNvPr id="51205" name="Action Button: Custom 1">
            <a:hlinkClick r:id="" action="ppaction://hlinkshowjump?jump=nextslide" highlightClick="1"/>
            <a:extLst>
              <a:ext uri="{FF2B5EF4-FFF2-40B4-BE49-F238E27FC236}">
                <a16:creationId xmlns:a16="http://schemas.microsoft.com/office/drawing/2014/main" id="{F16AC108-84FE-1BDC-6E52-802316025D86}"/>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4"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pic>
        <p:nvPicPr>
          <p:cNvPr id="2" name="Picture 1" descr="thumbs down icon">
            <a:extLst>
              <a:ext uri="{FF2B5EF4-FFF2-40B4-BE49-F238E27FC236}">
                <a16:creationId xmlns:a16="http://schemas.microsoft.com/office/drawing/2014/main" id="{BDC39944-02B1-E644-C178-3A71E352D4E7}"/>
              </a:ext>
            </a:extLst>
          </p:cNvPr>
          <p:cNvPicPr>
            <a:picLocks noChangeAspect="1"/>
          </p:cNvPicPr>
          <p:nvPr/>
        </p:nvPicPr>
        <p:blipFill>
          <a:blip r:embed="rId5">
            <a:extLst>
              <a:ext uri="{28A0092B-C50C-407E-A947-70E740481C1C}">
                <a14:useLocalDpi xmlns:a14="http://schemas.microsoft.com/office/drawing/2010/main" val="0"/>
              </a:ext>
            </a:extLst>
          </a:blip>
          <a:srcRect l="23615" r="23673" b="28385"/>
          <a:stretch>
            <a:fillRect/>
          </a:stretch>
        </p:blipFill>
        <p:spPr>
          <a:xfrm rot="10800000">
            <a:off x="572968" y="1920097"/>
            <a:ext cx="3749847" cy="2730717"/>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3">
            <a:extLst>
              <a:ext uri="{FF2B5EF4-FFF2-40B4-BE49-F238E27FC236}">
                <a16:creationId xmlns:a16="http://schemas.microsoft.com/office/drawing/2014/main" id="{8D51FC0A-0864-4F79-5440-FCCB3C5FEBAE}"/>
              </a:ext>
            </a:extLst>
          </p:cNvPr>
          <p:cNvSpPr txBox="1">
            <a:spLocks noGrp="1" noChangeArrowheads="1"/>
          </p:cNvSpPr>
          <p:nvPr>
            <p:ph type="title" idx="4294967295"/>
          </p:nvPr>
        </p:nvSpPr>
        <p:spPr bwMode="auto">
          <a:xfrm>
            <a:off x="842963" y="990600"/>
            <a:ext cx="74676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What Should I Do?</a:t>
            </a:r>
          </a:p>
        </p:txBody>
      </p:sp>
      <p:sp>
        <p:nvSpPr>
          <p:cNvPr id="53251" name="Text Box 3">
            <a:extLst>
              <a:ext uri="{FF2B5EF4-FFF2-40B4-BE49-F238E27FC236}">
                <a16:creationId xmlns:a16="http://schemas.microsoft.com/office/drawing/2014/main" id="{0A47FD15-D853-3E9E-671C-D1085C3B0978}"/>
              </a:ext>
            </a:extLst>
          </p:cNvPr>
          <p:cNvSpPr txBox="1">
            <a:spLocks noChangeArrowheads="1"/>
          </p:cNvSpPr>
          <p:nvPr/>
        </p:nvSpPr>
        <p:spPr bwMode="auto">
          <a:xfrm>
            <a:off x="801688" y="2133600"/>
            <a:ext cx="522116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b="0">
                <a:solidFill>
                  <a:srgbClr val="545454"/>
                </a:solidFill>
                <a:latin typeface="Arial" panose="020B0604020202020204" pitchFamily="34" charset="0"/>
                <a:cs typeface="Arial" panose="020B0604020202020204" pitchFamily="34" charset="0"/>
              </a:rPr>
              <a:t>Your friend is visiting your house and feels sick.  </a:t>
            </a:r>
          </a:p>
          <a:p>
            <a:pPr>
              <a:spcBef>
                <a:spcPct val="50000"/>
              </a:spcBef>
              <a:buFontTx/>
              <a:buNone/>
            </a:pPr>
            <a:r>
              <a:rPr lang="en-US" altLang="en-US" b="0">
                <a:solidFill>
                  <a:srgbClr val="545454"/>
                </a:solidFill>
                <a:latin typeface="Arial" panose="020B0604020202020204" pitchFamily="34" charset="0"/>
                <a:cs typeface="Arial" panose="020B0604020202020204" pitchFamily="34" charset="0"/>
              </a:rPr>
              <a:t>You want to help your  friend – should you share medicine with them? </a:t>
            </a:r>
          </a:p>
        </p:txBody>
      </p:sp>
      <p:pic>
        <p:nvPicPr>
          <p:cNvPr id="2" name="Picture 1">
            <a:extLst>
              <a:ext uri="{FF2B5EF4-FFF2-40B4-BE49-F238E27FC236}">
                <a16:creationId xmlns:a16="http://schemas.microsoft.com/office/drawing/2014/main" id="{98204F6B-084C-DFFE-8711-F6FBCF85DD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295" y="2267514"/>
            <a:ext cx="2736905" cy="2776135"/>
          </a:xfrm>
          <a:prstGeom prst="rect">
            <a:avLst/>
          </a:prstGeom>
        </p:spPr>
      </p:pic>
      <p:sp>
        <p:nvSpPr>
          <p:cNvPr id="53253" name="Action Button: Custom 1">
            <a:hlinkClick r:id="" action="ppaction://hlinkshowjump?jump=nextslide" highlightClick="1"/>
            <a:extLst>
              <a:ext uri="{FF2B5EF4-FFF2-40B4-BE49-F238E27FC236}">
                <a16:creationId xmlns:a16="http://schemas.microsoft.com/office/drawing/2014/main" id="{9625AB77-7F55-67C0-522D-494AA48B7D41}"/>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5"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umbs down icon">
            <a:extLst>
              <a:ext uri="{FF2B5EF4-FFF2-40B4-BE49-F238E27FC236}">
                <a16:creationId xmlns:a16="http://schemas.microsoft.com/office/drawing/2014/main" id="{B00EBBF0-183E-A2F8-6193-F5D88C2B0F48}"/>
              </a:ext>
            </a:extLst>
          </p:cNvPr>
          <p:cNvPicPr>
            <a:picLocks noChangeAspect="1"/>
          </p:cNvPicPr>
          <p:nvPr/>
        </p:nvPicPr>
        <p:blipFill>
          <a:blip r:embed="rId4">
            <a:extLst>
              <a:ext uri="{28A0092B-C50C-407E-A947-70E740481C1C}">
                <a14:useLocalDpi xmlns:a14="http://schemas.microsoft.com/office/drawing/2010/main" val="0"/>
              </a:ext>
            </a:extLst>
          </a:blip>
          <a:srcRect l="23615" r="23673" b="28385"/>
          <a:stretch>
            <a:fillRect/>
          </a:stretch>
        </p:blipFill>
        <p:spPr>
          <a:xfrm rot="10800000">
            <a:off x="332335" y="1900234"/>
            <a:ext cx="3749847" cy="2730717"/>
          </a:xfrm>
          <a:prstGeom prst="rect">
            <a:avLst/>
          </a:prstGeom>
        </p:spPr>
      </p:pic>
      <p:sp>
        <p:nvSpPr>
          <p:cNvPr id="55299" name="Text Box 3">
            <a:extLst>
              <a:ext uri="{FF2B5EF4-FFF2-40B4-BE49-F238E27FC236}">
                <a16:creationId xmlns:a16="http://schemas.microsoft.com/office/drawing/2014/main" id="{CAB37953-47A9-CEB2-9B5D-A1D6B80DBAC3}"/>
              </a:ext>
            </a:extLst>
          </p:cNvPr>
          <p:cNvSpPr txBox="1">
            <a:spLocks noGrp="1" noChangeArrowheads="1"/>
          </p:cNvSpPr>
          <p:nvPr>
            <p:ph type="title" idx="4294967295"/>
          </p:nvPr>
        </p:nvSpPr>
        <p:spPr bwMode="auto">
          <a:xfrm>
            <a:off x="3702786" y="1900234"/>
            <a:ext cx="4953000" cy="255454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No!</a:t>
            </a:r>
            <a:r>
              <a:rPr kumimoji="0" lang="en-US" altLang="en-US" sz="4800" b="1" i="0" u="none" strike="noStrike" kern="1200" cap="none" spc="0" normalizeH="0" baseline="0" noProof="0" dirty="0">
                <a:ln>
                  <a:noFill/>
                </a:ln>
                <a:solidFill>
                  <a:srgbClr val="5AC9E6"/>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You should not share medicine with others. Ask a trusted adult for help.</a:t>
            </a:r>
            <a:endPar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5301" name="Action Button: Custom 1">
            <a:hlinkClick r:id="" action="ppaction://hlinkshowjump?jump=nextslide" highlightClick="1"/>
            <a:extLst>
              <a:ext uri="{FF2B5EF4-FFF2-40B4-BE49-F238E27FC236}">
                <a16:creationId xmlns:a16="http://schemas.microsoft.com/office/drawing/2014/main" id="{7660F435-EC2E-2EA1-BF12-85DDD478721A}"/>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5"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3">
            <a:extLst>
              <a:ext uri="{FF2B5EF4-FFF2-40B4-BE49-F238E27FC236}">
                <a16:creationId xmlns:a16="http://schemas.microsoft.com/office/drawing/2014/main" id="{A0828FF2-7333-CAB3-0152-24B4CE10E159}"/>
              </a:ext>
            </a:extLst>
          </p:cNvPr>
          <p:cNvSpPr txBox="1">
            <a:spLocks noGrp="1" noChangeArrowheads="1"/>
          </p:cNvSpPr>
          <p:nvPr>
            <p:ph type="title" idx="4294967295"/>
          </p:nvPr>
        </p:nvSpPr>
        <p:spPr bwMode="auto">
          <a:xfrm>
            <a:off x="842963" y="990600"/>
            <a:ext cx="74676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What Should I Do?</a:t>
            </a:r>
          </a:p>
        </p:txBody>
      </p:sp>
      <p:sp>
        <p:nvSpPr>
          <p:cNvPr id="57347" name="Text Box 3">
            <a:extLst>
              <a:ext uri="{FF2B5EF4-FFF2-40B4-BE49-F238E27FC236}">
                <a16:creationId xmlns:a16="http://schemas.microsoft.com/office/drawing/2014/main" id="{398E3B66-BFC9-CEE9-252C-7CEB02AB45C1}"/>
              </a:ext>
            </a:extLst>
          </p:cNvPr>
          <p:cNvSpPr txBox="1">
            <a:spLocks noChangeArrowheads="1"/>
          </p:cNvSpPr>
          <p:nvPr/>
        </p:nvSpPr>
        <p:spPr bwMode="auto">
          <a:xfrm>
            <a:off x="842963" y="2644170"/>
            <a:ext cx="43154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b="0">
                <a:solidFill>
                  <a:srgbClr val="545454"/>
                </a:solidFill>
                <a:latin typeface="Arial" panose="020B0604020202020204" pitchFamily="34" charset="0"/>
                <a:cs typeface="Arial" panose="020B0604020202020204" pitchFamily="34" charset="0"/>
              </a:rPr>
              <a:t>A friend invites you to take something that they say is medicine.</a:t>
            </a:r>
          </a:p>
        </p:txBody>
      </p:sp>
      <p:sp>
        <p:nvSpPr>
          <p:cNvPr id="57349" name="Action Button: Custom 1">
            <a:hlinkClick r:id="" action="ppaction://hlinkshowjump?jump=nextslide" highlightClick="1"/>
            <a:extLst>
              <a:ext uri="{FF2B5EF4-FFF2-40B4-BE49-F238E27FC236}">
                <a16:creationId xmlns:a16="http://schemas.microsoft.com/office/drawing/2014/main" id="{7D2A9982-ED30-4E58-BA01-A251046A9C29}"/>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4"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2AD629DF-3390-1670-6DEB-DBF171B3196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5523" y="2209800"/>
            <a:ext cx="2760476" cy="2760476"/>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Action Button: Custom 1">
            <a:hlinkClick r:id="" action="ppaction://hlinkshowjump?jump=nextslide" highlightClick="1"/>
            <a:extLst>
              <a:ext uri="{FF2B5EF4-FFF2-40B4-BE49-F238E27FC236}">
                <a16:creationId xmlns:a16="http://schemas.microsoft.com/office/drawing/2014/main" id="{2EE47F42-6A6F-C7C9-DB8D-8C20A77978C1}"/>
              </a:ext>
            </a:extLst>
          </p:cNvPr>
          <p:cNvSpPr>
            <a:spLocks noChangeArrowheads="1"/>
          </p:cNvSpPr>
          <p:nvPr/>
        </p:nvSpPr>
        <p:spPr bwMode="auto">
          <a:xfrm>
            <a:off x="3429000" y="5834571"/>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4"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56CA07C-0820-88CF-F522-DCF40C8CF1FB}"/>
              </a:ext>
            </a:extLst>
          </p:cNvPr>
          <p:cNvSpPr txBox="1"/>
          <p:nvPr/>
        </p:nvSpPr>
        <p:spPr>
          <a:xfrm>
            <a:off x="1071556" y="1356688"/>
            <a:ext cx="2549096" cy="707886"/>
          </a:xfrm>
          <a:prstGeom prst="rect">
            <a:avLst/>
          </a:prstGeom>
          <a:noFill/>
        </p:spPr>
        <p:txBody>
          <a:bodyPr wrap="none" rtlCol="0">
            <a:spAutoFit/>
          </a:bodyPr>
          <a:lstStyle/>
          <a:p>
            <a:r>
              <a:rPr lang="en-US" altLang="en-US" sz="4000" dirty="0">
                <a:solidFill>
                  <a:srgbClr val="36647E"/>
                </a:solidFill>
                <a:latin typeface="Arial" panose="020B0604020202020204" pitchFamily="34" charset="0"/>
                <a:cs typeface="Arial" panose="020B0604020202020204" pitchFamily="34" charset="0"/>
              </a:rPr>
              <a:t>Say “no”:</a:t>
            </a:r>
            <a:endParaRPr lang="en-US" sz="4000" dirty="0"/>
          </a:p>
        </p:txBody>
      </p:sp>
      <p:sp>
        <p:nvSpPr>
          <p:cNvPr id="3" name="TextBox 2">
            <a:extLst>
              <a:ext uri="{FF2B5EF4-FFF2-40B4-BE49-F238E27FC236}">
                <a16:creationId xmlns:a16="http://schemas.microsoft.com/office/drawing/2014/main" id="{BDD4F065-96E8-FD59-B7CE-717B56A65178}"/>
              </a:ext>
            </a:extLst>
          </p:cNvPr>
          <p:cNvSpPr txBox="1"/>
          <p:nvPr/>
        </p:nvSpPr>
        <p:spPr>
          <a:xfrm>
            <a:off x="589602" y="2199141"/>
            <a:ext cx="6208295" cy="2985433"/>
          </a:xfrm>
          <a:prstGeom prst="rect">
            <a:avLst/>
          </a:prstGeom>
          <a:noFill/>
        </p:spPr>
        <p:txBody>
          <a:bodyPr wrap="square" rtlCol="0">
            <a:spAutoFit/>
          </a:bodyPr>
          <a:lstStyle/>
          <a:p>
            <a:pPr marL="457200" indent="-457200">
              <a:spcAft>
                <a:spcPts val="600"/>
              </a:spcAft>
              <a:buFont typeface="+mj-lt"/>
              <a:buAutoNum type="arabicPeriod"/>
            </a:pPr>
            <a:r>
              <a:rPr lang="en-US" sz="2800" b="0" dirty="0">
                <a:solidFill>
                  <a:srgbClr val="595959"/>
                </a:solidFill>
                <a:latin typeface="Arial" panose="020B0604020202020204" pitchFamily="34" charset="0"/>
                <a:ea typeface="Source Sans Pro" panose="020B0503030403020204" pitchFamily="34" charset="0"/>
                <a:cs typeface="Arial" panose="020B0604020202020204" pitchFamily="34" charset="0"/>
              </a:rPr>
              <a:t>Explain why it is not a good idea</a:t>
            </a:r>
          </a:p>
          <a:p>
            <a:pPr marL="457200" indent="-457200">
              <a:spcAft>
                <a:spcPts val="600"/>
              </a:spcAft>
              <a:buFont typeface="+mj-lt"/>
              <a:buAutoNum type="arabicPeriod"/>
            </a:pPr>
            <a:r>
              <a:rPr lang="en-US" sz="2800" b="0" dirty="0">
                <a:solidFill>
                  <a:srgbClr val="595959"/>
                </a:solidFill>
                <a:latin typeface="Arial" panose="020B0604020202020204" pitchFamily="34" charset="0"/>
                <a:ea typeface="Source Sans Pro" panose="020B0503030403020204" pitchFamily="34" charset="0"/>
                <a:cs typeface="Arial" panose="020B0604020202020204" pitchFamily="34" charset="0"/>
              </a:rPr>
              <a:t>Explain what could happen by saying “yes”</a:t>
            </a:r>
          </a:p>
          <a:p>
            <a:pPr marL="457200" indent="-457200">
              <a:spcAft>
                <a:spcPts val="600"/>
              </a:spcAft>
              <a:buFont typeface="+mj-lt"/>
              <a:buAutoNum type="arabicPeriod"/>
            </a:pPr>
            <a:r>
              <a:rPr lang="en-US" sz="2800" b="0" dirty="0">
                <a:solidFill>
                  <a:srgbClr val="595959"/>
                </a:solidFill>
                <a:latin typeface="Arial" panose="020B0604020202020204" pitchFamily="34" charset="0"/>
                <a:ea typeface="Source Sans Pro" panose="020B0503030403020204" pitchFamily="34" charset="0"/>
                <a:cs typeface="Arial" panose="020B0604020202020204" pitchFamily="34" charset="0"/>
              </a:rPr>
              <a:t>Give a reason</a:t>
            </a:r>
          </a:p>
          <a:p>
            <a:pPr marL="457200" indent="-457200">
              <a:spcAft>
                <a:spcPts val="600"/>
              </a:spcAft>
              <a:buFont typeface="+mj-lt"/>
              <a:buAutoNum type="arabicPeriod"/>
            </a:pPr>
            <a:r>
              <a:rPr lang="en-US" sz="2800" b="0" dirty="0">
                <a:solidFill>
                  <a:srgbClr val="595959"/>
                </a:solidFill>
                <a:latin typeface="Arial" panose="020B0604020202020204" pitchFamily="34" charset="0"/>
                <a:ea typeface="Source Sans Pro" panose="020B0503030403020204" pitchFamily="34" charset="0"/>
                <a:cs typeface="Arial" panose="020B0604020202020204" pitchFamily="34" charset="0"/>
              </a:rPr>
              <a:t>Walk away</a:t>
            </a:r>
          </a:p>
          <a:p>
            <a:pPr marL="457200" indent="-457200">
              <a:spcAft>
                <a:spcPts val="600"/>
              </a:spcAft>
              <a:buFont typeface="+mj-lt"/>
              <a:buAutoNum type="arabicPeriod"/>
            </a:pPr>
            <a:r>
              <a:rPr lang="en-US" sz="2800" b="0" dirty="0">
                <a:solidFill>
                  <a:srgbClr val="595959"/>
                </a:solidFill>
                <a:latin typeface="Arial" panose="020B0604020202020204" pitchFamily="34" charset="0"/>
                <a:ea typeface="Source Sans Pro" panose="020B0503030403020204" pitchFamily="34" charset="0"/>
                <a:cs typeface="Arial" panose="020B0604020202020204" pitchFamily="34" charset="0"/>
              </a:rPr>
              <a:t>Ask a trusted adult for help</a:t>
            </a:r>
          </a:p>
        </p:txBody>
      </p:sp>
      <p:pic>
        <p:nvPicPr>
          <p:cNvPr id="5" name="Picture 4" descr="speech bubble icon">
            <a:extLst>
              <a:ext uri="{FF2B5EF4-FFF2-40B4-BE49-F238E27FC236}">
                <a16:creationId xmlns:a16="http://schemas.microsoft.com/office/drawing/2014/main" id="{FFF179AE-D938-1FD0-150E-64AC75FE7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7897" y="378332"/>
            <a:ext cx="1937031" cy="1956712"/>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a:extLst>
              <a:ext uri="{FF2B5EF4-FFF2-40B4-BE49-F238E27FC236}">
                <a16:creationId xmlns:a16="http://schemas.microsoft.com/office/drawing/2014/main" id="{EF0E93C3-315D-6084-4A50-468545564FE4}"/>
              </a:ext>
            </a:extLst>
          </p:cNvPr>
          <p:cNvSpPr txBox="1">
            <a:spLocks noGrp="1" noChangeArrowheads="1"/>
          </p:cNvSpPr>
          <p:nvPr>
            <p:ph type="title" idx="4294967295"/>
          </p:nvPr>
        </p:nvSpPr>
        <p:spPr bwMode="auto">
          <a:xfrm>
            <a:off x="1339533" y="2270760"/>
            <a:ext cx="6629400" cy="175432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36647E"/>
                </a:solidFill>
                <a:effectLst/>
                <a:uLnTx/>
                <a:uFillTx/>
                <a:latin typeface="Arial"/>
                <a:ea typeface="MS PGothic"/>
                <a:cs typeface="Arial"/>
              </a:rPr>
              <a:t>Keep medicines safe by storing them on a _____ shelf in the bathroom or kitchen.</a:t>
            </a:r>
          </a:p>
        </p:txBody>
      </p:sp>
      <p:sp>
        <p:nvSpPr>
          <p:cNvPr id="45060" name="Action Button: Custom 1">
            <a:hlinkClick r:id="" action="ppaction://hlinkshowjump?jump=nextslide" highlightClick="1"/>
            <a:extLst>
              <a:ext uri="{FF2B5EF4-FFF2-40B4-BE49-F238E27FC236}">
                <a16:creationId xmlns:a16="http://schemas.microsoft.com/office/drawing/2014/main" id="{B054FFE4-5CFE-0608-E4BD-5D87503564D4}"/>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 action="ppaction://noaction"/>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95188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952064D-5999-EABE-1CBF-5305658437B2}"/>
              </a:ext>
            </a:extLst>
          </p:cNvPr>
          <p:cNvSpPr>
            <a:spLocks noGrp="1"/>
          </p:cNvSpPr>
          <p:nvPr>
            <p:ph type="title"/>
          </p:nvPr>
        </p:nvSpPr>
        <p:spPr/>
        <p:txBody>
          <a:bodyPr/>
          <a:lstStyle/>
          <a:p>
            <a:r>
              <a:rPr lang="en-US" altLang="en-US" b="1">
                <a:solidFill>
                  <a:srgbClr val="36647E"/>
                </a:solidFill>
                <a:latin typeface="Arial" panose="020B0604020202020204" pitchFamily="34" charset="0"/>
                <a:cs typeface="Arial" panose="020B0604020202020204" pitchFamily="34" charset="0"/>
              </a:rPr>
              <a:t>Directions</a:t>
            </a:r>
          </a:p>
        </p:txBody>
      </p:sp>
      <p:sp>
        <p:nvSpPr>
          <p:cNvPr id="6147" name="Content Placeholder 2">
            <a:extLst>
              <a:ext uri="{FF2B5EF4-FFF2-40B4-BE49-F238E27FC236}">
                <a16:creationId xmlns:a16="http://schemas.microsoft.com/office/drawing/2014/main" id="{FAEC6682-CE93-EF00-6CD2-1F525843550A}"/>
              </a:ext>
            </a:extLst>
          </p:cNvPr>
          <p:cNvSpPr>
            <a:spLocks noGrp="1"/>
          </p:cNvSpPr>
          <p:nvPr>
            <p:ph idx="1"/>
          </p:nvPr>
        </p:nvSpPr>
        <p:spPr/>
        <p:txBody>
          <a:bodyPr/>
          <a:lstStyle/>
          <a:p>
            <a:pPr>
              <a:buFont typeface="Times New Roman" panose="02020603050405020304" pitchFamily="18" charset="0"/>
              <a:buAutoNum type="arabicPeriod"/>
            </a:pPr>
            <a:r>
              <a:rPr lang="en-US" altLang="en-US" sz="2400">
                <a:solidFill>
                  <a:srgbClr val="545454"/>
                </a:solidFill>
                <a:latin typeface="Arial" panose="020B0604020202020204" pitchFamily="34" charset="0"/>
                <a:cs typeface="Arial" panose="020B0604020202020204" pitchFamily="34" charset="0"/>
              </a:rPr>
              <a:t>Each team takes turns choosing a category and </a:t>
            </a:r>
            <a:br>
              <a:rPr lang="en-US" altLang="en-US" sz="2400">
                <a:solidFill>
                  <a:srgbClr val="545454"/>
                </a:solidFill>
                <a:latin typeface="Arial" panose="020B0604020202020204" pitchFamily="34" charset="0"/>
                <a:cs typeface="Arial" panose="020B0604020202020204" pitchFamily="34" charset="0"/>
              </a:rPr>
            </a:br>
            <a:r>
              <a:rPr lang="en-US" altLang="en-US" sz="2400">
                <a:solidFill>
                  <a:srgbClr val="545454"/>
                </a:solidFill>
                <a:latin typeface="Arial" panose="020B0604020202020204" pitchFamily="34" charset="0"/>
                <a:cs typeface="Arial" panose="020B0604020202020204" pitchFamily="34" charset="0"/>
              </a:rPr>
              <a:t>point value. </a:t>
            </a:r>
            <a:br>
              <a:rPr lang="en-US" altLang="en-US" sz="2400">
                <a:solidFill>
                  <a:srgbClr val="545454"/>
                </a:solidFill>
                <a:latin typeface="Arial" panose="020B0604020202020204" pitchFamily="34" charset="0"/>
                <a:cs typeface="Arial" panose="020B0604020202020204" pitchFamily="34" charset="0"/>
              </a:rPr>
            </a:br>
            <a:r>
              <a:rPr lang="en-US" altLang="en-US" sz="2400">
                <a:solidFill>
                  <a:srgbClr val="545454"/>
                </a:solidFill>
                <a:latin typeface="Arial" panose="020B0604020202020204" pitchFamily="34" charset="0"/>
                <a:cs typeface="Arial" panose="020B0604020202020204" pitchFamily="34" charset="0"/>
              </a:rPr>
              <a:t> </a:t>
            </a:r>
          </a:p>
          <a:p>
            <a:pPr>
              <a:buFont typeface="Times New Roman" panose="02020603050405020304" pitchFamily="18" charset="0"/>
              <a:buAutoNum type="arabicPeriod"/>
            </a:pPr>
            <a:r>
              <a:rPr lang="en-US" altLang="en-US" sz="2400">
                <a:solidFill>
                  <a:srgbClr val="545454"/>
                </a:solidFill>
                <a:latin typeface="Arial" panose="020B0604020202020204" pitchFamily="34" charset="0"/>
                <a:cs typeface="Arial" panose="020B0604020202020204" pitchFamily="34" charset="0"/>
              </a:rPr>
              <a:t>After the statement or question is read, each team will write an answer on their answer sheet.</a:t>
            </a:r>
            <a:br>
              <a:rPr lang="en-US" altLang="en-US" sz="2400">
                <a:solidFill>
                  <a:srgbClr val="545454"/>
                </a:solidFill>
                <a:latin typeface="Arial" panose="020B0604020202020204" pitchFamily="34" charset="0"/>
                <a:cs typeface="Arial" panose="020B0604020202020204" pitchFamily="34" charset="0"/>
              </a:rPr>
            </a:br>
            <a:endParaRPr lang="en-US" altLang="en-US" sz="2400">
              <a:solidFill>
                <a:srgbClr val="545454"/>
              </a:solidFill>
              <a:latin typeface="Arial" panose="020B0604020202020204" pitchFamily="34" charset="0"/>
              <a:cs typeface="Arial" panose="020B0604020202020204" pitchFamily="34" charset="0"/>
            </a:endParaRPr>
          </a:p>
          <a:p>
            <a:pPr>
              <a:buFont typeface="Times New Roman" panose="02020603050405020304" pitchFamily="18" charset="0"/>
              <a:buAutoNum type="arabicPeriod"/>
            </a:pPr>
            <a:r>
              <a:rPr lang="en-US" altLang="en-US" sz="2400">
                <a:solidFill>
                  <a:srgbClr val="545454"/>
                </a:solidFill>
                <a:latin typeface="Arial" panose="020B0604020202020204" pitchFamily="34" charset="0"/>
                <a:cs typeface="Arial" panose="020B0604020202020204" pitchFamily="34" charset="0"/>
              </a:rPr>
              <a:t>Points will be awarded for correct answers only.  If your team answers the question correctly, circle the answer on your answer sheet. </a:t>
            </a:r>
          </a:p>
          <a:p>
            <a:pPr>
              <a:buFont typeface="Times New Roman" panose="02020603050405020304" pitchFamily="18" charset="0"/>
              <a:buAutoNum type="arabicPeriod"/>
            </a:pPr>
            <a:endParaRPr lang="en-US" altLang="en-US" sz="2400">
              <a:solidFill>
                <a:srgbClr val="545454"/>
              </a:solidFill>
              <a:latin typeface="Arial" panose="020B0604020202020204" pitchFamily="34" charset="0"/>
              <a:cs typeface="Arial" panose="020B0604020202020204" pitchFamily="34" charset="0"/>
            </a:endParaRPr>
          </a:p>
          <a:p>
            <a:endParaRPr lang="en-US" altLang="en-US" sz="2400">
              <a:solidFill>
                <a:srgbClr val="545454"/>
              </a:solidFill>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3">
            <a:extLst>
              <a:ext uri="{FF2B5EF4-FFF2-40B4-BE49-F238E27FC236}">
                <a16:creationId xmlns:a16="http://schemas.microsoft.com/office/drawing/2014/main" id="{D990E668-6F49-843C-6A6C-0BBC752737F6}"/>
              </a:ext>
            </a:extLst>
          </p:cNvPr>
          <p:cNvSpPr txBox="1">
            <a:spLocks noGrp="1" noChangeArrowheads="1"/>
          </p:cNvSpPr>
          <p:nvPr>
            <p:ph type="title" idx="4294967295"/>
          </p:nvPr>
        </p:nvSpPr>
        <p:spPr bwMode="auto">
          <a:xfrm>
            <a:off x="1555554" y="2126812"/>
            <a:ext cx="3053794" cy="156966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sng"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High</a:t>
            </a:r>
            <a:r>
              <a:rPr kumimoji="0" lang="en-US" altLang="en-US" sz="4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 Shelf</a:t>
            </a:r>
          </a:p>
        </p:txBody>
      </p:sp>
      <p:sp>
        <p:nvSpPr>
          <p:cNvPr id="47109" name="Action Button: Custom 1">
            <a:hlinkClick r:id="" action="ppaction://hlinkshowjump?jump=nextslide" highlightClick="1"/>
            <a:extLst>
              <a:ext uri="{FF2B5EF4-FFF2-40B4-BE49-F238E27FC236}">
                <a16:creationId xmlns:a16="http://schemas.microsoft.com/office/drawing/2014/main" id="{B8BB3CC8-3365-86C8-CD88-167037DB9615}"/>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4"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pic>
        <p:nvPicPr>
          <p:cNvPr id="2" name="Picture 1" descr="An image of a person putting a medicine bottle away in a cupboard up high and out of reach while a dog looks up at it. &#10;&#10;">
            <a:extLst>
              <a:ext uri="{FF2B5EF4-FFF2-40B4-BE49-F238E27FC236}">
                <a16:creationId xmlns:a16="http://schemas.microsoft.com/office/drawing/2014/main" id="{6F154199-F475-F2E7-1E94-5A9E970B1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9629" y="1592902"/>
            <a:ext cx="2935071" cy="3138708"/>
          </a:xfrm>
          <a:prstGeom prst="ellipse">
            <a:avLst/>
          </a:prstGeom>
        </p:spPr>
      </p:pic>
    </p:spTree>
    <p:custDataLst>
      <p:tags r:id="rId1"/>
    </p:custDataLst>
    <p:extLst>
      <p:ext uri="{BB962C8B-B14F-4D97-AF65-F5344CB8AC3E}">
        <p14:creationId xmlns:p14="http://schemas.microsoft.com/office/powerpoint/2010/main" val="3047633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a:extLst>
              <a:ext uri="{FF2B5EF4-FFF2-40B4-BE49-F238E27FC236}">
                <a16:creationId xmlns:a16="http://schemas.microsoft.com/office/drawing/2014/main" id="{E3045D27-0A78-1956-8F87-CAE22F6432EC}"/>
              </a:ext>
            </a:extLst>
          </p:cNvPr>
          <p:cNvSpPr txBox="1">
            <a:spLocks noGrp="1" noChangeArrowheads="1"/>
          </p:cNvSpPr>
          <p:nvPr>
            <p:ph type="title" idx="4294967295"/>
          </p:nvPr>
        </p:nvSpPr>
        <p:spPr bwMode="auto">
          <a:xfrm>
            <a:off x="1253490" y="2228850"/>
            <a:ext cx="7315200" cy="175432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36647E"/>
                </a:solidFill>
                <a:effectLst/>
                <a:uLnTx/>
                <a:uFillTx/>
                <a:latin typeface="Arial"/>
                <a:ea typeface="MS PGothic"/>
                <a:cs typeface="Arial"/>
              </a:rPr>
              <a:t>Follow ______! This makes it more likely that the medicine will help, not hurt, our bodies.</a:t>
            </a:r>
          </a:p>
        </p:txBody>
      </p:sp>
      <p:sp>
        <p:nvSpPr>
          <p:cNvPr id="65540" name="Action Button: Custom 1">
            <a:hlinkClick r:id="" action="ppaction://hlinkshowjump?jump=nextslide" highlightClick="1"/>
            <a:extLst>
              <a:ext uri="{FF2B5EF4-FFF2-40B4-BE49-F238E27FC236}">
                <a16:creationId xmlns:a16="http://schemas.microsoft.com/office/drawing/2014/main" id="{36CA1C5F-E486-7212-C150-93662288948C}"/>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4"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 Box 3">
            <a:extLst>
              <a:ext uri="{FF2B5EF4-FFF2-40B4-BE49-F238E27FC236}">
                <a16:creationId xmlns:a16="http://schemas.microsoft.com/office/drawing/2014/main" id="{376EDC0D-8078-F8F9-E11A-08D1E2D6FDAE}"/>
              </a:ext>
            </a:extLst>
          </p:cNvPr>
          <p:cNvSpPr txBox="1">
            <a:spLocks noGrp="1" noChangeArrowheads="1"/>
          </p:cNvSpPr>
          <p:nvPr>
            <p:ph type="title" idx="4294967295"/>
          </p:nvPr>
        </p:nvSpPr>
        <p:spPr bwMode="auto">
          <a:xfrm>
            <a:off x="883281" y="2489266"/>
            <a:ext cx="4800600" cy="83099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Instructions</a:t>
            </a:r>
          </a:p>
        </p:txBody>
      </p:sp>
      <p:pic>
        <p:nvPicPr>
          <p:cNvPr id="2" name="Picture 1" descr="A prescription bottle with an arrow pointing to the directions.">
            <a:extLst>
              <a:ext uri="{FF2B5EF4-FFF2-40B4-BE49-F238E27FC236}">
                <a16:creationId xmlns:a16="http://schemas.microsoft.com/office/drawing/2014/main" id="{C76227EC-19A5-62E7-E35B-A0EFFB7949CC}"/>
              </a:ext>
            </a:extLst>
          </p:cNvPr>
          <p:cNvPicPr>
            <a:picLocks noChangeAspect="1"/>
          </p:cNvPicPr>
          <p:nvPr/>
        </p:nvPicPr>
        <p:blipFill>
          <a:blip r:embed="rId4"/>
          <a:srcRect l="-253" t="-170" r="6648" b="-8"/>
          <a:stretch>
            <a:fillRect/>
          </a:stretch>
        </p:blipFill>
        <p:spPr>
          <a:xfrm>
            <a:off x="5009734" y="1466752"/>
            <a:ext cx="2952572" cy="3445411"/>
          </a:xfrm>
          <a:prstGeom prst="rect">
            <a:avLst/>
          </a:prstGeom>
        </p:spPr>
      </p:pic>
      <p:sp>
        <p:nvSpPr>
          <p:cNvPr id="67587" name="AutoShape 2">
            <a:hlinkClick r:id="rId5" action="ppaction://hlinksldjump" highlightClick="1"/>
            <a:extLst>
              <a:ext uri="{FF2B5EF4-FFF2-40B4-BE49-F238E27FC236}">
                <a16:creationId xmlns:a16="http://schemas.microsoft.com/office/drawing/2014/main" id="{2EDA4C56-9111-DA19-24E7-861AD07D4940}"/>
              </a:ext>
              <a:ext uri="{C183D7F6-B498-43B3-948B-1728B52AA6E4}">
                <adec:decorative xmlns:adec="http://schemas.microsoft.com/office/drawing/2017/decorative" val="1"/>
              </a:ext>
            </a:extLst>
          </p:cNvPr>
          <p:cNvSpPr>
            <a:spLocks noChangeArrowheads="1"/>
          </p:cNvSpPr>
          <p:nvPr/>
        </p:nvSpPr>
        <p:spPr bwMode="auto">
          <a:xfrm rot="-309435">
            <a:off x="2209800" y="4852988"/>
            <a:ext cx="4740275" cy="11430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endParaRPr lang="en-US" altLang="en-US" sz="3400" b="0">
              <a:solidFill>
                <a:srgbClr val="FF0000"/>
              </a:solidFill>
              <a:latin typeface="Arial" panose="020B0604020202020204" pitchFamily="34" charset="0"/>
              <a:cs typeface="Arial" panose="020B0604020202020204" pitchFamily="34" charset="0"/>
            </a:endParaRPr>
          </a:p>
        </p:txBody>
      </p:sp>
      <p:sp>
        <p:nvSpPr>
          <p:cNvPr id="67590" name="Action Button: Custom 1">
            <a:hlinkClick r:id="" action="ppaction://hlinkshowjump?jump=nextslide" highlightClick="1"/>
            <a:extLst>
              <a:ext uri="{FF2B5EF4-FFF2-40B4-BE49-F238E27FC236}">
                <a16:creationId xmlns:a16="http://schemas.microsoft.com/office/drawing/2014/main" id="{541C71D9-3B43-E33A-B3E9-89A421C00207}"/>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6"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D30D23-28D2-EB40-61C2-0CDD40BC9C44}"/>
              </a:ext>
              <a:ext uri="{C183D7F6-B498-43B3-948B-1728B52AA6E4}">
                <adec:decorative xmlns:adec="http://schemas.microsoft.com/office/drawing/2017/decorative" val="1"/>
              </a:ext>
            </a:extLst>
          </p:cNvPr>
          <p:cNvSpPr txBox="1"/>
          <p:nvPr/>
        </p:nvSpPr>
        <p:spPr>
          <a:xfrm>
            <a:off x="6683265" y="3189458"/>
            <a:ext cx="1279041" cy="261610"/>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545454"/>
                </a:solidFill>
                <a:latin typeface="Abadi"/>
                <a:ea typeface="MS PGothic"/>
                <a:cs typeface="Times New Roman"/>
              </a:rPr>
              <a:t>DERRICK GRAY</a:t>
            </a:r>
            <a:endParaRPr lang="en-US" sz="1100">
              <a:solidFill>
                <a:srgbClr val="545454"/>
              </a:solidFill>
              <a:latin typeface="Abadi"/>
            </a:endParaRPr>
          </a:p>
        </p:txBody>
      </p:sp>
      <p:sp>
        <p:nvSpPr>
          <p:cNvPr id="6" name="Arrow: Right 5">
            <a:extLst>
              <a:ext uri="{FF2B5EF4-FFF2-40B4-BE49-F238E27FC236}">
                <a16:creationId xmlns:a16="http://schemas.microsoft.com/office/drawing/2014/main" id="{5D94A3A3-4B08-DCDA-6067-E96B4C6E29F7}"/>
              </a:ext>
              <a:ext uri="{C183D7F6-B498-43B3-948B-1728B52AA6E4}">
                <adec:decorative xmlns:adec="http://schemas.microsoft.com/office/drawing/2017/decorative" val="1"/>
              </a:ext>
            </a:extLst>
          </p:cNvPr>
          <p:cNvSpPr/>
          <p:nvPr/>
        </p:nvSpPr>
        <p:spPr bwMode="auto">
          <a:xfrm>
            <a:off x="5437881" y="3244472"/>
            <a:ext cx="485552" cy="351386"/>
          </a:xfrm>
          <a:prstGeom prst="rightArrow">
            <a:avLst/>
          </a:prstGeom>
          <a:solidFill>
            <a:srgbClr val="777777"/>
          </a:solidFill>
          <a:ln w="9525" cap="flat" cmpd="sng" algn="ctr">
            <a:solidFill>
              <a:srgbClr val="4D4D4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9933"/>
              </a:solidFill>
              <a:effectLst/>
              <a:latin typeface="Times New Roman" pitchFamily="18" charset="0"/>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a:extLst>
              <a:ext uri="{FF2B5EF4-FFF2-40B4-BE49-F238E27FC236}">
                <a16:creationId xmlns:a16="http://schemas.microsoft.com/office/drawing/2014/main" id="{75B761C4-4983-AEE6-EE94-C99311F72F16}"/>
              </a:ext>
            </a:extLst>
          </p:cNvPr>
          <p:cNvSpPr txBox="1">
            <a:spLocks noGrp="1" noChangeArrowheads="1"/>
          </p:cNvSpPr>
          <p:nvPr>
            <p:ph type="title" idx="4294967295"/>
          </p:nvPr>
        </p:nvSpPr>
        <p:spPr bwMode="auto">
          <a:xfrm>
            <a:off x="838200" y="2526030"/>
            <a:ext cx="7696200"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36647E"/>
                </a:solidFill>
                <a:effectLst/>
                <a:uLnTx/>
                <a:uFillTx/>
                <a:latin typeface="Arial"/>
                <a:ea typeface="MS PGothic"/>
                <a:cs typeface="Arial"/>
              </a:rPr>
              <a:t>You should never </a:t>
            </a:r>
            <a:r>
              <a:rPr kumimoji="0" lang="en-US" altLang="en-US" sz="3600" b="0" i="0" u="none" strike="noStrike" kern="1200" cap="none" spc="0" normalizeH="0" baseline="0" noProof="0" dirty="0">
                <a:ln>
                  <a:noFill/>
                </a:ln>
                <a:solidFill>
                  <a:srgbClr val="36647E"/>
                </a:solidFill>
                <a:effectLst/>
                <a:uLnTx/>
                <a:uFillTx/>
                <a:latin typeface="Arial"/>
                <a:ea typeface="MS PGothic"/>
                <a:cs typeface="Arial"/>
              </a:rPr>
              <a:t>____</a:t>
            </a:r>
            <a:r>
              <a:rPr kumimoji="0" lang="en-US" altLang="en-US" sz="3600" b="1" i="0" u="none" strike="noStrike" kern="1200" cap="none" spc="0" normalizeH="0" baseline="0" noProof="0" dirty="0">
                <a:ln>
                  <a:noFill/>
                </a:ln>
                <a:solidFill>
                  <a:srgbClr val="36647E"/>
                </a:solidFill>
                <a:effectLst/>
                <a:uLnTx/>
                <a:uFillTx/>
                <a:latin typeface="Arial"/>
                <a:ea typeface="MS PGothic"/>
                <a:cs typeface="Arial"/>
              </a:rPr>
              <a:t> medicine with anyone.</a:t>
            </a:r>
          </a:p>
        </p:txBody>
      </p:sp>
      <p:sp>
        <p:nvSpPr>
          <p:cNvPr id="69636" name="Action Button: Custom 1">
            <a:hlinkClick r:id="" action="ppaction://hlinkshowjump?jump=nextslide" highlightClick="1"/>
            <a:extLst>
              <a:ext uri="{FF2B5EF4-FFF2-40B4-BE49-F238E27FC236}">
                <a16:creationId xmlns:a16="http://schemas.microsoft.com/office/drawing/2014/main" id="{9AC39E9B-04E6-AC59-C717-073FFBA4DBD1}"/>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4"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3">
            <a:extLst>
              <a:ext uri="{FF2B5EF4-FFF2-40B4-BE49-F238E27FC236}">
                <a16:creationId xmlns:a16="http://schemas.microsoft.com/office/drawing/2014/main" id="{19BF737E-6E39-0E35-167D-94D42591729C}"/>
              </a:ext>
            </a:extLst>
          </p:cNvPr>
          <p:cNvSpPr txBox="1">
            <a:spLocks noGrp="1" noChangeArrowheads="1"/>
          </p:cNvSpPr>
          <p:nvPr>
            <p:ph type="title" idx="4294967295"/>
          </p:nvPr>
        </p:nvSpPr>
        <p:spPr bwMode="auto">
          <a:xfrm>
            <a:off x="3753380" y="2598003"/>
            <a:ext cx="4724400" cy="83099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Never </a:t>
            </a:r>
            <a:r>
              <a:rPr kumimoji="0" lang="en-US" altLang="en-US" sz="4800" b="1" i="0" u="sng"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Share</a:t>
            </a:r>
          </a:p>
        </p:txBody>
      </p:sp>
      <p:sp>
        <p:nvSpPr>
          <p:cNvPr id="71685" name="Action Button: Custom 1">
            <a:hlinkClick r:id="" action="ppaction://hlinkshowjump?jump=nextslide" highlightClick="1"/>
            <a:extLst>
              <a:ext uri="{FF2B5EF4-FFF2-40B4-BE49-F238E27FC236}">
                <a16:creationId xmlns:a16="http://schemas.microsoft.com/office/drawing/2014/main" id="{F813D1A6-304F-3838-FD12-9206535AB321}"/>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4"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pic>
        <p:nvPicPr>
          <p:cNvPr id="3" name="Picture 2" descr="caution symbol with medication bottle that includes an exclamation mark on the bottle label">
            <a:extLst>
              <a:ext uri="{FF2B5EF4-FFF2-40B4-BE49-F238E27FC236}">
                <a16:creationId xmlns:a16="http://schemas.microsoft.com/office/drawing/2014/main" id="{DFF13DED-95E9-2E49-B6EB-B5B160298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990" y="1418202"/>
            <a:ext cx="2995390" cy="2997387"/>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3">
            <a:extLst>
              <a:ext uri="{FF2B5EF4-FFF2-40B4-BE49-F238E27FC236}">
                <a16:creationId xmlns:a16="http://schemas.microsoft.com/office/drawing/2014/main" id="{44A395A2-E27F-3B4B-7ECF-682089936E3C}"/>
              </a:ext>
            </a:extLst>
          </p:cNvPr>
          <p:cNvSpPr txBox="1">
            <a:spLocks noGrp="1" noChangeArrowheads="1"/>
          </p:cNvSpPr>
          <p:nvPr>
            <p:ph type="title" idx="4294967295"/>
          </p:nvPr>
        </p:nvSpPr>
        <p:spPr bwMode="auto">
          <a:xfrm>
            <a:off x="1447800" y="2385060"/>
            <a:ext cx="7086600" cy="175432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A ______ adult makes you feel ____. You can ask them for help with medicine.</a:t>
            </a:r>
          </a:p>
        </p:txBody>
      </p:sp>
      <p:sp>
        <p:nvSpPr>
          <p:cNvPr id="73732" name="Action Button: Custom 1">
            <a:hlinkClick r:id="" action="ppaction://hlinkshowjump?jump=nextslide" highlightClick="1"/>
            <a:extLst>
              <a:ext uri="{FF2B5EF4-FFF2-40B4-BE49-F238E27FC236}">
                <a16:creationId xmlns:a16="http://schemas.microsoft.com/office/drawing/2014/main" id="{DA45BFE5-211D-90E6-C4C1-1B08E1340249}"/>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4"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a:extLst>
              <a:ext uri="{FF2B5EF4-FFF2-40B4-BE49-F238E27FC236}">
                <a16:creationId xmlns:a16="http://schemas.microsoft.com/office/drawing/2014/main" id="{E6E3C940-CFFE-C4FE-03B1-B7C47CDEC7EB}"/>
              </a:ext>
            </a:extLst>
          </p:cNvPr>
          <p:cNvSpPr txBox="1">
            <a:spLocks noGrp="1" noChangeArrowheads="1"/>
          </p:cNvSpPr>
          <p:nvPr>
            <p:ph type="title" idx="4294967295"/>
          </p:nvPr>
        </p:nvSpPr>
        <p:spPr bwMode="auto">
          <a:xfrm>
            <a:off x="1321620" y="1655302"/>
            <a:ext cx="3726890" cy="255454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Trusted Adult</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Safe </a:t>
            </a:r>
          </a:p>
        </p:txBody>
      </p:sp>
      <p:pic>
        <p:nvPicPr>
          <p:cNvPr id="2" name="Picture 1" descr="An image of a pharmacist and healthcare team.">
            <a:extLst>
              <a:ext uri="{FF2B5EF4-FFF2-40B4-BE49-F238E27FC236}">
                <a16:creationId xmlns:a16="http://schemas.microsoft.com/office/drawing/2014/main" id="{93272923-4101-CD4B-4E5E-7B5BBCEFA60B}"/>
              </a:ext>
            </a:extLst>
          </p:cNvPr>
          <p:cNvPicPr>
            <a:picLocks noChangeAspect="1"/>
          </p:cNvPicPr>
          <p:nvPr/>
        </p:nvPicPr>
        <p:blipFill>
          <a:blip r:embed="rId4"/>
          <a:stretch>
            <a:fillRect/>
          </a:stretch>
        </p:blipFill>
        <p:spPr>
          <a:xfrm>
            <a:off x="5604360" y="1528011"/>
            <a:ext cx="2755813" cy="2907174"/>
          </a:xfrm>
          <a:prstGeom prst="rect">
            <a:avLst/>
          </a:prstGeom>
        </p:spPr>
      </p:pic>
      <p:sp>
        <p:nvSpPr>
          <p:cNvPr id="75781" name="Action Button: Custom 1">
            <a:hlinkClick r:id="" action="ppaction://hlinkshowjump?jump=nextslide" highlightClick="1"/>
            <a:extLst>
              <a:ext uri="{FF2B5EF4-FFF2-40B4-BE49-F238E27FC236}">
                <a16:creationId xmlns:a16="http://schemas.microsoft.com/office/drawing/2014/main" id="{7D666365-42FA-5F5A-1C6C-6CFB1A487E00}"/>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5"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0" name="TextBox 1">
            <a:extLst>
              <a:ext uri="{FF2B5EF4-FFF2-40B4-BE49-F238E27FC236}">
                <a16:creationId xmlns:a16="http://schemas.microsoft.com/office/drawing/2014/main" id="{383231A4-A547-B497-F356-80F6C61E3511}"/>
              </a:ext>
            </a:extLst>
          </p:cNvPr>
          <p:cNvSpPr txBox="1">
            <a:spLocks noChangeArrowheads="1"/>
          </p:cNvSpPr>
          <p:nvPr/>
        </p:nvSpPr>
        <p:spPr bwMode="auto">
          <a:xfrm>
            <a:off x="4145756" y="4826328"/>
            <a:ext cx="852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FF9933"/>
                </a:solidFill>
                <a:latin typeface="Times New Roman" panose="02020603050405020304" pitchFamily="18" charset="0"/>
                <a:ea typeface="MS PGothic" panose="020B0600070205080204" pitchFamily="34" charset="-128"/>
              </a:defRPr>
            </a:lvl1pPr>
            <a:lvl2pPr marL="742950" indent="-285750">
              <a:defRPr sz="2400" b="1">
                <a:solidFill>
                  <a:srgbClr val="FF9933"/>
                </a:solidFill>
                <a:latin typeface="Times New Roman" panose="02020603050405020304" pitchFamily="18" charset="0"/>
                <a:ea typeface="MS PGothic" panose="020B0600070205080204" pitchFamily="34" charset="-128"/>
              </a:defRPr>
            </a:lvl2pPr>
            <a:lvl3pPr marL="1143000" indent="-228600">
              <a:defRPr sz="2400" b="1">
                <a:solidFill>
                  <a:srgbClr val="FF9933"/>
                </a:solidFill>
                <a:latin typeface="Times New Roman" panose="02020603050405020304" pitchFamily="18" charset="0"/>
                <a:ea typeface="MS PGothic" panose="020B0600070205080204" pitchFamily="34" charset="-128"/>
              </a:defRPr>
            </a:lvl3pPr>
            <a:lvl4pPr marL="1600200" indent="-228600">
              <a:defRPr sz="2400" b="1">
                <a:solidFill>
                  <a:srgbClr val="FF9933"/>
                </a:solidFill>
                <a:latin typeface="Times New Roman" panose="02020603050405020304" pitchFamily="18" charset="0"/>
                <a:ea typeface="MS PGothic" panose="020B0600070205080204" pitchFamily="34" charset="-128"/>
              </a:defRPr>
            </a:lvl4pPr>
            <a:lvl5pPr marL="2057400" indent="-228600">
              <a:defRPr sz="2400" b="1">
                <a:solidFill>
                  <a:srgbClr val="FF9933"/>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r>
              <a:rPr lang="en-US" altLang="en-US">
                <a:latin typeface="Arial" panose="020B0604020202020204" pitchFamily="34" charset="0"/>
                <a:cs typeface="Arial" panose="020B0604020202020204" pitchFamily="34" charset="0"/>
                <a:hlinkClick r:id="rId4" action="ppaction://hlinksldjump"/>
              </a:rPr>
              <a:t>Next</a:t>
            </a:r>
            <a:endParaRPr lang="en-US" altLang="en-US">
              <a:latin typeface="Arial" panose="020B0604020202020204" pitchFamily="34" charset="0"/>
              <a:cs typeface="Arial" panose="020B0604020202020204" pitchFamily="34" charset="0"/>
            </a:endParaRPr>
          </a:p>
        </p:txBody>
      </p:sp>
      <p:sp>
        <p:nvSpPr>
          <p:cNvPr id="4" name="Text Box 10">
            <a:extLst>
              <a:ext uri="{FF2B5EF4-FFF2-40B4-BE49-F238E27FC236}">
                <a16:creationId xmlns:a16="http://schemas.microsoft.com/office/drawing/2014/main" id="{2634D8F4-D6D6-CFB1-E2BC-2ECC329E136C}"/>
              </a:ext>
            </a:extLst>
          </p:cNvPr>
          <p:cNvSpPr txBox="1">
            <a:spLocks noChangeArrowheads="1"/>
          </p:cNvSpPr>
          <p:nvPr/>
        </p:nvSpPr>
        <p:spPr bwMode="auto">
          <a:xfrm>
            <a:off x="2232751" y="1899457"/>
            <a:ext cx="6705600" cy="76944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rtl="0" eaLnBrk="0" fontAlgn="base" hangingPunct="0">
              <a:spcBef>
                <a:spcPct val="20000"/>
              </a:spcBef>
              <a:spcAft>
                <a:spcPct val="0"/>
              </a:spcAft>
              <a:buChar char="•"/>
              <a:defRPr sz="3200">
                <a:solidFill>
                  <a:schemeClr val="tx1"/>
                </a:solidFill>
                <a:latin typeface="Times New Roman" panose="02020603050405020304" pitchFamily="18" charset="0"/>
                <a:ea typeface="MS PGothic" panose="020B0600070205080204" pitchFamily="34" charset="-128"/>
                <a:cs typeface="MS PGothic" charset="0"/>
              </a:defRPr>
            </a:lvl1pPr>
            <a:lvl2pPr marL="742950" indent="-285750" algn="ctr" rtl="0" eaLnBrk="0" fontAlgn="base" hangingPunct="0">
              <a:spcBef>
                <a:spcPct val="20000"/>
              </a:spcBef>
              <a:spcAft>
                <a:spcPct val="0"/>
              </a:spcAft>
              <a:buChar char="–"/>
              <a:defRPr sz="2800">
                <a:solidFill>
                  <a:schemeClr val="tx1"/>
                </a:solidFill>
                <a:latin typeface="Times New Roman" panose="02020603050405020304" pitchFamily="18" charset="0"/>
                <a:ea typeface="MS PGothic" panose="020B0600070205080204" pitchFamily="34" charset="-128"/>
                <a:cs typeface="MS PGothic" charset="0"/>
              </a:defRPr>
            </a:lvl2pPr>
            <a:lvl3pPr marL="1143000" indent="-228600" algn="ctr" rtl="0" eaLnBrk="0" fontAlgn="base" hangingPunct="0">
              <a:spcBef>
                <a:spcPct val="20000"/>
              </a:spcBef>
              <a:spcAft>
                <a:spcPct val="0"/>
              </a:spcAft>
              <a:buChar char="•"/>
              <a:defRPr sz="2400">
                <a:solidFill>
                  <a:schemeClr val="tx1"/>
                </a:solidFill>
                <a:latin typeface="Times New Roman" panose="02020603050405020304" pitchFamily="18" charset="0"/>
                <a:ea typeface="MS PGothic" panose="020B0600070205080204" pitchFamily="34" charset="-128"/>
                <a:cs typeface="MS PGothic" charset="0"/>
              </a:defRPr>
            </a:lvl3pPr>
            <a:lvl4pPr marL="1600200" indent="-228600" algn="ctr" rtl="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MS PGothic" charset="0"/>
              </a:defRPr>
            </a:lvl4pPr>
            <a:lvl5pPr marL="2057400" indent="-228600" algn="ctr" rtl="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MS PGothic" charset="0"/>
              </a:defRPr>
            </a:lvl5pPr>
            <a:lvl6pPr marL="2514600" indent="-228600" algn="ctr" rtl="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algn="ctr" rtl="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algn="ctr" rtl="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algn="ctr" rtl="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defRPr/>
            </a:pPr>
            <a:r>
              <a:rPr lang="en-US" altLang="en-US" sz="4400" b="1" kern="1200">
                <a:solidFill>
                  <a:srgbClr val="36647E"/>
                </a:solidFill>
                <a:latin typeface="Arial"/>
                <a:ea typeface="MS PGothic"/>
                <a:cs typeface="Arial"/>
              </a:rPr>
              <a:t>Final Question!</a:t>
            </a:r>
            <a:endParaRPr lang="en-US" altLang="en-US" sz="4400" b="1" kern="1200" dirty="0">
              <a:solidFill>
                <a:srgbClr val="36647E"/>
              </a:solidFill>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34B0CFA8-C7BA-04A9-037D-5004310F9E32}"/>
              </a:ext>
            </a:extLst>
          </p:cNvPr>
          <p:cNvSpPr txBox="1">
            <a:spLocks noChangeArrowheads="1"/>
          </p:cNvSpPr>
          <p:nvPr/>
        </p:nvSpPr>
        <p:spPr bwMode="auto">
          <a:xfrm>
            <a:off x="3426246" y="3178002"/>
            <a:ext cx="45857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None/>
            </a:pPr>
            <a:r>
              <a:rPr lang="en-US" altLang="en-US" b="0" dirty="0">
                <a:solidFill>
                  <a:srgbClr val="595959"/>
                </a:solidFill>
                <a:latin typeface="Arial"/>
                <a:ea typeface="MS PGothic"/>
                <a:cs typeface="Arial"/>
              </a:rPr>
              <a:t>Add 4 points for correct answers…</a:t>
            </a:r>
            <a:endParaRPr lang="en-US" altLang="en-US" b="0" dirty="0">
              <a:solidFill>
                <a:srgbClr val="595959"/>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29A7D78-21A3-B286-B0DF-C171AB106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28" y="1710988"/>
            <a:ext cx="2544232" cy="2544232"/>
          </a:xfrm>
          <a:prstGeom prst="rect">
            <a:avLst/>
          </a:prstGeom>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10">
            <a:extLst>
              <a:ext uri="{FF2B5EF4-FFF2-40B4-BE49-F238E27FC236}">
                <a16:creationId xmlns:a16="http://schemas.microsoft.com/office/drawing/2014/main" id="{7F11A605-174F-D980-701B-E052E75191C3}"/>
              </a:ext>
            </a:extLst>
          </p:cNvPr>
          <p:cNvSpPr txBox="1">
            <a:spLocks noGrp="1" noChangeArrowheads="1"/>
          </p:cNvSpPr>
          <p:nvPr>
            <p:ph type="title" idx="4294967295"/>
          </p:nvPr>
        </p:nvSpPr>
        <p:spPr bwMode="auto">
          <a:xfrm>
            <a:off x="1239838" y="995363"/>
            <a:ext cx="6705600" cy="8302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Final Question</a:t>
            </a:r>
          </a:p>
        </p:txBody>
      </p:sp>
      <p:sp>
        <p:nvSpPr>
          <p:cNvPr id="79874" name="Text Box 3">
            <a:extLst>
              <a:ext uri="{FF2B5EF4-FFF2-40B4-BE49-F238E27FC236}">
                <a16:creationId xmlns:a16="http://schemas.microsoft.com/office/drawing/2014/main" id="{87B0AE11-13FA-B984-7C6B-1B28BA022A28}"/>
              </a:ext>
            </a:extLst>
          </p:cNvPr>
          <p:cNvSpPr txBox="1">
            <a:spLocks noChangeArrowheads="1"/>
          </p:cNvSpPr>
          <p:nvPr/>
        </p:nvSpPr>
        <p:spPr bwMode="auto">
          <a:xfrm>
            <a:off x="1239838" y="2590800"/>
            <a:ext cx="67405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50000"/>
              </a:spcBef>
              <a:buFontTx/>
              <a:buNone/>
            </a:pPr>
            <a:r>
              <a:rPr lang="en-US" altLang="en-US" sz="4000">
                <a:solidFill>
                  <a:srgbClr val="545454"/>
                </a:solidFill>
                <a:latin typeface="Arial" panose="020B0604020202020204" pitchFamily="34" charset="0"/>
                <a:cs typeface="Arial" panose="020B0604020202020204" pitchFamily="34" charset="0"/>
              </a:rPr>
              <a:t>List 2 of the 4 medication safety rules… </a:t>
            </a:r>
          </a:p>
          <a:p>
            <a:pPr algn="ctr">
              <a:spcBef>
                <a:spcPct val="50000"/>
              </a:spcBef>
              <a:buFontTx/>
              <a:buNone/>
            </a:pPr>
            <a:endParaRPr lang="en-US" altLang="en-US" sz="4000">
              <a:solidFill>
                <a:srgbClr val="545454"/>
              </a:solidFill>
              <a:latin typeface="Arial" panose="020B0604020202020204" pitchFamily="34" charset="0"/>
              <a:cs typeface="Arial" panose="020B0604020202020204" pitchFamily="34" charset="0"/>
            </a:endParaRPr>
          </a:p>
        </p:txBody>
      </p:sp>
      <p:sp>
        <p:nvSpPr>
          <p:cNvPr id="79876" name="Action Button: Custom 1">
            <a:hlinkClick r:id="" action="ppaction://hlinkshowjump?jump=nextslide" highlightClick="1"/>
            <a:extLst>
              <a:ext uri="{FF2B5EF4-FFF2-40B4-BE49-F238E27FC236}">
                <a16:creationId xmlns:a16="http://schemas.microsoft.com/office/drawing/2014/main" id="{D787C87C-A48E-2523-2738-BE35C2D2525D}"/>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4"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976B670E-95B8-0294-D3C5-CC21B1BF1DE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9981" y="3263456"/>
            <a:ext cx="1596390" cy="3147441"/>
          </a:xfrm>
          <a:prstGeom prst="rect">
            <a:avLst/>
          </a:prstGeom>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3">
            <a:extLst>
              <a:ext uri="{FF2B5EF4-FFF2-40B4-BE49-F238E27FC236}">
                <a16:creationId xmlns:a16="http://schemas.microsoft.com/office/drawing/2014/main" id="{3A6335C1-E3AB-0918-A063-8CE764DAB1CD}"/>
              </a:ext>
            </a:extLst>
          </p:cNvPr>
          <p:cNvSpPr>
            <a:spLocks noGrp="1"/>
          </p:cNvSpPr>
          <p:nvPr>
            <p:ph type="title"/>
          </p:nvPr>
        </p:nvSpPr>
        <p:spPr>
          <a:xfrm>
            <a:off x="457200" y="657225"/>
            <a:ext cx="8229600" cy="1143000"/>
          </a:xfrm>
        </p:spPr>
        <p:txBody>
          <a:bodyPr/>
          <a:lstStyle/>
          <a:p>
            <a:r>
              <a:rPr lang="en-US" altLang="en-US" b="1">
                <a:solidFill>
                  <a:srgbClr val="36647E"/>
                </a:solidFill>
                <a:latin typeface="Arial" panose="020B0604020202020204" pitchFamily="34" charset="0"/>
                <a:cs typeface="Arial" panose="020B0604020202020204" pitchFamily="34" charset="0"/>
              </a:rPr>
              <a:t>Medication Safety Rules</a:t>
            </a:r>
          </a:p>
        </p:txBody>
      </p:sp>
      <p:sp>
        <p:nvSpPr>
          <p:cNvPr id="6" name="Content Placeholder 5">
            <a:extLst>
              <a:ext uri="{FF2B5EF4-FFF2-40B4-BE49-F238E27FC236}">
                <a16:creationId xmlns:a16="http://schemas.microsoft.com/office/drawing/2014/main" id="{5F623DDA-63B7-3C15-668B-848B87340548}"/>
              </a:ext>
            </a:extLst>
          </p:cNvPr>
          <p:cNvSpPr>
            <a:spLocks noGrp="1"/>
          </p:cNvSpPr>
          <p:nvPr>
            <p:ph idx="1"/>
          </p:nvPr>
        </p:nvSpPr>
        <p:spPr>
          <a:xfrm>
            <a:off x="792480" y="2165350"/>
            <a:ext cx="7712693" cy="3184525"/>
          </a:xfrm>
        </p:spPr>
        <p:txBody>
          <a:bodyPr/>
          <a:lstStyle/>
          <a:p>
            <a:pPr marL="742950" indent="-742950">
              <a:spcBef>
                <a:spcPct val="50000"/>
              </a:spcBef>
              <a:buFont typeface="+mj-lt"/>
              <a:buAutoNum type="arabicPeriod"/>
              <a:defRPr/>
            </a:pPr>
            <a:r>
              <a:rPr lang="en-US" altLang="en-US" sz="2800">
                <a:solidFill>
                  <a:srgbClr val="545454"/>
                </a:solidFill>
                <a:latin typeface="Arial" charset="0"/>
                <a:cs typeface="Arial" charset="0"/>
              </a:rPr>
              <a:t>Ask trusted adults for help with medicine.</a:t>
            </a:r>
          </a:p>
          <a:p>
            <a:pPr marL="742950" indent="-742950">
              <a:spcBef>
                <a:spcPct val="50000"/>
              </a:spcBef>
              <a:buFont typeface="+mj-lt"/>
              <a:buAutoNum type="arabicPeriod"/>
              <a:defRPr/>
            </a:pPr>
            <a:r>
              <a:rPr lang="en-US" altLang="en-US" sz="2800">
                <a:solidFill>
                  <a:srgbClr val="545454"/>
                </a:solidFill>
                <a:latin typeface="Arial" charset="0"/>
                <a:cs typeface="Arial" charset="0"/>
              </a:rPr>
              <a:t>Only take medicine that is meant for you.</a:t>
            </a:r>
          </a:p>
          <a:p>
            <a:pPr marL="742950" indent="-742950">
              <a:spcBef>
                <a:spcPct val="50000"/>
              </a:spcBef>
              <a:buFont typeface="+mj-lt"/>
              <a:buAutoNum type="arabicPeriod"/>
              <a:defRPr/>
            </a:pPr>
            <a:r>
              <a:rPr lang="en-US" altLang="en-US" sz="2800">
                <a:solidFill>
                  <a:srgbClr val="545454"/>
                </a:solidFill>
                <a:latin typeface="Arial" charset="0"/>
                <a:cs typeface="Arial" charset="0"/>
              </a:rPr>
              <a:t>Keep medicine in safe places.</a:t>
            </a:r>
          </a:p>
          <a:p>
            <a:pPr marL="742950" indent="-742950">
              <a:spcBef>
                <a:spcPct val="50000"/>
              </a:spcBef>
              <a:buFont typeface="+mj-lt"/>
              <a:buAutoNum type="arabicPeriod"/>
              <a:defRPr/>
            </a:pPr>
            <a:r>
              <a:rPr lang="en-US" altLang="en-US" sz="2800">
                <a:solidFill>
                  <a:srgbClr val="545454"/>
                </a:solidFill>
                <a:latin typeface="Arial" charset="0"/>
                <a:cs typeface="Arial" charset="0"/>
              </a:rPr>
              <a:t>Share what you learn today with family and friends.</a:t>
            </a:r>
          </a:p>
        </p:txBody>
      </p:sp>
      <p:pic>
        <p:nvPicPr>
          <p:cNvPr id="2" name="Picture 1">
            <a:extLst>
              <a:ext uri="{FF2B5EF4-FFF2-40B4-BE49-F238E27FC236}">
                <a16:creationId xmlns:a16="http://schemas.microsoft.com/office/drawing/2014/main" id="{EB1CCD67-82E7-685A-163E-12B6F130D2D2}"/>
              </a:ext>
              <a:ext uri="{C183D7F6-B498-43B3-948B-1728B52AA6E4}">
                <adec:decorative xmlns:adec="http://schemas.microsoft.com/office/drawing/2017/decorative" val="1"/>
              </a:ext>
            </a:extLst>
          </p:cNvPr>
          <p:cNvPicPr>
            <a:picLocks noChangeAspect="1"/>
          </p:cNvPicPr>
          <p:nvPr/>
        </p:nvPicPr>
        <p:blipFill>
          <a:blip r:embed="rId4"/>
          <a:srcRect t="887" r="-7040" b="44674"/>
          <a:stretch>
            <a:fillRect/>
          </a:stretch>
        </p:blipFill>
        <p:spPr>
          <a:xfrm>
            <a:off x="3875532" y="5111608"/>
            <a:ext cx="1855058" cy="1680313"/>
          </a:xfrm>
          <a:prstGeom prst="rect">
            <a:avLst/>
          </a:prstGeom>
        </p:spPr>
      </p:pic>
      <p:sp>
        <p:nvSpPr>
          <p:cNvPr id="3" name="Speech Bubble: Rectangle with Corners Rounded 2">
            <a:extLst>
              <a:ext uri="{FF2B5EF4-FFF2-40B4-BE49-F238E27FC236}">
                <a16:creationId xmlns:a16="http://schemas.microsoft.com/office/drawing/2014/main" id="{EFDEF3BB-6D4D-8A3E-A64B-BD7B7ECC87DD}"/>
              </a:ext>
            </a:extLst>
          </p:cNvPr>
          <p:cNvSpPr/>
          <p:nvPr/>
        </p:nvSpPr>
        <p:spPr bwMode="auto">
          <a:xfrm>
            <a:off x="1924050" y="5951764"/>
            <a:ext cx="1638300" cy="715089"/>
          </a:xfrm>
          <a:prstGeom prst="wedgeRoundRectCallout">
            <a:avLst>
              <a:gd name="adj1" fmla="val 67266"/>
              <a:gd name="adj2" fmla="val -49306"/>
              <a:gd name="adj3" fmla="val 16667"/>
            </a:avLst>
          </a:prstGeom>
          <a:solidFill>
            <a:srgbClr val="545454"/>
          </a:solidFill>
          <a:ln w="9525" cap="flat" cmpd="sng" algn="ctr">
            <a:solidFill>
              <a:srgbClr val="54545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panose="020B0604020202020204" pitchFamily="34" charset="0"/>
                <a:cs typeface="Arial" panose="020B0604020202020204" pitchFamily="34" charset="0"/>
              </a:rPr>
              <a:t>Thank you for playing!</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A7FF3-0E60-0360-0D34-98001F4584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0E440-FE10-971E-3001-1A4BE038A1CD}"/>
              </a:ext>
            </a:extLst>
          </p:cNvPr>
          <p:cNvSpPr>
            <a:spLocks noGrp="1"/>
          </p:cNvSpPr>
          <p:nvPr>
            <p:ph type="title" idx="4294967295"/>
          </p:nvPr>
        </p:nvSpPr>
        <p:spPr>
          <a:xfrm>
            <a:off x="685800" y="-1143000"/>
            <a:ext cx="7772400" cy="1143000"/>
          </a:xfrm>
        </p:spPr>
        <p:txBody>
          <a:bodyPr vert="horz" wrap="square" lIns="91440" tIns="45720" rIns="91440" bIns="45720" numCol="1" anchor="b" anchorCtr="0" compatLnSpc="1">
            <a:prstTxWarp prst="textNoShape">
              <a:avLst/>
            </a:prstTxWarp>
          </a:bodyPr>
          <a:lstStyle/>
          <a:p>
            <a:r>
              <a:rPr lang="en-US" dirty="0"/>
              <a:t>Game Board</a:t>
            </a:r>
          </a:p>
        </p:txBody>
      </p:sp>
      <p:sp>
        <p:nvSpPr>
          <p:cNvPr id="10261" name="AutoShape 23">
            <a:hlinkClick r:id="rId4" action="ppaction://hlinksldjump" highlightClick="1"/>
            <a:extLst>
              <a:ext uri="{FF2B5EF4-FFF2-40B4-BE49-F238E27FC236}">
                <a16:creationId xmlns:a16="http://schemas.microsoft.com/office/drawing/2014/main" id="{A6222F5B-B33E-5DA4-871B-CEF1890A7983}"/>
              </a:ext>
            </a:extLst>
          </p:cNvPr>
          <p:cNvSpPr>
            <a:spLocks noChangeArrowheads="1"/>
          </p:cNvSpPr>
          <p:nvPr/>
        </p:nvSpPr>
        <p:spPr bwMode="auto">
          <a:xfrm>
            <a:off x="457200" y="609600"/>
            <a:ext cx="2057400" cy="990600"/>
          </a:xfrm>
          <a:prstGeom prst="actionButtonBlank">
            <a:avLst/>
          </a:prstGeom>
          <a:solidFill>
            <a:srgbClr val="FAAF5C"/>
          </a:solidFill>
          <a:ln w="9525">
            <a:solidFill>
              <a:srgbClr val="808080"/>
            </a:solidFill>
            <a:miter lim="800000"/>
            <a:headEnd/>
            <a:tailEnd/>
          </a:ln>
        </p:spPr>
        <p:txBody>
          <a:bodyPr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accent3">
                    <a:lumMod val="10000"/>
                  </a:schemeClr>
                </a:solidFill>
                <a:latin typeface="Arial"/>
                <a:ea typeface="MS PGothic"/>
                <a:cs typeface="Arial"/>
              </a:rPr>
              <a:t>I Spy…</a:t>
            </a:r>
          </a:p>
        </p:txBody>
      </p:sp>
      <p:sp>
        <p:nvSpPr>
          <p:cNvPr id="10244" name="AutoShape 29">
            <a:hlinkClick r:id="" action="ppaction://noaction" highlightClick="1"/>
            <a:extLst>
              <a:ext uri="{FF2B5EF4-FFF2-40B4-BE49-F238E27FC236}">
                <a16:creationId xmlns:a16="http://schemas.microsoft.com/office/drawing/2014/main" id="{E99E0CE4-DB00-A1DF-BF63-DFBD57993129}"/>
              </a:ext>
            </a:extLst>
          </p:cNvPr>
          <p:cNvSpPr>
            <a:spLocks noChangeArrowheads="1"/>
          </p:cNvSpPr>
          <p:nvPr/>
        </p:nvSpPr>
        <p:spPr bwMode="auto">
          <a:xfrm>
            <a:off x="457200" y="1600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89C3E"/>
                </a:solidFill>
                <a:latin typeface="Arial" panose="020B0604020202020204" pitchFamily="34" charset="0"/>
                <a:cs typeface="Arial" panose="020B0604020202020204" pitchFamily="34" charset="0"/>
                <a:hlinkClick r:id="rId5" action="ppaction://hlinksldjump"/>
              </a:rPr>
              <a:t>1 point</a:t>
            </a:r>
            <a:endParaRPr lang="en-US" altLang="en-US" sz="2000">
              <a:solidFill>
                <a:srgbClr val="F89C3E"/>
              </a:solidFill>
              <a:latin typeface="Arial" panose="020B0604020202020204" pitchFamily="34" charset="0"/>
              <a:cs typeface="Arial" panose="020B0604020202020204" pitchFamily="34" charset="0"/>
            </a:endParaRPr>
          </a:p>
        </p:txBody>
      </p:sp>
      <p:sp>
        <p:nvSpPr>
          <p:cNvPr id="10245" name="AutoShape 30">
            <a:hlinkClick r:id="" action="ppaction://noaction" highlightClick="1"/>
            <a:extLst>
              <a:ext uri="{FF2B5EF4-FFF2-40B4-BE49-F238E27FC236}">
                <a16:creationId xmlns:a16="http://schemas.microsoft.com/office/drawing/2014/main" id="{0A85C9D1-EAFA-AD69-B86C-4CBC557D151C}"/>
              </a:ext>
            </a:extLst>
          </p:cNvPr>
          <p:cNvSpPr>
            <a:spLocks noChangeArrowheads="1"/>
          </p:cNvSpPr>
          <p:nvPr/>
        </p:nvSpPr>
        <p:spPr bwMode="auto">
          <a:xfrm>
            <a:off x="457200" y="2743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6" action="ppaction://hlinksldjump"/>
              </a:rPr>
              <a:t>2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46" name="AutoShape 31">
            <a:hlinkClick r:id="" action="ppaction://noaction" highlightClick="1"/>
            <a:extLst>
              <a:ext uri="{FF2B5EF4-FFF2-40B4-BE49-F238E27FC236}">
                <a16:creationId xmlns:a16="http://schemas.microsoft.com/office/drawing/2014/main" id="{00F7BF78-BC7B-A650-FC3E-6D026A3A3407}"/>
              </a:ext>
            </a:extLst>
          </p:cNvPr>
          <p:cNvSpPr>
            <a:spLocks noChangeArrowheads="1"/>
          </p:cNvSpPr>
          <p:nvPr/>
        </p:nvSpPr>
        <p:spPr bwMode="auto">
          <a:xfrm>
            <a:off x="457200" y="3886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7" action="ppaction://hlinksldjump"/>
              </a:rPr>
              <a:t>3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47" name="AutoShape 32">
            <a:hlinkClick r:id="" action="ppaction://noaction" highlightClick="1"/>
            <a:extLst>
              <a:ext uri="{FF2B5EF4-FFF2-40B4-BE49-F238E27FC236}">
                <a16:creationId xmlns:a16="http://schemas.microsoft.com/office/drawing/2014/main" id="{E5CE3BFC-0445-FF70-9A41-03600EF72031}"/>
              </a:ext>
            </a:extLst>
          </p:cNvPr>
          <p:cNvSpPr>
            <a:spLocks noChangeArrowheads="1"/>
          </p:cNvSpPr>
          <p:nvPr/>
        </p:nvSpPr>
        <p:spPr bwMode="auto">
          <a:xfrm>
            <a:off x="457200" y="5029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8" action="ppaction://hlinksldjump"/>
              </a:rPr>
              <a:t>4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42" name="AutoShape 24">
            <a:hlinkClick r:id="rId4" action="ppaction://hlinksldjump" highlightClick="1"/>
            <a:extLst>
              <a:ext uri="{FF2B5EF4-FFF2-40B4-BE49-F238E27FC236}">
                <a16:creationId xmlns:a16="http://schemas.microsoft.com/office/drawing/2014/main" id="{12085BE2-54A6-C165-0546-663FFE0E6433}"/>
              </a:ext>
            </a:extLst>
          </p:cNvPr>
          <p:cNvSpPr>
            <a:spLocks noChangeArrowheads="1"/>
          </p:cNvSpPr>
          <p:nvPr/>
        </p:nvSpPr>
        <p:spPr bwMode="auto">
          <a:xfrm>
            <a:off x="2514600" y="609600"/>
            <a:ext cx="2057400" cy="990600"/>
          </a:xfrm>
          <a:prstGeom prst="actionButtonBlank">
            <a:avLst/>
          </a:prstGeom>
          <a:solidFill>
            <a:srgbClr val="A3D183"/>
          </a:solidFill>
          <a:ln w="9525">
            <a:solidFill>
              <a:schemeClr val="bg2"/>
            </a:solidFill>
            <a:miter lim="800000"/>
            <a:headEnd/>
            <a:tailEnd/>
          </a:ln>
        </p:spPr>
        <p:txBody>
          <a:bodyPr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accent3">
                    <a:lumMod val="10000"/>
                  </a:schemeClr>
                </a:solidFill>
                <a:latin typeface="Arial"/>
                <a:ea typeface="MS PGothic"/>
                <a:cs typeface="Arial"/>
              </a:rPr>
              <a:t>Safe Selections</a:t>
            </a:r>
          </a:p>
        </p:txBody>
      </p:sp>
      <p:sp>
        <p:nvSpPr>
          <p:cNvPr id="10248" name="AutoShape 34">
            <a:hlinkClick r:id="" action="ppaction://noaction" highlightClick="1"/>
            <a:extLst>
              <a:ext uri="{FF2B5EF4-FFF2-40B4-BE49-F238E27FC236}">
                <a16:creationId xmlns:a16="http://schemas.microsoft.com/office/drawing/2014/main" id="{C20C36FD-4AF6-72B6-5936-158CE787C191}"/>
              </a:ext>
            </a:extLst>
          </p:cNvPr>
          <p:cNvSpPr>
            <a:spLocks noChangeArrowheads="1"/>
          </p:cNvSpPr>
          <p:nvPr/>
        </p:nvSpPr>
        <p:spPr bwMode="auto">
          <a:xfrm>
            <a:off x="2514600" y="1600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5AC9E6"/>
                </a:solidFill>
                <a:latin typeface="Arial" panose="020B0604020202020204" pitchFamily="34" charset="0"/>
                <a:cs typeface="Arial" panose="020B0604020202020204" pitchFamily="34" charset="0"/>
                <a:hlinkClick r:id="rId9" action="ppaction://hlinksldjump"/>
              </a:rPr>
              <a:t>1 point</a:t>
            </a:r>
            <a:endParaRPr lang="en-US" altLang="en-US" sz="2000">
              <a:solidFill>
                <a:srgbClr val="5AC9E6"/>
              </a:solidFill>
              <a:latin typeface="Arial" panose="020B0604020202020204" pitchFamily="34" charset="0"/>
              <a:cs typeface="Arial" panose="020B0604020202020204" pitchFamily="34" charset="0"/>
            </a:endParaRPr>
          </a:p>
        </p:txBody>
      </p:sp>
      <p:sp>
        <p:nvSpPr>
          <p:cNvPr id="10251" name="AutoShape 39">
            <a:hlinkClick r:id="" action="ppaction://noaction" highlightClick="1"/>
            <a:extLst>
              <a:ext uri="{FF2B5EF4-FFF2-40B4-BE49-F238E27FC236}">
                <a16:creationId xmlns:a16="http://schemas.microsoft.com/office/drawing/2014/main" id="{01316BE6-FA86-D5A6-8FEB-A1A5782E05E4}"/>
              </a:ext>
            </a:extLst>
          </p:cNvPr>
          <p:cNvSpPr>
            <a:spLocks noChangeArrowheads="1"/>
          </p:cNvSpPr>
          <p:nvPr/>
        </p:nvSpPr>
        <p:spPr bwMode="auto">
          <a:xfrm>
            <a:off x="2514600" y="2743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10" action="ppaction://hlinksldjump"/>
              </a:rPr>
              <a:t>2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54" name="AutoShape 44">
            <a:hlinkClick r:id="" action="ppaction://noaction" highlightClick="1"/>
            <a:extLst>
              <a:ext uri="{FF2B5EF4-FFF2-40B4-BE49-F238E27FC236}">
                <a16:creationId xmlns:a16="http://schemas.microsoft.com/office/drawing/2014/main" id="{59191883-67F1-7C06-8535-9BC912062BB9}"/>
              </a:ext>
            </a:extLst>
          </p:cNvPr>
          <p:cNvSpPr>
            <a:spLocks noChangeArrowheads="1"/>
          </p:cNvSpPr>
          <p:nvPr/>
        </p:nvSpPr>
        <p:spPr bwMode="auto">
          <a:xfrm>
            <a:off x="2514600" y="3886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11" action="ppaction://hlinksldjump"/>
              </a:rPr>
              <a:t>3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55" name="AutoShape 45">
            <a:hlinkClick r:id="" action="ppaction://noaction" highlightClick="1"/>
            <a:extLst>
              <a:ext uri="{FF2B5EF4-FFF2-40B4-BE49-F238E27FC236}">
                <a16:creationId xmlns:a16="http://schemas.microsoft.com/office/drawing/2014/main" id="{C26EC2A9-944B-FE0A-B10F-D1C659F80D88}"/>
              </a:ext>
            </a:extLst>
          </p:cNvPr>
          <p:cNvSpPr>
            <a:spLocks noChangeArrowheads="1"/>
          </p:cNvSpPr>
          <p:nvPr/>
        </p:nvSpPr>
        <p:spPr bwMode="auto">
          <a:xfrm>
            <a:off x="2514600" y="5029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12" action="ppaction://hlinksldjump"/>
              </a:rPr>
              <a:t>4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60" name="AutoShape 60">
            <a:hlinkClick r:id="rId4" action="ppaction://hlinksldjump" highlightClick="1"/>
            <a:extLst>
              <a:ext uri="{FF2B5EF4-FFF2-40B4-BE49-F238E27FC236}">
                <a16:creationId xmlns:a16="http://schemas.microsoft.com/office/drawing/2014/main" id="{C9F3352F-640E-9279-779B-6DA9EF335C7E}"/>
              </a:ext>
            </a:extLst>
          </p:cNvPr>
          <p:cNvSpPr>
            <a:spLocks noChangeArrowheads="1"/>
          </p:cNvSpPr>
          <p:nvPr/>
        </p:nvSpPr>
        <p:spPr bwMode="auto">
          <a:xfrm>
            <a:off x="4589463" y="609600"/>
            <a:ext cx="2039937" cy="990600"/>
          </a:xfrm>
          <a:prstGeom prst="actionButtonBlank">
            <a:avLst/>
          </a:prstGeom>
          <a:solidFill>
            <a:srgbClr val="6BC6B8"/>
          </a:solidFill>
          <a:ln w="9525">
            <a:solidFill>
              <a:schemeClr val="bg2"/>
            </a:solidFill>
            <a:miter lim="800000"/>
            <a:headEnd/>
            <a:tailEnd/>
          </a:ln>
        </p:spPr>
        <p:txBody>
          <a:bodyPr wrap="none"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accent3">
                    <a:lumMod val="10000"/>
                  </a:schemeClr>
                </a:solidFill>
                <a:latin typeface="Arial"/>
                <a:ea typeface="MS PGothic"/>
                <a:cs typeface="Arial"/>
              </a:rPr>
              <a:t>What should </a:t>
            </a:r>
          </a:p>
          <a:p>
            <a:pPr algn="ctr">
              <a:spcBef>
                <a:spcPct val="0"/>
              </a:spcBef>
              <a:buFontTx/>
              <a:buNone/>
            </a:pPr>
            <a:r>
              <a:rPr lang="en-US" altLang="en-US" sz="1800">
                <a:solidFill>
                  <a:schemeClr val="accent3">
                    <a:lumMod val="10000"/>
                  </a:schemeClr>
                </a:solidFill>
                <a:latin typeface="Arial"/>
                <a:ea typeface="MS PGothic"/>
                <a:cs typeface="Arial"/>
              </a:rPr>
              <a:t>I do?</a:t>
            </a:r>
          </a:p>
        </p:txBody>
      </p:sp>
      <p:sp>
        <p:nvSpPr>
          <p:cNvPr id="10249" name="AutoShape 35">
            <a:hlinkClick r:id="" action="ppaction://noaction" highlightClick="1"/>
            <a:extLst>
              <a:ext uri="{FF2B5EF4-FFF2-40B4-BE49-F238E27FC236}">
                <a16:creationId xmlns:a16="http://schemas.microsoft.com/office/drawing/2014/main" id="{A7E3BBF7-CEEC-4E26-0034-0FAF3351B0BE}"/>
              </a:ext>
            </a:extLst>
          </p:cNvPr>
          <p:cNvSpPr>
            <a:spLocks noChangeArrowheads="1"/>
          </p:cNvSpPr>
          <p:nvPr/>
        </p:nvSpPr>
        <p:spPr bwMode="auto">
          <a:xfrm>
            <a:off x="4589463" y="1600200"/>
            <a:ext cx="2039937"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13" action="ppaction://hlinksldjump"/>
              </a:rPr>
              <a:t>1 point</a:t>
            </a:r>
            <a:endParaRPr lang="en-US" altLang="en-US" sz="2000">
              <a:solidFill>
                <a:srgbClr val="FF9933"/>
              </a:solidFill>
              <a:latin typeface="Arial" panose="020B0604020202020204" pitchFamily="34" charset="0"/>
              <a:cs typeface="Arial" panose="020B0604020202020204" pitchFamily="34" charset="0"/>
            </a:endParaRPr>
          </a:p>
        </p:txBody>
      </p:sp>
      <p:sp>
        <p:nvSpPr>
          <p:cNvPr id="10252" name="AutoShape 40">
            <a:hlinkClick r:id="" action="ppaction://noaction" highlightClick="1"/>
            <a:extLst>
              <a:ext uri="{FF2B5EF4-FFF2-40B4-BE49-F238E27FC236}">
                <a16:creationId xmlns:a16="http://schemas.microsoft.com/office/drawing/2014/main" id="{6FB02F47-A54D-22CF-4870-2EBE5E619127}"/>
              </a:ext>
            </a:extLst>
          </p:cNvPr>
          <p:cNvSpPr>
            <a:spLocks noChangeArrowheads="1"/>
          </p:cNvSpPr>
          <p:nvPr/>
        </p:nvSpPr>
        <p:spPr bwMode="auto">
          <a:xfrm>
            <a:off x="4589463" y="2743200"/>
            <a:ext cx="2039937"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14" action="ppaction://hlinksldjump"/>
              </a:rPr>
              <a:t>2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56" name="AutoShape 47">
            <a:hlinkClick r:id="" action="ppaction://noaction" highlightClick="1"/>
            <a:extLst>
              <a:ext uri="{FF2B5EF4-FFF2-40B4-BE49-F238E27FC236}">
                <a16:creationId xmlns:a16="http://schemas.microsoft.com/office/drawing/2014/main" id="{65E06CBB-49DA-CC37-1A70-2936B1C792D7}"/>
              </a:ext>
            </a:extLst>
          </p:cNvPr>
          <p:cNvSpPr>
            <a:spLocks noChangeArrowheads="1"/>
          </p:cNvSpPr>
          <p:nvPr/>
        </p:nvSpPr>
        <p:spPr bwMode="auto">
          <a:xfrm>
            <a:off x="4589463" y="3886200"/>
            <a:ext cx="2039937"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15" action="ppaction://hlinksldjump"/>
              </a:rPr>
              <a:t>3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58" name="AutoShape 51">
            <a:hlinkClick r:id="" action="ppaction://noaction" highlightClick="1"/>
            <a:extLst>
              <a:ext uri="{FF2B5EF4-FFF2-40B4-BE49-F238E27FC236}">
                <a16:creationId xmlns:a16="http://schemas.microsoft.com/office/drawing/2014/main" id="{9FE16F9E-FDFD-62E0-B1DA-8C6415A10635}"/>
              </a:ext>
            </a:extLst>
          </p:cNvPr>
          <p:cNvSpPr>
            <a:spLocks noChangeArrowheads="1"/>
          </p:cNvSpPr>
          <p:nvPr/>
        </p:nvSpPr>
        <p:spPr bwMode="auto">
          <a:xfrm>
            <a:off x="4589463" y="5029200"/>
            <a:ext cx="2039937"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16" action="ppaction://hlinksldjump"/>
              </a:rPr>
              <a:t>4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43" name="AutoShape 26">
            <a:hlinkClick r:id="rId4" action="ppaction://hlinksldjump" highlightClick="1"/>
            <a:extLst>
              <a:ext uri="{FF2B5EF4-FFF2-40B4-BE49-F238E27FC236}">
                <a16:creationId xmlns:a16="http://schemas.microsoft.com/office/drawing/2014/main" id="{A94C3B42-657A-347F-9925-1EB27340D842}"/>
              </a:ext>
            </a:extLst>
          </p:cNvPr>
          <p:cNvSpPr>
            <a:spLocks noChangeArrowheads="1"/>
          </p:cNvSpPr>
          <p:nvPr/>
        </p:nvSpPr>
        <p:spPr bwMode="auto">
          <a:xfrm>
            <a:off x="6629400" y="609600"/>
            <a:ext cx="2057400" cy="990600"/>
          </a:xfrm>
          <a:prstGeom prst="actionButtonBlank">
            <a:avLst/>
          </a:prstGeom>
          <a:solidFill>
            <a:srgbClr val="A9A8A9"/>
          </a:solidFill>
          <a:ln w="9525">
            <a:solidFill>
              <a:schemeClr val="bg2"/>
            </a:solidFill>
            <a:miter lim="800000"/>
            <a:headEnd/>
            <a:tailEnd/>
          </a:ln>
        </p:spPr>
        <p:txBody>
          <a:bodyPr wrap="none"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accent3">
                    <a:lumMod val="10000"/>
                  </a:schemeClr>
                </a:solidFill>
                <a:latin typeface="Arial"/>
                <a:ea typeface="MS PGothic"/>
                <a:cs typeface="Arial"/>
              </a:rPr>
              <a:t>What’s the word?</a:t>
            </a:r>
          </a:p>
        </p:txBody>
      </p:sp>
      <p:sp>
        <p:nvSpPr>
          <p:cNvPr id="10250" name="AutoShape 36">
            <a:hlinkClick r:id="" action="ppaction://noaction" highlightClick="1"/>
            <a:extLst>
              <a:ext uri="{FF2B5EF4-FFF2-40B4-BE49-F238E27FC236}">
                <a16:creationId xmlns:a16="http://schemas.microsoft.com/office/drawing/2014/main" id="{A4DCB97C-299F-9058-7DDC-8E5908D1020A}"/>
              </a:ext>
            </a:extLst>
          </p:cNvPr>
          <p:cNvSpPr>
            <a:spLocks noChangeArrowheads="1"/>
          </p:cNvSpPr>
          <p:nvPr/>
        </p:nvSpPr>
        <p:spPr bwMode="auto">
          <a:xfrm>
            <a:off x="6629400" y="1600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17" action="ppaction://hlinksldjump"/>
              </a:rPr>
              <a:t>1 point</a:t>
            </a:r>
            <a:endParaRPr lang="en-US" altLang="en-US" sz="2000">
              <a:solidFill>
                <a:srgbClr val="FF9933"/>
              </a:solidFill>
              <a:latin typeface="Arial" panose="020B0604020202020204" pitchFamily="34" charset="0"/>
              <a:cs typeface="Arial" panose="020B0604020202020204" pitchFamily="34" charset="0"/>
            </a:endParaRPr>
          </a:p>
        </p:txBody>
      </p:sp>
      <p:sp>
        <p:nvSpPr>
          <p:cNvPr id="10253" name="AutoShape 41">
            <a:hlinkClick r:id="" action="ppaction://noaction" highlightClick="1"/>
            <a:extLst>
              <a:ext uri="{FF2B5EF4-FFF2-40B4-BE49-F238E27FC236}">
                <a16:creationId xmlns:a16="http://schemas.microsoft.com/office/drawing/2014/main" id="{4EF44FB9-8CCE-E844-6AFC-04124544F007}"/>
              </a:ext>
            </a:extLst>
          </p:cNvPr>
          <p:cNvSpPr>
            <a:spLocks noChangeArrowheads="1"/>
          </p:cNvSpPr>
          <p:nvPr/>
        </p:nvSpPr>
        <p:spPr bwMode="auto">
          <a:xfrm>
            <a:off x="6629400" y="2743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18" action="ppaction://hlinksldjump"/>
              </a:rPr>
              <a:t>2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57" name="AutoShape 48">
            <a:hlinkClick r:id="" action="ppaction://noaction" highlightClick="1"/>
            <a:extLst>
              <a:ext uri="{FF2B5EF4-FFF2-40B4-BE49-F238E27FC236}">
                <a16:creationId xmlns:a16="http://schemas.microsoft.com/office/drawing/2014/main" id="{F8714A1D-0D96-8246-5536-D1940FC76F4E}"/>
              </a:ext>
            </a:extLst>
          </p:cNvPr>
          <p:cNvSpPr>
            <a:spLocks noChangeArrowheads="1"/>
          </p:cNvSpPr>
          <p:nvPr/>
        </p:nvSpPr>
        <p:spPr bwMode="auto">
          <a:xfrm>
            <a:off x="6629400" y="3886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19" action="ppaction://hlinksldjump"/>
              </a:rPr>
              <a:t>3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59" name="AutoShape 52">
            <a:hlinkClick r:id="" action="ppaction://noaction" highlightClick="1"/>
            <a:extLst>
              <a:ext uri="{FF2B5EF4-FFF2-40B4-BE49-F238E27FC236}">
                <a16:creationId xmlns:a16="http://schemas.microsoft.com/office/drawing/2014/main" id="{9ADA1A3E-948F-2EC9-62C3-1E3CA82D89E0}"/>
              </a:ext>
            </a:extLst>
          </p:cNvPr>
          <p:cNvSpPr>
            <a:spLocks noChangeArrowheads="1"/>
          </p:cNvSpPr>
          <p:nvPr/>
        </p:nvSpPr>
        <p:spPr bwMode="auto">
          <a:xfrm>
            <a:off x="6629400" y="5029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20" action="ppaction://hlinksldjump"/>
              </a:rPr>
              <a:t>4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63" name="Rectangle 1">
            <a:hlinkClick r:id="rId21" action="ppaction://hlinksldjump"/>
            <a:extLst>
              <a:ext uri="{FF2B5EF4-FFF2-40B4-BE49-F238E27FC236}">
                <a16:creationId xmlns:a16="http://schemas.microsoft.com/office/drawing/2014/main" id="{9AE2F9D0-853A-437C-B40D-7DD30B6F6ABA}"/>
              </a:ext>
            </a:extLst>
          </p:cNvPr>
          <p:cNvSpPr>
            <a:spLocks noChangeArrowheads="1"/>
          </p:cNvSpPr>
          <p:nvPr/>
        </p:nvSpPr>
        <p:spPr bwMode="auto">
          <a:xfrm>
            <a:off x="8732" y="6172200"/>
            <a:ext cx="297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u="sng">
                <a:solidFill>
                  <a:srgbClr val="F89C3E"/>
                </a:solidFill>
                <a:latin typeface="Arial" panose="020B0604020202020204" pitchFamily="34" charset="0"/>
                <a:cs typeface="Arial" panose="020B0604020202020204" pitchFamily="34" charset="0"/>
                <a:hlinkClick r:id="rId21" action="ppaction://hlinksldjump"/>
              </a:rPr>
              <a:t>Final Question</a:t>
            </a:r>
            <a:endParaRPr lang="en-US" altLang="en-US" sz="2400" u="sng">
              <a:solidFill>
                <a:srgbClr val="F89C3E"/>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53623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7">
            <a:extLst>
              <a:ext uri="{FF2B5EF4-FFF2-40B4-BE49-F238E27FC236}">
                <a16:creationId xmlns:a16="http://schemas.microsoft.com/office/drawing/2014/main" id="{A90294C9-9788-EEB6-7F7A-887CB92222FF}"/>
              </a:ext>
            </a:extLst>
          </p:cNvPr>
          <p:cNvSpPr txBox="1">
            <a:spLocks noGrp="1" noChangeArrowheads="1"/>
          </p:cNvSpPr>
          <p:nvPr>
            <p:ph type="title" idx="4294967295"/>
          </p:nvPr>
        </p:nvSpPr>
        <p:spPr bwMode="auto">
          <a:xfrm>
            <a:off x="489204" y="838200"/>
            <a:ext cx="8165592"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I spy a </a:t>
            </a:r>
            <a:r>
              <a:rPr kumimoji="0" lang="en-US" altLang="en-US" sz="3600" b="1"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trusted adult </a:t>
            </a: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who can answer your questions about medicine…</a:t>
            </a:r>
          </a:p>
        </p:txBody>
      </p:sp>
      <p:pic>
        <p:nvPicPr>
          <p:cNvPr id="2" name="Picture 1" descr="A person in a white coat holding a tablet">
            <a:extLst>
              <a:ext uri="{FF2B5EF4-FFF2-40B4-BE49-F238E27FC236}">
                <a16:creationId xmlns:a16="http://schemas.microsoft.com/office/drawing/2014/main" id="{B8B47D7C-76F6-6516-E0E0-214A9477A0C1}"/>
              </a:ext>
            </a:extLst>
          </p:cNvPr>
          <p:cNvPicPr>
            <a:picLocks noChangeAspect="1"/>
          </p:cNvPicPr>
          <p:nvPr/>
        </p:nvPicPr>
        <p:blipFill>
          <a:blip r:embed="rId4"/>
          <a:srcRect l="14305" r="29167" b="3565"/>
          <a:stretch/>
        </p:blipFill>
        <p:spPr>
          <a:xfrm>
            <a:off x="3558225" y="2555649"/>
            <a:ext cx="2199573" cy="2437662"/>
          </a:xfrm>
          <a:prstGeom prst="rect">
            <a:avLst/>
          </a:prstGeom>
        </p:spPr>
      </p:pic>
      <p:pic>
        <p:nvPicPr>
          <p:cNvPr id="4" name="Picture 3" descr="A group of children posing for a photo&#10;&#10;">
            <a:extLst>
              <a:ext uri="{FF2B5EF4-FFF2-40B4-BE49-F238E27FC236}">
                <a16:creationId xmlns:a16="http://schemas.microsoft.com/office/drawing/2014/main" id="{411C0EEE-2AF2-530C-9E17-33E1BCCF6EEC}"/>
              </a:ext>
            </a:extLst>
          </p:cNvPr>
          <p:cNvPicPr>
            <a:picLocks noChangeAspect="1"/>
          </p:cNvPicPr>
          <p:nvPr/>
        </p:nvPicPr>
        <p:blipFill>
          <a:blip r:embed="rId5">
            <a:extLst>
              <a:ext uri="{28A0092B-C50C-407E-A947-70E740481C1C}">
                <a14:useLocalDpi xmlns:a14="http://schemas.microsoft.com/office/drawing/2010/main" val="0"/>
              </a:ext>
            </a:extLst>
          </a:blip>
          <a:srcRect r="25600"/>
          <a:stretch/>
        </p:blipFill>
        <p:spPr>
          <a:xfrm>
            <a:off x="680913" y="2555649"/>
            <a:ext cx="2592995" cy="2437662"/>
          </a:xfrm>
          <a:prstGeom prst="rect">
            <a:avLst/>
          </a:prstGeom>
        </p:spPr>
      </p:pic>
      <p:pic>
        <p:nvPicPr>
          <p:cNvPr id="13" name="Picture 12" descr="Man at a park">
            <a:extLst>
              <a:ext uri="{FF2B5EF4-FFF2-40B4-BE49-F238E27FC236}">
                <a16:creationId xmlns:a16="http://schemas.microsoft.com/office/drawing/2014/main" id="{6B9D5047-4D78-76A3-F1AF-1FCE5E6BCB6A}"/>
              </a:ext>
            </a:extLst>
          </p:cNvPr>
          <p:cNvPicPr>
            <a:picLocks noChangeAspect="1"/>
          </p:cNvPicPr>
          <p:nvPr/>
        </p:nvPicPr>
        <p:blipFill>
          <a:blip r:embed="rId6">
            <a:extLst>
              <a:ext uri="{28A0092B-C50C-407E-A947-70E740481C1C}">
                <a14:useLocalDpi xmlns:a14="http://schemas.microsoft.com/office/drawing/2010/main" val="0"/>
              </a:ext>
            </a:extLst>
          </a:blip>
          <a:srcRect l="20267" r="16003"/>
          <a:stretch>
            <a:fillRect/>
          </a:stretch>
        </p:blipFill>
        <p:spPr>
          <a:xfrm>
            <a:off x="6042115" y="2555649"/>
            <a:ext cx="2350232" cy="2458545"/>
          </a:xfrm>
          <a:prstGeom prst="rect">
            <a:avLst/>
          </a:prstGeom>
        </p:spPr>
      </p:pic>
      <p:sp>
        <p:nvSpPr>
          <p:cNvPr id="12292" name="Action Button: Custom 1">
            <a:hlinkClick r:id="" action="ppaction://hlinkshowjump?jump=nextslide" highlightClick="1"/>
            <a:extLst>
              <a:ext uri="{FF2B5EF4-FFF2-40B4-BE49-F238E27FC236}">
                <a16:creationId xmlns:a16="http://schemas.microsoft.com/office/drawing/2014/main" id="{A0B69D9A-8F87-9897-FA58-11806B6A505F}"/>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7"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DFF189B-EF87-2C07-D36A-14A81187209B}"/>
              </a:ext>
              <a:ext uri="{C183D7F6-B498-43B3-948B-1728B52AA6E4}">
                <adec:decorative xmlns:adec="http://schemas.microsoft.com/office/drawing/2017/decorative" val="1"/>
              </a:ext>
            </a:extLst>
          </p:cNvPr>
          <p:cNvSpPr/>
          <p:nvPr/>
        </p:nvSpPr>
        <p:spPr>
          <a:xfrm>
            <a:off x="5854006" y="2258140"/>
            <a:ext cx="570454" cy="581406"/>
          </a:xfrm>
          <a:prstGeom prst="ellipse">
            <a:avLst/>
          </a:prstGeom>
          <a:solidFill>
            <a:srgbClr val="6BC6B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3</a:t>
            </a:r>
          </a:p>
        </p:txBody>
      </p:sp>
      <p:sp>
        <p:nvSpPr>
          <p:cNvPr id="8" name="Oval 7">
            <a:extLst>
              <a:ext uri="{FF2B5EF4-FFF2-40B4-BE49-F238E27FC236}">
                <a16:creationId xmlns:a16="http://schemas.microsoft.com/office/drawing/2014/main" id="{AC46E2E0-F7FC-1459-E700-B1B7E0656FE6}"/>
              </a:ext>
              <a:ext uri="{C183D7F6-B498-43B3-948B-1728B52AA6E4}">
                <adec:decorative xmlns:adec="http://schemas.microsoft.com/office/drawing/2017/decorative" val="1"/>
              </a:ext>
            </a:extLst>
          </p:cNvPr>
          <p:cNvSpPr/>
          <p:nvPr/>
        </p:nvSpPr>
        <p:spPr>
          <a:xfrm>
            <a:off x="467368" y="2258140"/>
            <a:ext cx="570454" cy="581406"/>
          </a:xfrm>
          <a:prstGeom prst="ellipse">
            <a:avLst/>
          </a:prstGeom>
          <a:solidFill>
            <a:srgbClr val="A3D183"/>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1</a:t>
            </a:r>
          </a:p>
        </p:txBody>
      </p:sp>
      <p:sp>
        <p:nvSpPr>
          <p:cNvPr id="10" name="Oval 9">
            <a:extLst>
              <a:ext uri="{FF2B5EF4-FFF2-40B4-BE49-F238E27FC236}">
                <a16:creationId xmlns:a16="http://schemas.microsoft.com/office/drawing/2014/main" id="{E9AB4B5F-6D0D-2F46-8521-88A19C59CBA2}"/>
              </a:ext>
              <a:ext uri="{C183D7F6-B498-43B3-948B-1728B52AA6E4}">
                <adec:decorative xmlns:adec="http://schemas.microsoft.com/office/drawing/2017/decorative" val="1"/>
              </a:ext>
            </a:extLst>
          </p:cNvPr>
          <p:cNvSpPr/>
          <p:nvPr/>
        </p:nvSpPr>
        <p:spPr>
          <a:xfrm>
            <a:off x="3349909" y="2258140"/>
            <a:ext cx="570454" cy="581406"/>
          </a:xfrm>
          <a:prstGeom prst="ellipse">
            <a:avLst/>
          </a:prstGeom>
          <a:solidFill>
            <a:srgbClr val="FAAF5C"/>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2</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white coat holding a tablet">
            <a:extLst>
              <a:ext uri="{FF2B5EF4-FFF2-40B4-BE49-F238E27FC236}">
                <a16:creationId xmlns:a16="http://schemas.microsoft.com/office/drawing/2014/main" id="{AFC716F9-445F-D4AB-2A1D-88B5578B507A}"/>
              </a:ext>
            </a:extLst>
          </p:cNvPr>
          <p:cNvPicPr>
            <a:picLocks noChangeAspect="1"/>
          </p:cNvPicPr>
          <p:nvPr/>
        </p:nvPicPr>
        <p:blipFill>
          <a:blip r:embed="rId4"/>
          <a:srcRect l="14305" r="29167" b="3565"/>
          <a:stretch/>
        </p:blipFill>
        <p:spPr>
          <a:xfrm>
            <a:off x="2659974" y="1223441"/>
            <a:ext cx="3824051" cy="4237978"/>
          </a:xfrm>
          <a:prstGeom prst="rect">
            <a:avLst/>
          </a:prstGeom>
        </p:spPr>
      </p:pic>
      <p:sp>
        <p:nvSpPr>
          <p:cNvPr id="3" name="Title 2">
            <a:extLst>
              <a:ext uri="{FF2B5EF4-FFF2-40B4-BE49-F238E27FC236}">
                <a16:creationId xmlns:a16="http://schemas.microsoft.com/office/drawing/2014/main" id="{FB565916-3001-F5BF-3E40-5E17977944E5}"/>
              </a:ext>
            </a:extLst>
          </p:cNvPr>
          <p:cNvSpPr>
            <a:spLocks noGrp="1"/>
          </p:cNvSpPr>
          <p:nvPr>
            <p:ph type="title" idx="4294967295"/>
          </p:nvPr>
        </p:nvSpPr>
        <p:spPr bwMode="auto">
          <a:xfrm>
            <a:off x="3319462" y="830666"/>
            <a:ext cx="2505074" cy="779322"/>
          </a:xfrm>
          <a:prstGeom prst="roundRect">
            <a:avLst/>
          </a:prstGeom>
          <a:solidFill>
            <a:srgbClr val="36647E"/>
          </a:solidFill>
          <a:ln w="38100" cap="flat" cmpd="sng" algn="ctr">
            <a:solidFill>
              <a:srgbClr val="F89C3E"/>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Pharmacists</a:t>
            </a:r>
          </a:p>
        </p:txBody>
      </p:sp>
      <p:sp>
        <p:nvSpPr>
          <p:cNvPr id="14340" name="Action Button: Custom 1">
            <a:hlinkClick r:id="" action="ppaction://hlinkshowjump?jump=nextslide" highlightClick="1"/>
            <a:extLst>
              <a:ext uri="{FF2B5EF4-FFF2-40B4-BE49-F238E27FC236}">
                <a16:creationId xmlns:a16="http://schemas.microsoft.com/office/drawing/2014/main" id="{13562FDD-C19F-3DA1-3AA5-F9CF3CB1E084}"/>
              </a:ext>
            </a:extLst>
          </p:cNvPr>
          <p:cNvSpPr>
            <a:spLocks noChangeArrowheads="1"/>
          </p:cNvSpPr>
          <p:nvPr/>
        </p:nvSpPr>
        <p:spPr bwMode="auto">
          <a:xfrm>
            <a:off x="3429000" y="587649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5"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a:extLst>
              <a:ext uri="{FF2B5EF4-FFF2-40B4-BE49-F238E27FC236}">
                <a16:creationId xmlns:a16="http://schemas.microsoft.com/office/drawing/2014/main" id="{11014F63-BB05-168F-5FE9-9534792BA095}"/>
              </a:ext>
            </a:extLst>
          </p:cNvPr>
          <p:cNvSpPr txBox="1">
            <a:spLocks noGrp="1" noChangeArrowheads="1"/>
          </p:cNvSpPr>
          <p:nvPr>
            <p:ph type="title" idx="4294967295"/>
          </p:nvPr>
        </p:nvSpPr>
        <p:spPr bwMode="auto">
          <a:xfrm>
            <a:off x="1525523" y="666570"/>
            <a:ext cx="6453555"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I spy a </a:t>
            </a:r>
            <a:r>
              <a:rPr kumimoji="0" lang="en-US" altLang="en-US" sz="3600" b="1"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SAFE</a:t>
            </a: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 and an </a:t>
            </a:r>
            <a:r>
              <a:rPr kumimoji="0" lang="en-US" altLang="en-US" sz="3600" b="1"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UNSAFE</a:t>
            </a:r>
            <a:r>
              <a:rPr kumimoji="0" lang="en-US" altLang="en-US" sz="36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 place to store medicine…</a:t>
            </a:r>
          </a:p>
        </p:txBody>
      </p:sp>
      <p:pic>
        <p:nvPicPr>
          <p:cNvPr id="4" name="Picture 3" descr="Medication on a table next to a bed&#10;&#10;">
            <a:extLst>
              <a:ext uri="{FF2B5EF4-FFF2-40B4-BE49-F238E27FC236}">
                <a16:creationId xmlns:a16="http://schemas.microsoft.com/office/drawing/2014/main" id="{A8235CB7-C964-A28D-52BE-7B471DB84556}"/>
              </a:ext>
            </a:extLst>
          </p:cNvPr>
          <p:cNvPicPr>
            <a:picLocks noChangeAspect="1"/>
          </p:cNvPicPr>
          <p:nvPr/>
        </p:nvPicPr>
        <p:blipFill>
          <a:blip r:embed="rId4">
            <a:extLst>
              <a:ext uri="{28A0092B-C50C-407E-A947-70E740481C1C}">
                <a14:useLocalDpi xmlns:a14="http://schemas.microsoft.com/office/drawing/2010/main" val="0"/>
              </a:ext>
            </a:extLst>
          </a:blip>
          <a:srcRect r="17155"/>
          <a:stretch/>
        </p:blipFill>
        <p:spPr>
          <a:xfrm rot="5400000">
            <a:off x="1291129" y="2415883"/>
            <a:ext cx="2974848" cy="2693163"/>
          </a:xfrm>
          <a:prstGeom prst="rect">
            <a:avLst/>
          </a:prstGeom>
        </p:spPr>
      </p:pic>
      <p:pic>
        <p:nvPicPr>
          <p:cNvPr id="2" name="Picture 1" descr="A bathroom shelf with medicine stored on a high shelf.">
            <a:extLst>
              <a:ext uri="{FF2B5EF4-FFF2-40B4-BE49-F238E27FC236}">
                <a16:creationId xmlns:a16="http://schemas.microsoft.com/office/drawing/2014/main" id="{DBA9B282-9A8C-80D5-A2F6-5462818C3DFF}"/>
              </a:ext>
            </a:extLst>
          </p:cNvPr>
          <p:cNvPicPr>
            <a:picLocks noChangeAspect="1"/>
          </p:cNvPicPr>
          <p:nvPr/>
        </p:nvPicPr>
        <p:blipFill>
          <a:blip r:embed="rId5">
            <a:extLst>
              <a:ext uri="{28A0092B-C50C-407E-A947-70E740481C1C}">
                <a14:useLocalDpi xmlns:a14="http://schemas.microsoft.com/office/drawing/2010/main" val="0"/>
              </a:ext>
            </a:extLst>
          </a:blip>
          <a:srcRect l="5556" r="23439" b="2113"/>
          <a:stretch/>
        </p:blipFill>
        <p:spPr>
          <a:xfrm rot="5400000">
            <a:off x="5069340" y="2224568"/>
            <a:ext cx="2974850" cy="3075796"/>
          </a:xfrm>
          <a:prstGeom prst="rect">
            <a:avLst/>
          </a:prstGeom>
        </p:spPr>
      </p:pic>
      <p:sp>
        <p:nvSpPr>
          <p:cNvPr id="5" name="Arrow: Right 4">
            <a:extLst>
              <a:ext uri="{FF2B5EF4-FFF2-40B4-BE49-F238E27FC236}">
                <a16:creationId xmlns:a16="http://schemas.microsoft.com/office/drawing/2014/main" id="{3D08A6F7-3BD6-EE4B-E34E-E103162E0E64}"/>
              </a:ext>
              <a:ext uri="{C183D7F6-B498-43B3-948B-1728B52AA6E4}">
                <adec:decorative xmlns:adec="http://schemas.microsoft.com/office/drawing/2017/decorative" val="1"/>
              </a:ext>
            </a:extLst>
          </p:cNvPr>
          <p:cNvSpPr/>
          <p:nvPr/>
        </p:nvSpPr>
        <p:spPr bwMode="auto">
          <a:xfrm rot="16200000">
            <a:off x="2275666" y="4993857"/>
            <a:ext cx="682752" cy="512064"/>
          </a:xfrm>
          <a:prstGeom prst="rightArrow">
            <a:avLst/>
          </a:prstGeom>
          <a:solidFill>
            <a:srgbClr val="6BC6B8"/>
          </a:solidFill>
          <a:ln w="9525" cap="flat" cmpd="sng" algn="ctr">
            <a:solidFill>
              <a:srgbClr val="54545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9933"/>
              </a:solidFill>
              <a:effectLst/>
              <a:latin typeface="Times New Roman" pitchFamily="18" charset="0"/>
            </a:endParaRPr>
          </a:p>
        </p:txBody>
      </p:sp>
      <p:sp>
        <p:nvSpPr>
          <p:cNvPr id="7" name="Arrow: Right 6">
            <a:extLst>
              <a:ext uri="{FF2B5EF4-FFF2-40B4-BE49-F238E27FC236}">
                <a16:creationId xmlns:a16="http://schemas.microsoft.com/office/drawing/2014/main" id="{4B1B426E-7049-B7D1-2A35-383C41B78437}"/>
              </a:ext>
              <a:ext uri="{C183D7F6-B498-43B3-948B-1728B52AA6E4}">
                <adec:decorative xmlns:adec="http://schemas.microsoft.com/office/drawing/2017/decorative" val="1"/>
              </a:ext>
            </a:extLst>
          </p:cNvPr>
          <p:cNvSpPr/>
          <p:nvPr/>
        </p:nvSpPr>
        <p:spPr bwMode="auto">
          <a:xfrm rot="10800000">
            <a:off x="7775448" y="2916936"/>
            <a:ext cx="682752" cy="512064"/>
          </a:xfrm>
          <a:prstGeom prst="rightArrow">
            <a:avLst/>
          </a:prstGeom>
          <a:solidFill>
            <a:srgbClr val="6BC6B8"/>
          </a:solidFill>
          <a:ln w="9525" cap="flat" cmpd="sng" algn="ctr">
            <a:solidFill>
              <a:srgbClr val="54545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9933"/>
              </a:solidFill>
              <a:effectLst/>
              <a:latin typeface="Times New Roman" pitchFamily="18" charset="0"/>
            </a:endParaRPr>
          </a:p>
        </p:txBody>
      </p:sp>
      <p:sp>
        <p:nvSpPr>
          <p:cNvPr id="16389" name="Action Button: Custom 1">
            <a:hlinkClick r:id="" action="ppaction://hlinkshowjump?jump=nextslide" highlightClick="1"/>
            <a:extLst>
              <a:ext uri="{FF2B5EF4-FFF2-40B4-BE49-F238E27FC236}">
                <a16:creationId xmlns:a16="http://schemas.microsoft.com/office/drawing/2014/main" id="{2010BA3E-7F5F-00A3-34E5-5D0978C91009}"/>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6"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sp>
        <p:nvSpPr>
          <p:cNvPr id="8" name="Oval 7">
            <a:extLst>
              <a:ext uri="{FF2B5EF4-FFF2-40B4-BE49-F238E27FC236}">
                <a16:creationId xmlns:a16="http://schemas.microsoft.com/office/drawing/2014/main" id="{9A09FFD9-109C-EB2D-03C8-C77FD62EA241}"/>
              </a:ext>
              <a:ext uri="{C183D7F6-B498-43B3-948B-1728B52AA6E4}">
                <adec:decorative xmlns:adec="http://schemas.microsoft.com/office/drawing/2017/decorative" val="1"/>
              </a:ext>
            </a:extLst>
          </p:cNvPr>
          <p:cNvSpPr/>
          <p:nvPr/>
        </p:nvSpPr>
        <p:spPr>
          <a:xfrm>
            <a:off x="4710194" y="2104173"/>
            <a:ext cx="570454" cy="581406"/>
          </a:xfrm>
          <a:prstGeom prst="ellipse">
            <a:avLst/>
          </a:prstGeom>
          <a:solidFill>
            <a:srgbClr val="FAAF5C"/>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2</a:t>
            </a:r>
          </a:p>
        </p:txBody>
      </p:sp>
      <p:sp>
        <p:nvSpPr>
          <p:cNvPr id="9" name="Oval 8">
            <a:extLst>
              <a:ext uri="{FF2B5EF4-FFF2-40B4-BE49-F238E27FC236}">
                <a16:creationId xmlns:a16="http://schemas.microsoft.com/office/drawing/2014/main" id="{F3720A36-FA1D-6387-0815-BA17850D1279}"/>
              </a:ext>
              <a:ext uri="{C183D7F6-B498-43B3-948B-1728B52AA6E4}">
                <adec:decorative xmlns:adec="http://schemas.microsoft.com/office/drawing/2017/decorative" val="1"/>
              </a:ext>
            </a:extLst>
          </p:cNvPr>
          <p:cNvSpPr/>
          <p:nvPr/>
        </p:nvSpPr>
        <p:spPr>
          <a:xfrm>
            <a:off x="1114154" y="2104173"/>
            <a:ext cx="570454" cy="581406"/>
          </a:xfrm>
          <a:prstGeom prst="ellipse">
            <a:avLst/>
          </a:prstGeom>
          <a:solidFill>
            <a:srgbClr val="A3D183"/>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1</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98522D-DB94-DB76-28BF-F69F2AE13E8A}"/>
              </a:ext>
            </a:extLst>
          </p:cNvPr>
          <p:cNvSpPr>
            <a:spLocks noGrp="1"/>
          </p:cNvSpPr>
          <p:nvPr>
            <p:ph type="title" idx="4294967295"/>
          </p:nvPr>
        </p:nvSpPr>
        <p:spPr>
          <a:xfrm>
            <a:off x="685800" y="-1143000"/>
            <a:ext cx="7772400" cy="1143000"/>
          </a:xfrm>
        </p:spPr>
        <p:txBody>
          <a:bodyPr vert="horz" wrap="square" lIns="91440" tIns="45720" rIns="91440" bIns="45720" numCol="1" anchor="b" anchorCtr="0" compatLnSpc="1">
            <a:prstTxWarp prst="textNoShape">
              <a:avLst/>
            </a:prstTxWarp>
          </a:bodyPr>
          <a:lstStyle/>
          <a:p>
            <a:r>
              <a:rPr lang="en-US" dirty="0"/>
              <a:t>Answer slide 1</a:t>
            </a:r>
          </a:p>
        </p:txBody>
      </p:sp>
      <p:pic>
        <p:nvPicPr>
          <p:cNvPr id="3" name="Picture 2" descr="Medication on a table next to a bed&#10;&#10;">
            <a:extLst>
              <a:ext uri="{FF2B5EF4-FFF2-40B4-BE49-F238E27FC236}">
                <a16:creationId xmlns:a16="http://schemas.microsoft.com/office/drawing/2014/main" id="{D76A745B-7145-BC1A-66C0-BD5C3252E7A1}"/>
              </a:ext>
            </a:extLst>
          </p:cNvPr>
          <p:cNvPicPr>
            <a:picLocks noChangeAspect="1"/>
          </p:cNvPicPr>
          <p:nvPr/>
        </p:nvPicPr>
        <p:blipFill>
          <a:blip r:embed="rId4">
            <a:extLst>
              <a:ext uri="{28A0092B-C50C-407E-A947-70E740481C1C}">
                <a14:useLocalDpi xmlns:a14="http://schemas.microsoft.com/office/drawing/2010/main" val="0"/>
              </a:ext>
            </a:extLst>
          </a:blip>
          <a:srcRect r="17155"/>
          <a:stretch/>
        </p:blipFill>
        <p:spPr>
          <a:xfrm rot="5400000">
            <a:off x="1291129" y="1867243"/>
            <a:ext cx="2974848" cy="2693163"/>
          </a:xfrm>
          <a:prstGeom prst="rect">
            <a:avLst/>
          </a:prstGeom>
        </p:spPr>
      </p:pic>
      <p:sp>
        <p:nvSpPr>
          <p:cNvPr id="4" name="Rectangle: Rounded Corners 3">
            <a:extLst>
              <a:ext uri="{FF2B5EF4-FFF2-40B4-BE49-F238E27FC236}">
                <a16:creationId xmlns:a16="http://schemas.microsoft.com/office/drawing/2014/main" id="{57DA327B-18F2-6A21-C2B8-3ED8ACD67157}"/>
              </a:ext>
            </a:extLst>
          </p:cNvPr>
          <p:cNvSpPr/>
          <p:nvPr/>
        </p:nvSpPr>
        <p:spPr bwMode="auto">
          <a:xfrm>
            <a:off x="1889760" y="1487424"/>
            <a:ext cx="1889760" cy="707136"/>
          </a:xfrm>
          <a:prstGeom prst="roundRect">
            <a:avLst/>
          </a:prstGeom>
          <a:solidFill>
            <a:srgbClr val="36647E"/>
          </a:solidFill>
          <a:ln w="38100" cap="flat" cmpd="sng" algn="ctr">
            <a:solidFill>
              <a:srgbClr val="F89C3E"/>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panose="020B0604020202020204" pitchFamily="34" charset="0"/>
                <a:cs typeface="Arial" panose="020B0604020202020204" pitchFamily="34" charset="0"/>
              </a:rPr>
              <a:t>Unsafe</a:t>
            </a:r>
          </a:p>
        </p:txBody>
      </p:sp>
      <p:pic>
        <p:nvPicPr>
          <p:cNvPr id="2" name="Picture 1" descr="A bathroom shelf with medicine stored on a high shelf.">
            <a:extLst>
              <a:ext uri="{FF2B5EF4-FFF2-40B4-BE49-F238E27FC236}">
                <a16:creationId xmlns:a16="http://schemas.microsoft.com/office/drawing/2014/main" id="{41B64582-6B3B-15EE-4068-F981CA015794}"/>
              </a:ext>
            </a:extLst>
          </p:cNvPr>
          <p:cNvPicPr>
            <a:picLocks noChangeAspect="1"/>
          </p:cNvPicPr>
          <p:nvPr/>
        </p:nvPicPr>
        <p:blipFill>
          <a:blip r:embed="rId5">
            <a:extLst>
              <a:ext uri="{28A0092B-C50C-407E-A947-70E740481C1C}">
                <a14:useLocalDpi xmlns:a14="http://schemas.microsoft.com/office/drawing/2010/main" val="0"/>
              </a:ext>
            </a:extLst>
          </a:blip>
          <a:srcRect l="5556" r="23439" b="2113"/>
          <a:stretch/>
        </p:blipFill>
        <p:spPr>
          <a:xfrm rot="5400000">
            <a:off x="5069340" y="1675928"/>
            <a:ext cx="2974850" cy="3075796"/>
          </a:xfrm>
          <a:prstGeom prst="rect">
            <a:avLst/>
          </a:prstGeom>
        </p:spPr>
      </p:pic>
      <p:sp>
        <p:nvSpPr>
          <p:cNvPr id="5" name="Rectangle: Rounded Corners 4">
            <a:extLst>
              <a:ext uri="{FF2B5EF4-FFF2-40B4-BE49-F238E27FC236}">
                <a16:creationId xmlns:a16="http://schemas.microsoft.com/office/drawing/2014/main" id="{1657FA36-CD43-DDBF-B94A-B0F6FD86B7C9}"/>
              </a:ext>
            </a:extLst>
          </p:cNvPr>
          <p:cNvSpPr/>
          <p:nvPr/>
        </p:nvSpPr>
        <p:spPr bwMode="auto">
          <a:xfrm>
            <a:off x="5711952" y="4414470"/>
            <a:ext cx="1889760" cy="707136"/>
          </a:xfrm>
          <a:prstGeom prst="roundRect">
            <a:avLst/>
          </a:prstGeom>
          <a:solidFill>
            <a:srgbClr val="36647E"/>
          </a:solidFill>
          <a:ln w="38100" cap="flat" cmpd="sng" algn="ctr">
            <a:solidFill>
              <a:srgbClr val="F89C3E"/>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panose="020B0604020202020204" pitchFamily="34" charset="0"/>
                <a:cs typeface="Arial" panose="020B0604020202020204" pitchFamily="34" charset="0"/>
              </a:rPr>
              <a:t>Safe</a:t>
            </a:r>
          </a:p>
        </p:txBody>
      </p:sp>
      <p:sp>
        <p:nvSpPr>
          <p:cNvPr id="6" name="Oval 5">
            <a:extLst>
              <a:ext uri="{FF2B5EF4-FFF2-40B4-BE49-F238E27FC236}">
                <a16:creationId xmlns:a16="http://schemas.microsoft.com/office/drawing/2014/main" id="{3FAAF6B5-66FB-535B-61F6-2DEC73C82B40}"/>
              </a:ext>
              <a:ext uri="{C183D7F6-B498-43B3-948B-1728B52AA6E4}">
                <adec:decorative xmlns:adec="http://schemas.microsoft.com/office/drawing/2017/decorative" val="1"/>
              </a:ext>
            </a:extLst>
          </p:cNvPr>
          <p:cNvSpPr/>
          <p:nvPr/>
        </p:nvSpPr>
        <p:spPr>
          <a:xfrm>
            <a:off x="4710194" y="1628685"/>
            <a:ext cx="570454" cy="581406"/>
          </a:xfrm>
          <a:prstGeom prst="ellipse">
            <a:avLst/>
          </a:prstGeom>
          <a:solidFill>
            <a:srgbClr val="FAAF5C"/>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2</a:t>
            </a:r>
          </a:p>
        </p:txBody>
      </p:sp>
      <p:sp>
        <p:nvSpPr>
          <p:cNvPr id="7" name="Oval 6">
            <a:extLst>
              <a:ext uri="{FF2B5EF4-FFF2-40B4-BE49-F238E27FC236}">
                <a16:creationId xmlns:a16="http://schemas.microsoft.com/office/drawing/2014/main" id="{FBA8F4F0-4C2E-A3A8-DFFA-2AC8F7152D26}"/>
              </a:ext>
              <a:ext uri="{C183D7F6-B498-43B3-948B-1728B52AA6E4}">
                <adec:decorative xmlns:adec="http://schemas.microsoft.com/office/drawing/2017/decorative" val="1"/>
              </a:ext>
            </a:extLst>
          </p:cNvPr>
          <p:cNvSpPr/>
          <p:nvPr/>
        </p:nvSpPr>
        <p:spPr>
          <a:xfrm>
            <a:off x="1114154" y="1628685"/>
            <a:ext cx="570454" cy="581406"/>
          </a:xfrm>
          <a:prstGeom prst="ellipse">
            <a:avLst/>
          </a:prstGeom>
          <a:solidFill>
            <a:srgbClr val="A3D183"/>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ysClr val="window" lastClr="FFFFFF"/>
                </a:solidFill>
                <a:latin typeface="Calibri"/>
              </a:defRPr>
            </a:lvl1pPr>
            <a:lvl2pPr marL="457200" algn="l" rtl="0" eaLnBrk="0" fontAlgn="base" hangingPunct="0">
              <a:spcBef>
                <a:spcPct val="0"/>
              </a:spcBef>
              <a:spcAft>
                <a:spcPct val="0"/>
              </a:spcAft>
              <a:defRPr sz="2400" kern="1200">
                <a:solidFill>
                  <a:sysClr val="window" lastClr="FFFFFF"/>
                </a:solidFill>
                <a:latin typeface="Calibri"/>
              </a:defRPr>
            </a:lvl2pPr>
            <a:lvl3pPr marL="914400" algn="l" rtl="0" eaLnBrk="0" fontAlgn="base" hangingPunct="0">
              <a:spcBef>
                <a:spcPct val="0"/>
              </a:spcBef>
              <a:spcAft>
                <a:spcPct val="0"/>
              </a:spcAft>
              <a:defRPr sz="2400" kern="1200">
                <a:solidFill>
                  <a:sysClr val="window" lastClr="FFFFFF"/>
                </a:solidFill>
                <a:latin typeface="Calibri"/>
              </a:defRPr>
            </a:lvl3pPr>
            <a:lvl4pPr marL="1371600" algn="l" rtl="0" eaLnBrk="0" fontAlgn="base" hangingPunct="0">
              <a:spcBef>
                <a:spcPct val="0"/>
              </a:spcBef>
              <a:spcAft>
                <a:spcPct val="0"/>
              </a:spcAft>
              <a:defRPr sz="2400" kern="1200">
                <a:solidFill>
                  <a:sysClr val="window" lastClr="FFFFFF"/>
                </a:solidFill>
                <a:latin typeface="Calibri"/>
              </a:defRPr>
            </a:lvl4pPr>
            <a:lvl5pPr marL="1828800" algn="l" rtl="0" eaLnBrk="0" fontAlgn="base" hangingPunct="0">
              <a:spcBef>
                <a:spcPct val="0"/>
              </a:spcBef>
              <a:spcAft>
                <a:spcPct val="0"/>
              </a:spcAft>
              <a:defRPr sz="2400" kern="1200">
                <a:solidFill>
                  <a:sysClr val="window" lastClr="FFFFFF"/>
                </a:solidFill>
                <a:latin typeface="Calibri"/>
              </a:defRPr>
            </a:lvl5pPr>
            <a:lvl6pPr marL="2286000" algn="l" defTabSz="914400" rtl="0" eaLnBrk="1" latinLnBrk="0" hangingPunct="1">
              <a:defRPr sz="2400" kern="1200">
                <a:solidFill>
                  <a:sysClr val="window" lastClr="FFFFFF"/>
                </a:solidFill>
                <a:latin typeface="Calibri"/>
              </a:defRPr>
            </a:lvl6pPr>
            <a:lvl7pPr marL="2743200" algn="l" defTabSz="914400" rtl="0" eaLnBrk="1" latinLnBrk="0" hangingPunct="1">
              <a:defRPr sz="2400" kern="1200">
                <a:solidFill>
                  <a:sysClr val="window" lastClr="FFFFFF"/>
                </a:solidFill>
                <a:latin typeface="Calibri"/>
              </a:defRPr>
            </a:lvl7pPr>
            <a:lvl8pPr marL="3200400" algn="l" defTabSz="914400" rtl="0" eaLnBrk="1" latinLnBrk="0" hangingPunct="1">
              <a:defRPr sz="2400" kern="1200">
                <a:solidFill>
                  <a:sysClr val="window" lastClr="FFFFFF"/>
                </a:solidFill>
                <a:latin typeface="Calibri"/>
              </a:defRPr>
            </a:lvl8pPr>
            <a:lvl9pPr marL="3657600" algn="l" defTabSz="914400" rtl="0" eaLnBrk="1" latinLnBrk="0" hangingPunct="1">
              <a:defRPr sz="2400" kern="1200">
                <a:solidFill>
                  <a:sysClr val="window" lastClr="FFFFFF"/>
                </a:solidFill>
                <a:latin typeface="Calibri"/>
              </a:defRPr>
            </a:lvl9pPr>
          </a:lstStyle>
          <a:p>
            <a:pPr algn="ctr"/>
            <a:r>
              <a:rPr lang="en-US" sz="3600">
                <a:solidFill>
                  <a:sysClr val="windowText" lastClr="000000"/>
                </a:solidFill>
                <a:latin typeface="Arial" panose="020B0604020202020204" pitchFamily="34" charset="0"/>
                <a:cs typeface="Arial" panose="020B0604020202020204" pitchFamily="34" charset="0"/>
              </a:rPr>
              <a:t>1</a:t>
            </a:r>
          </a:p>
        </p:txBody>
      </p:sp>
      <p:sp>
        <p:nvSpPr>
          <p:cNvPr id="18436" name="Action Button: Custom 1">
            <a:hlinkClick r:id="" action="ppaction://hlinkshowjump?jump=nextslide" highlightClick="1"/>
            <a:extLst>
              <a:ext uri="{FF2B5EF4-FFF2-40B4-BE49-F238E27FC236}">
                <a16:creationId xmlns:a16="http://schemas.microsoft.com/office/drawing/2014/main" id="{470EE1C3-803E-9D71-D7C7-D33137001746}"/>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6"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Prescription bottle that says Josie Gray. Metformin 500 mg tablets. Take 1 tablet twice daily. Take with food. Prescribed by Dr. Sam Jones.">
            <a:extLst>
              <a:ext uri="{FF2B5EF4-FFF2-40B4-BE49-F238E27FC236}">
                <a16:creationId xmlns:a16="http://schemas.microsoft.com/office/drawing/2014/main" id="{20D81797-BBC2-AB2C-D025-1ABCB7B6DD62}"/>
              </a:ext>
            </a:extLst>
          </p:cNvPr>
          <p:cNvGrpSpPr/>
          <p:nvPr/>
        </p:nvGrpSpPr>
        <p:grpSpPr>
          <a:xfrm>
            <a:off x="441313" y="1374316"/>
            <a:ext cx="4157532" cy="4049805"/>
            <a:chOff x="4911812" y="2019427"/>
            <a:chExt cx="3540812" cy="3543173"/>
          </a:xfrm>
        </p:grpSpPr>
        <p:pic>
          <p:nvPicPr>
            <p:cNvPr id="4" name="Picture 3" descr="A prescription bottle with a label&#10;&#10;AI-generated content may be incorrect.">
              <a:extLst>
                <a:ext uri="{FF2B5EF4-FFF2-40B4-BE49-F238E27FC236}">
                  <a16:creationId xmlns:a16="http://schemas.microsoft.com/office/drawing/2014/main" id="{7B7FDCB4-AC02-69CB-DBD6-B1AA09E2B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812" y="2019427"/>
              <a:ext cx="3540812" cy="3543173"/>
            </a:xfrm>
            <a:prstGeom prst="rect">
              <a:avLst/>
            </a:prstGeom>
          </p:spPr>
        </p:pic>
        <p:sp>
          <p:nvSpPr>
            <p:cNvPr id="6" name="TextBox 5">
              <a:extLst>
                <a:ext uri="{FF2B5EF4-FFF2-40B4-BE49-F238E27FC236}">
                  <a16:creationId xmlns:a16="http://schemas.microsoft.com/office/drawing/2014/main" id="{7E4DB097-3414-6571-AEC2-B201423DBB93}"/>
                </a:ext>
              </a:extLst>
            </p:cNvPr>
            <p:cNvSpPr txBox="1"/>
            <p:nvPr/>
          </p:nvSpPr>
          <p:spPr>
            <a:xfrm>
              <a:off x="5943600" y="3319790"/>
              <a:ext cx="1295400" cy="261610"/>
            </a:xfrm>
            <a:prstGeom prst="rect">
              <a:avLst/>
            </a:prstGeom>
            <a:solidFill>
              <a:srgbClr val="FFFFFF"/>
            </a:solidFill>
          </p:spPr>
          <p:txBody>
            <a:bodyPr wrap="square" rtlCol="0">
              <a:spAutoFit/>
            </a:bodyPr>
            <a:lstStyle/>
            <a:p>
              <a:r>
                <a:rPr lang="en-US" sz="1100">
                  <a:solidFill>
                    <a:srgbClr val="333333"/>
                  </a:solidFill>
                  <a:latin typeface="Abadi"/>
                </a:rPr>
                <a:t>JOSIE GRAY</a:t>
              </a:r>
            </a:p>
          </p:txBody>
        </p:sp>
      </p:grpSp>
      <p:sp>
        <p:nvSpPr>
          <p:cNvPr id="20485" name="Action Button: Custom 1">
            <a:hlinkClick r:id="" action="ppaction://hlinkshowjump?jump=nextslide" highlightClick="1"/>
            <a:extLst>
              <a:ext uri="{FF2B5EF4-FFF2-40B4-BE49-F238E27FC236}">
                <a16:creationId xmlns:a16="http://schemas.microsoft.com/office/drawing/2014/main" id="{CA520713-A882-007C-9824-7C12284CFA36}"/>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5"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
        <p:nvSpPr>
          <p:cNvPr id="20483" name="Text Box 7">
            <a:extLst>
              <a:ext uri="{FF2B5EF4-FFF2-40B4-BE49-F238E27FC236}">
                <a16:creationId xmlns:a16="http://schemas.microsoft.com/office/drawing/2014/main" id="{86F5667F-11B5-8F95-E940-CD1C715B8E6E}"/>
              </a:ext>
            </a:extLst>
          </p:cNvPr>
          <p:cNvSpPr txBox="1">
            <a:spLocks noGrp="1" noChangeArrowheads="1"/>
          </p:cNvSpPr>
          <p:nvPr>
            <p:ph type="title" idx="4294967295"/>
          </p:nvPr>
        </p:nvSpPr>
        <p:spPr bwMode="auto">
          <a:xfrm>
            <a:off x="3874833" y="2644170"/>
            <a:ext cx="4537647" cy="156966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I spy information that tells Josie how to </a:t>
            </a:r>
            <a:r>
              <a:rPr kumimoji="0" lang="en-US" altLang="en-US" sz="3200" b="1"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safely</a:t>
            </a:r>
            <a:r>
              <a:rPr kumimoji="0" lang="en-US" altLang="en-US" sz="32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 take their medicine…</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Tru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ASKPANEKEY" val="b3c69937-ac9f-4f10-be18-944d38125652"/>
  <p:tag name="TPFULLVERSION" val="4.3.2.1178"/>
  <p:tag name="ARTICULATE_SLIDE_COUNT" val="3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ARTICULATE_SLIDE_THUMBNAIL_REFRESH" val="1"/>
</p:tagLst>
</file>

<file path=ppt/theme/theme1.xml><?xml version="1.0" encoding="utf-8"?>
<a:theme xmlns:a="http://schemas.openxmlformats.org/drawingml/2006/main" name="Default Design">
  <a:themeElements>
    <a:clrScheme name="Custom 2">
      <a:dk1>
        <a:srgbClr val="0000FF"/>
      </a:dk1>
      <a:lt1>
        <a:srgbClr val="0000FF"/>
      </a:lt1>
      <a:dk2>
        <a:srgbClr val="FF6600"/>
      </a:dk2>
      <a:lt2>
        <a:srgbClr val="808080"/>
      </a:lt2>
      <a:accent1>
        <a:srgbClr val="3333CC"/>
      </a:accent1>
      <a:accent2>
        <a:srgbClr val="3333CC"/>
      </a:accent2>
      <a:accent3>
        <a:srgbClr val="AAAAFF"/>
      </a:accent3>
      <a:accent4>
        <a:srgbClr val="0000DA"/>
      </a:accent4>
      <a:accent5>
        <a:srgbClr val="ADADE2"/>
      </a:accent5>
      <a:accent6>
        <a:srgbClr val="2D2DB9"/>
      </a:accent6>
      <a:hlink>
        <a:srgbClr val="36647E"/>
      </a:hlink>
      <a:folHlink>
        <a:srgbClr val="80808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FF9933"/>
            </a:solidFill>
            <a:effectLst/>
            <a:latin typeface="Times New Roman"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FF9933"/>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FF9933"/>
            </a:solidFill>
            <a:effectLst/>
            <a:latin typeface="Times New Roman"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FF9933"/>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3CD949663AD84FB01C77AB0EE3AAB3" ma:contentTypeVersion="18" ma:contentTypeDescription="Create a new document." ma:contentTypeScope="" ma:versionID="a10d0d758f94e27e0b3179cf751ce2e1">
  <xsd:schema xmlns:xsd="http://www.w3.org/2001/XMLSchema" xmlns:xs="http://www.w3.org/2001/XMLSchema" xmlns:p="http://schemas.microsoft.com/office/2006/metadata/properties" xmlns:ns2="7bd532b3-53c2-47db-a10a-4e8d82d76c6f" xmlns:ns3="3e8c44b7-8373-451f-836e-2beeec1704e0" targetNamespace="http://schemas.microsoft.com/office/2006/metadata/properties" ma:root="true" ma:fieldsID="e93f80a39564123315c01dcef15ebd9d" ns2:_="" ns3:_="">
    <xsd:import namespace="7bd532b3-53c2-47db-a10a-4e8d82d76c6f"/>
    <xsd:import namespace="3e8c44b7-8373-451f-836e-2beeec1704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532b3-53c2-47db-a10a-4e8d82d76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8c44b7-8373-451f-836e-2beeec1704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b95b14f-94cb-43b0-9ff4-d83cac4db695}" ma:internalName="TaxCatchAll" ma:showField="CatchAllData" ma:web="3e8c44b7-8373-451f-836e-2beeec170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e8c44b7-8373-451f-836e-2beeec1704e0" xsi:nil="true"/>
    <lcf76f155ced4ddcb4097134ff3c332f xmlns="7bd532b3-53c2-47db-a10a-4e8d82d76c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D0C0A31-C6C7-4786-971C-0DE4422645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d532b3-53c2-47db-a10a-4e8d82d76c6f"/>
    <ds:schemaRef ds:uri="3e8c44b7-8373-451f-836e-2beeec170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D53604-9E6F-4EC4-895E-155F3F2781BD}">
  <ds:schemaRefs>
    <ds:schemaRef ds:uri="http://schemas.microsoft.com/sharepoint/v3/contenttype/forms"/>
  </ds:schemaRefs>
</ds:datastoreItem>
</file>

<file path=customXml/itemProps3.xml><?xml version="1.0" encoding="utf-8"?>
<ds:datastoreItem xmlns:ds="http://schemas.openxmlformats.org/officeDocument/2006/customXml" ds:itemID="{E88E803D-0E8E-49D8-9A51-92AF4C2BACA4}">
  <ds:schemaRefs>
    <ds:schemaRef ds:uri="http://purl.org/dc/terms/"/>
    <ds:schemaRef ds:uri="http://purl.org/dc/elements/1.1/"/>
    <ds:schemaRef ds:uri="3e8c44b7-8373-451f-836e-2beeec1704e0"/>
    <ds:schemaRef ds:uri="http://purl.org/dc/dcmitype/"/>
    <ds:schemaRef ds:uri="http://schemas.microsoft.com/office/2006/documentManagement/types"/>
    <ds:schemaRef ds:uri="7bd532b3-53c2-47db-a10a-4e8d82d76c6f"/>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175</TotalTime>
  <Words>2933</Words>
  <Application>Microsoft Office PowerPoint</Application>
  <PresentationFormat>On-screen Show (4:3)</PresentationFormat>
  <Paragraphs>319</Paragraphs>
  <Slides>39</Slides>
  <Notes>39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Abadi</vt:lpstr>
      <vt:lpstr>Arial</vt:lpstr>
      <vt:lpstr>Source Sans Pro</vt:lpstr>
      <vt:lpstr>Times New Roman</vt:lpstr>
      <vt:lpstr>Default Design</vt:lpstr>
      <vt:lpstr>1_Default Design</vt:lpstr>
      <vt:lpstr>Medication Safety Patrol: Trivia Game </vt:lpstr>
      <vt:lpstr>Medication Safety Rules</vt:lpstr>
      <vt:lpstr>Directions</vt:lpstr>
      <vt:lpstr>Game Board</vt:lpstr>
      <vt:lpstr>I spy a trusted adult who can answer your questions about medicine…</vt:lpstr>
      <vt:lpstr>Pharmacists</vt:lpstr>
      <vt:lpstr>I spy a SAFE and an UNSAFE place to store medicine…</vt:lpstr>
      <vt:lpstr>Answer slide 1</vt:lpstr>
      <vt:lpstr>I spy information that tells Josie how to safely take their medicine…</vt:lpstr>
      <vt:lpstr>All medicine comes with instructions</vt:lpstr>
      <vt:lpstr>I spy the medication that is                              safe for Derrick to take…</vt:lpstr>
      <vt:lpstr>Answer slide 2</vt:lpstr>
      <vt:lpstr>Which container is SAFELY storing medicine?</vt:lpstr>
      <vt:lpstr>Answer slide 3</vt:lpstr>
      <vt:lpstr>Select the items that are SAFE to share…</vt:lpstr>
      <vt:lpstr>Answer slide 4</vt:lpstr>
      <vt:lpstr>Is this a SAFE or UNSAFE person to help you make choices about medicine? </vt:lpstr>
      <vt:lpstr>SAFE! </vt:lpstr>
      <vt:lpstr>Is it a SAFE or UNSAFE choice to take medicine from your friends?</vt:lpstr>
      <vt:lpstr>UNSAFE! </vt:lpstr>
      <vt:lpstr>What Should I Do?</vt:lpstr>
      <vt:lpstr>No!  Ask a trusted adult             for help.</vt:lpstr>
      <vt:lpstr>What Should I Do?</vt:lpstr>
      <vt:lpstr>No!  Only take medicine from trusted adults.</vt:lpstr>
      <vt:lpstr>What Should I Do?</vt:lpstr>
      <vt:lpstr>No!  You should not share medicine with others. Ask a trusted adult for help.</vt:lpstr>
      <vt:lpstr>What Should I Do?</vt:lpstr>
      <vt:lpstr>PowerPoint Presentation</vt:lpstr>
      <vt:lpstr>Keep medicines safe by storing them on a _____ shelf in the bathroom or kitchen.</vt:lpstr>
      <vt:lpstr>High Shelf</vt:lpstr>
      <vt:lpstr>Follow ______! This makes it more likely that the medicine will help, not hurt, our bodies.</vt:lpstr>
      <vt:lpstr>Instructions</vt:lpstr>
      <vt:lpstr>You should never ____ medicine with anyone.</vt:lpstr>
      <vt:lpstr>Never Share</vt:lpstr>
      <vt:lpstr>A ______ adult makes you feel ____. You can ask them for help with medicine.</vt:lpstr>
      <vt:lpstr>Trusted Adult + Safe </vt:lpstr>
      <vt:lpstr>PowerPoint Presentation</vt:lpstr>
      <vt:lpstr>Final Question</vt:lpstr>
      <vt:lpstr>Medication Safety Rules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Valued Customer</dc:creator>
  <cp:lastModifiedBy>Downing, Molly</cp:lastModifiedBy>
  <cp:revision>7</cp:revision>
  <cp:lastPrinted>2013-12-03T20:36:28Z</cp:lastPrinted>
  <dcterms:created xsi:type="dcterms:W3CDTF">2013-06-21T17:08:59Z</dcterms:created>
  <dcterms:modified xsi:type="dcterms:W3CDTF">2026-02-21T20:47:07Z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205BE904-472D-4925-A667-418186ED184C</vt:lpwstr>
  </property>
  <property fmtid="{D5CDD505-2E9C-101B-9397-08002B2CF9AE}" pid="3" name="ArticulatePath">
    <vt:lpwstr>MND_MedSafety_TriviaGame</vt:lpwstr>
  </property>
  <property fmtid="{D5CDD505-2E9C-101B-9397-08002B2CF9AE}" pid="4" name="ContentTypeId">
    <vt:lpwstr>0x010100CB3CD949663AD84FB01C77AB0EE3AAB3</vt:lpwstr>
  </property>
  <property fmtid="{D5CDD505-2E9C-101B-9397-08002B2CF9AE}" pid="5" name="MediaServiceImageTags">
    <vt:lpwstr/>
  </property>
</Properties>
</file>